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E3DD3F-2090-42F5-AE48-45318E2665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569A4B-6D66-4E6D-B5A9-F50F736D587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458200" cy="1470025"/>
          </a:xfrm>
        </p:spPr>
        <p:txBody>
          <a:bodyPr/>
          <a:lstStyle/>
          <a:p>
            <a:r>
              <a:rPr lang="ru-RU" dirty="0" smtClean="0"/>
              <a:t>Двухмерный </a:t>
            </a:r>
            <a:r>
              <a:rPr lang="ru-RU" dirty="0" err="1" smtClean="0"/>
              <a:t>платформер</a:t>
            </a:r>
            <a:r>
              <a:rPr lang="ru-RU" dirty="0" smtClean="0"/>
              <a:t> «</a:t>
            </a:r>
            <a:r>
              <a:rPr lang="en-US" dirty="0" err="1" smtClean="0"/>
              <a:t>Paulum</a:t>
            </a:r>
            <a:r>
              <a:rPr lang="en-US" dirty="0" smtClean="0"/>
              <a:t> </a:t>
            </a:r>
            <a:r>
              <a:rPr lang="en-US" dirty="0" err="1" smtClean="0"/>
              <a:t>Ambulare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733256"/>
            <a:ext cx="8435280" cy="1752600"/>
          </a:xfrm>
        </p:spPr>
        <p:txBody>
          <a:bodyPr/>
          <a:lstStyle/>
          <a:p>
            <a:r>
              <a:rPr lang="ru-RU" dirty="0" smtClean="0"/>
              <a:t>Разработали: Никита </a:t>
            </a:r>
            <a:r>
              <a:rPr lang="ru-RU" dirty="0" err="1" smtClean="0"/>
              <a:t>Поглазов</a:t>
            </a:r>
            <a:r>
              <a:rPr lang="ru-RU" dirty="0" smtClean="0"/>
              <a:t>, Павел Савин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6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был создан исключительно в целях практики с библиотекой </a:t>
            </a:r>
            <a:r>
              <a:rPr lang="en-US" sz="2000" dirty="0" err="1" smtClean="0"/>
              <a:t>PyGame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Идея в том, что пусть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– </a:t>
            </a:r>
            <a:r>
              <a:rPr lang="ru-RU" sz="2000" dirty="0" smtClean="0"/>
              <a:t>не самый продвинутый движок для написания игр (откровенно сам </a:t>
            </a:r>
            <a:r>
              <a:rPr lang="en-US" sz="2000" dirty="0" smtClean="0"/>
              <a:t>Python</a:t>
            </a:r>
            <a:r>
              <a:rPr lang="ru-RU" sz="2000" dirty="0" smtClean="0"/>
              <a:t> не очень подходит для </a:t>
            </a:r>
            <a:r>
              <a:rPr lang="ru-RU" sz="2000" dirty="0" err="1" smtClean="0"/>
              <a:t>геймдева</a:t>
            </a:r>
            <a:r>
              <a:rPr lang="ru-RU" sz="2000" dirty="0" smtClean="0"/>
              <a:t>), но довольно понятный и простой в использовании, чтобы дальше заниматься чем-то посерьезнее.</a:t>
            </a:r>
          </a:p>
          <a:p>
            <a:endParaRPr lang="ru-RU" sz="2000" dirty="0" smtClean="0"/>
          </a:p>
          <a:p>
            <a:r>
              <a:rPr lang="ru-RU" sz="2000" dirty="0" smtClean="0"/>
              <a:t>Также к изучению этого модуля было приплетено изучение системы контроля версий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ru-RU" sz="2000" dirty="0" smtClean="0"/>
              <a:t> и его «облака»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</a:t>
            </a:r>
            <a:r>
              <a:rPr lang="ru-RU" sz="2000" dirty="0"/>
              <a:t> </a:t>
            </a:r>
            <a:r>
              <a:rPr lang="ru-RU" sz="2000" dirty="0" smtClean="0"/>
              <a:t>полезных и зачастую необходимых для разработки в команде от 2 до </a:t>
            </a:r>
            <a:r>
              <a:rPr lang="en-US" sz="2000" dirty="0" smtClean="0"/>
              <a:t>n </a:t>
            </a:r>
            <a:r>
              <a:rPr lang="ru-RU" sz="2000" dirty="0" smtClean="0"/>
              <a:t>человек.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2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 традиции, каждый элемент программы имеет свое место и свои функции.</a:t>
            </a:r>
          </a:p>
          <a:p>
            <a:r>
              <a:rPr lang="ru-RU" sz="2400" dirty="0" smtClean="0"/>
              <a:t>На протяжении всего времени от запуска с игрой будет работать класс </a:t>
            </a:r>
            <a:r>
              <a:rPr lang="en-US" sz="2400" dirty="0" smtClean="0"/>
              <a:t>Display, </a:t>
            </a:r>
            <a:r>
              <a:rPr lang="ru-RU" sz="2400" dirty="0" smtClean="0"/>
              <a:t>отвечающий за обновление экрана, то есть, обновления всех визуальных </a:t>
            </a:r>
            <a:r>
              <a:rPr lang="ru-RU" sz="2400" dirty="0" err="1" smtClean="0"/>
              <a:t>ассетов</a:t>
            </a:r>
            <a:r>
              <a:rPr lang="ru-RU" sz="2400" dirty="0"/>
              <a:t> </a:t>
            </a:r>
            <a:r>
              <a:rPr lang="ru-RU" sz="2400" dirty="0" smtClean="0"/>
              <a:t>и их положения на экране.</a:t>
            </a:r>
            <a:endParaRPr lang="ru-RU" sz="2400" dirty="0"/>
          </a:p>
          <a:p>
            <a:r>
              <a:rPr lang="ru-RU" sz="2400" dirty="0" smtClean="0"/>
              <a:t>В таком деле помощником </a:t>
            </a:r>
            <a:r>
              <a:rPr lang="en-US" sz="2400" dirty="0" smtClean="0"/>
              <a:t>Display’</a:t>
            </a:r>
            <a:r>
              <a:rPr lang="ru-RU" sz="2400" dirty="0" smtClean="0"/>
              <a:t>ю является класс </a:t>
            </a:r>
            <a:r>
              <a:rPr lang="en-US" sz="2400" dirty="0" smtClean="0"/>
              <a:t>Camera, </a:t>
            </a:r>
            <a:r>
              <a:rPr lang="ru-RU" sz="2400" dirty="0" smtClean="0"/>
              <a:t>смещающий уровень относительно текущего положения игрока. Есть и блокировка по границам, однако особенности одного модуля не дают работать границам в полной мере</a:t>
            </a:r>
          </a:p>
        </p:txBody>
      </p:sp>
    </p:spTree>
    <p:extLst>
      <p:ext uri="{BB962C8B-B14F-4D97-AF65-F5344CB8AC3E}">
        <p14:creationId xmlns:p14="http://schemas.microsoft.com/office/powerpoint/2010/main" val="2898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большой класс отведен персонажу – </a:t>
            </a:r>
            <a:r>
              <a:rPr lang="en-US" dirty="0" smtClean="0"/>
              <a:t>Character.</a:t>
            </a:r>
            <a:r>
              <a:rPr lang="ru-RU" dirty="0" smtClean="0"/>
              <a:t> Он содержит в себе параметры персонажа, спрайты, используемые в анимации, и методы, проверяющие различные игровые ситуации (падение, прыжок, движение, остановка, смерть, найденный бонус, победа).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раз уж есть персонаж, будет и противник с классом </a:t>
            </a:r>
            <a:r>
              <a:rPr lang="en-US" dirty="0" smtClean="0"/>
              <a:t>Enemy.</a:t>
            </a:r>
            <a:r>
              <a:rPr lang="ru-RU" dirty="0" smtClean="0"/>
              <a:t> По сути, тоже самое, однако болванчики (у нас – </a:t>
            </a:r>
            <a:r>
              <a:rPr lang="ru-RU" dirty="0" err="1" smtClean="0"/>
              <a:t>гоблы</a:t>
            </a:r>
            <a:r>
              <a:rPr lang="ru-RU" dirty="0" smtClean="0"/>
              <a:t>) способны только на перемещение по своей траектории. Они даже не способны развернуться, за них это делают вспомогательные блоки коллизии. А, и уничтожить их нельзя, суть именно в уклонении от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Третий столп игры – уровень.</a:t>
            </a:r>
          </a:p>
          <a:p>
            <a:r>
              <a:rPr lang="ru-RU" dirty="0" smtClean="0"/>
              <a:t>Разрабатывать еще один редактор было невыгодно, потому выбран готовый и проверенный временем </a:t>
            </a:r>
            <a:r>
              <a:rPr lang="en-US" dirty="0" smtClean="0"/>
              <a:t>Tiled Map Editor</a:t>
            </a:r>
            <a:endParaRPr lang="ru-RU" dirty="0" smtClean="0"/>
          </a:p>
          <a:p>
            <a:r>
              <a:rPr lang="ru-RU" dirty="0" smtClean="0"/>
              <a:t>А для подключения готового уровня и использованных для него </a:t>
            </a:r>
            <a:r>
              <a:rPr lang="ru-RU" dirty="0" err="1" smtClean="0"/>
              <a:t>ассетов</a:t>
            </a:r>
            <a:r>
              <a:rPr lang="ru-RU" dirty="0"/>
              <a:t> </a:t>
            </a:r>
            <a:r>
              <a:rPr lang="ru-RU" dirty="0" smtClean="0"/>
              <a:t>есть библиотека </a:t>
            </a:r>
            <a:r>
              <a:rPr lang="en-US" dirty="0" err="1" smtClean="0"/>
              <a:t>pytmx</a:t>
            </a:r>
            <a:r>
              <a:rPr lang="en-US" dirty="0" smtClean="0"/>
              <a:t>,</a:t>
            </a:r>
            <a:r>
              <a:rPr lang="ru-RU" dirty="0" smtClean="0"/>
              <a:t> способная выгружать данные из </a:t>
            </a:r>
            <a:r>
              <a:rPr lang="en-US" dirty="0" smtClean="0"/>
              <a:t>.</a:t>
            </a:r>
            <a:r>
              <a:rPr lang="en-US" dirty="0" err="1" smtClean="0"/>
              <a:t>tmx</a:t>
            </a:r>
            <a:r>
              <a:rPr lang="en-US" dirty="0"/>
              <a:t> </a:t>
            </a:r>
            <a:r>
              <a:rPr lang="ru-RU" dirty="0" smtClean="0"/>
              <a:t>файлов</a:t>
            </a:r>
          </a:p>
          <a:p>
            <a:r>
              <a:rPr lang="ru-RU" dirty="0" smtClean="0"/>
              <a:t>С данными работают классы</a:t>
            </a:r>
            <a:r>
              <a:rPr lang="en-US" dirty="0" smtClean="0"/>
              <a:t> Tile</a:t>
            </a:r>
            <a:r>
              <a:rPr lang="ru-RU" dirty="0" smtClean="0"/>
              <a:t> и его наследники – </a:t>
            </a:r>
            <a:r>
              <a:rPr lang="en-US" dirty="0" smtClean="0"/>
              <a:t>Deco, Finish </a:t>
            </a:r>
            <a:r>
              <a:rPr lang="ru-RU" dirty="0" smtClean="0"/>
              <a:t>и </a:t>
            </a:r>
            <a:r>
              <a:rPr lang="en-US" dirty="0" smtClean="0"/>
              <a:t>Coin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 украшениям игры – в ней есть функции игровых меню, создающие внутренний цикл, перекрывая основной, пока не произойдет выход из них.</a:t>
            </a:r>
            <a:r>
              <a:rPr lang="ru-RU" sz="2000" dirty="0"/>
              <a:t>  </a:t>
            </a:r>
            <a:r>
              <a:rPr lang="ru-RU" sz="2000" dirty="0" smtClean="0"/>
              <a:t>Дать игроку поставить игру на паузу, сказать, что он проиграл или выиграл, очень важно</a:t>
            </a:r>
          </a:p>
          <a:p>
            <a:r>
              <a:rPr lang="ru-RU" sz="2000" dirty="0"/>
              <a:t>Ч</a:t>
            </a:r>
            <a:r>
              <a:rPr lang="ru-RU" sz="2000" dirty="0" smtClean="0"/>
              <a:t>тобы игра была звонкой, реализован класс </a:t>
            </a:r>
            <a:r>
              <a:rPr lang="en-US" sz="2000" dirty="0" smtClean="0"/>
              <a:t>Music, </a:t>
            </a:r>
            <a:r>
              <a:rPr lang="ru-RU" sz="2000" dirty="0" smtClean="0"/>
              <a:t>имеющий в корне пару мелодий и методы по работе с ними. Есть и звуки из класса </a:t>
            </a:r>
            <a:r>
              <a:rPr lang="en-US" sz="2000" dirty="0" smtClean="0"/>
              <a:t>Character, </a:t>
            </a:r>
            <a:r>
              <a:rPr lang="ru-RU" sz="2000" dirty="0" smtClean="0"/>
              <a:t>поэтому функции встроенного плеера вынесены за класс </a:t>
            </a:r>
            <a:r>
              <a:rPr lang="en-US" sz="2000" dirty="0" smtClean="0"/>
              <a:t>Music.</a:t>
            </a:r>
            <a:endParaRPr lang="ru-RU" sz="2000" dirty="0"/>
          </a:p>
          <a:p>
            <a:r>
              <a:rPr lang="ru-RU" sz="2000" dirty="0" smtClean="0"/>
              <a:t>Без мотивации неинтересно, потому был сделан класс </a:t>
            </a:r>
            <a:r>
              <a:rPr lang="en-US" sz="2000" dirty="0" smtClean="0"/>
              <a:t>Stats, </a:t>
            </a:r>
            <a:r>
              <a:rPr lang="ru-RU" sz="2000" dirty="0" smtClean="0"/>
              <a:t>держащий и обновляющий </a:t>
            </a:r>
            <a:r>
              <a:rPr lang="ru-RU" sz="2000" dirty="0" err="1" smtClean="0"/>
              <a:t>внутриигровую</a:t>
            </a:r>
            <a:r>
              <a:rPr lang="ru-RU" sz="2000" dirty="0" smtClean="0"/>
              <a:t> статистику (смерти, время прохождения, собранные монеты)</a:t>
            </a:r>
          </a:p>
        </p:txBody>
      </p:sp>
    </p:spTree>
    <p:extLst>
      <p:ext uri="{BB962C8B-B14F-4D97-AF65-F5344CB8AC3E}">
        <p14:creationId xmlns:p14="http://schemas.microsoft.com/office/powerpoint/2010/main" val="27548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оставил своеобразную отдачу. Хоть это и была работа над самой первой игрой, пришлось преодолеть трудности, </a:t>
            </a:r>
            <a:r>
              <a:rPr lang="ru-RU" dirty="0"/>
              <a:t>которые позже окажутся более </a:t>
            </a:r>
            <a:r>
              <a:rPr lang="ru-RU" dirty="0" smtClean="0"/>
              <a:t>простыми.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целом, есть, над чем можно поработать, и что можно вспомнить в будущем.</a:t>
            </a:r>
          </a:p>
          <a:p>
            <a:endParaRPr lang="ru-RU" dirty="0" smtClean="0"/>
          </a:p>
          <a:p>
            <a:pPr marL="41148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4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27" name="Picture 3" descr="C:\Users\Пользовател\Documents\Домаха кул хацкера\PyCharm\PyGameUntitledProject\resources\character\adventurer-idle-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1296144" cy="19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Пользовател\Documents\Домаха кул хацкера\PyCharm\PyGameUntitledProject\resources\enemy\attack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3224518"/>
            <a:ext cx="1872208" cy="20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499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Двухмерный платформер «Paulum Ambulare»</vt:lpstr>
      <vt:lpstr>Введение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Двухмерный платформер «Paulum Ambulare»</dc:title>
  <dc:creator>алексей алексей</dc:creator>
  <cp:lastModifiedBy>алексей алексей</cp:lastModifiedBy>
  <cp:revision>9</cp:revision>
  <dcterms:created xsi:type="dcterms:W3CDTF">2021-01-18T19:32:16Z</dcterms:created>
  <dcterms:modified xsi:type="dcterms:W3CDTF">2021-01-18T21:00:15Z</dcterms:modified>
</cp:coreProperties>
</file>