
<file path=[Content_Types].xml><?xml version="1.0" encoding="utf-8"?>
<Types xmlns="http://schemas.openxmlformats.org/package/2006/content-types">
  <Default Extension="wav" ContentType="audio/wav"/>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1.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lvl1pPr marL="0" indent="0" algn="l" defTabSz="914400" rtl="0" fontAlgn="base">
      <a:lnSpc>
        <a:spcPct val="100000"/>
      </a:lnSpc>
      <a:spcBef>
        <a:spcPts val="0"/>
      </a:spcBef>
      <a:spcAft>
        <a:spcPts val="0"/>
      </a:spcAft>
      <a:buNone/>
      <a:defRPr lang="en-US" sz="1800" b="0" i="0">
        <a:solidFill>
          <a:schemeClr val="dk1"/>
        </a:solidFill>
        <a:latin typeface="Arial"/>
        <a:ea typeface="Arial"/>
      </a:defRPr>
    </a:lvl1pPr>
    <a:lvl2pPr marL="457200" indent="457200" algn="l" defTabSz="914400" rtl="0" fontAlgn="base">
      <a:lnSpc>
        <a:spcPct val="100000"/>
      </a:lnSpc>
      <a:spcBef>
        <a:spcPts val="0"/>
      </a:spcBef>
      <a:spcAft>
        <a:spcPts val="0"/>
      </a:spcAft>
      <a:buNone/>
      <a:defRPr lang="en-US" sz="1800" b="0" i="0">
        <a:solidFill>
          <a:schemeClr val="dk1"/>
        </a:solidFill>
        <a:latin typeface="Arial"/>
        <a:ea typeface="Arial"/>
      </a:defRPr>
    </a:lvl2pPr>
    <a:lvl3pPr marL="914400" indent="914400" algn="l" defTabSz="914400" rtl="0" fontAlgn="base">
      <a:lnSpc>
        <a:spcPct val="100000"/>
      </a:lnSpc>
      <a:spcBef>
        <a:spcPts val="0"/>
      </a:spcBef>
      <a:spcAft>
        <a:spcPts val="0"/>
      </a:spcAft>
      <a:buNone/>
      <a:defRPr lang="en-US" sz="1800" b="0" i="0">
        <a:solidFill>
          <a:schemeClr val="dk1"/>
        </a:solidFill>
        <a:latin typeface="Arial"/>
        <a:ea typeface="Arial"/>
      </a:defRPr>
    </a:lvl3pPr>
    <a:lvl4pPr marL="1371600" indent="1371600" algn="l" defTabSz="914400" rtl="0" fontAlgn="base">
      <a:lnSpc>
        <a:spcPct val="100000"/>
      </a:lnSpc>
      <a:spcBef>
        <a:spcPts val="0"/>
      </a:spcBef>
      <a:spcAft>
        <a:spcPts val="0"/>
      </a:spcAft>
      <a:buNone/>
      <a:defRPr lang="en-US" sz="1800" b="0" i="0">
        <a:solidFill>
          <a:schemeClr val="dk1"/>
        </a:solidFill>
        <a:latin typeface="Arial"/>
        <a:ea typeface="Arial"/>
      </a:defRPr>
    </a:lvl4pPr>
    <a:lvl5pPr marL="1828800" indent="1828800" algn="l" defTabSz="914400" rtl="0" fontAlgn="base">
      <a:lnSpc>
        <a:spcPct val="100000"/>
      </a:lnSpc>
      <a:spcBef>
        <a:spcPts val="0"/>
      </a:spcBef>
      <a:spcAft>
        <a:spcPts val="0"/>
      </a:spcAft>
      <a:buNone/>
      <a:defRPr lang="en-US" sz="1800" b="0" i="0">
        <a:solidFill>
          <a:schemeClr val="dk1"/>
        </a:solidFill>
        <a:latin typeface="Arial"/>
        <a:ea typeface="Arial"/>
      </a:defRPr>
    </a:lvl5pPr>
    <a:lvl6pPr>
      <a:defRPr lang="en-US" sz="1800"/>
    </a:lvl6pPr>
    <a:lvl7pPr>
      <a:defRPr lang="en-US" sz="1800"/>
    </a:lvl7pPr>
    <a:lvl8pPr>
      <a:defRPr lang="en-US" sz="1800"/>
    </a:lvl8pPr>
    <a:lvl9pPr>
      <a:defRPr lang="en-US" sz="1800"/>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showMasterSp="1" type="title">
  <p:cSld name="Title and Object Slide">
    <p:spTree>
      <p:nvGrpSpPr>
        <p:cNvPr id="1" name=""/>
        <p:cNvGrpSpPr/>
        <p:nvPr/>
      </p:nvGrpSpPr>
      <p:grpSpPr>
        <a:xfrm>
          <a:off x="0" y="0"/>
          <a:ext cx="0" cy="0"/>
          <a:chOff x="0" y="0"/>
          <a:chExt cx="0" cy="0"/>
        </a:xfrm>
      </p:grpSpPr>
      <p:sp>
        <p:nvSpPr>
          <p:cNvPr id="1027" name="Shape 1027"/>
          <p:cNvSpPr>
            <a:spLocks noChangeShapeType="1" noGrp="1"/>
          </p:cNvSpPr>
          <p:nvPr>
            <p:ph type="title" idx="0"/>
          </p:nvPr>
        </p:nvSpPr>
        <p:spPr>
          <a:xfrm>
            <a:off x="762000" y="762000"/>
            <a:ext cx="7924800" cy="1143000"/>
          </a:xfrm>
          <a:custGeom>
            <a:avLst>
              <a:gd name="adj0" fmla="val 468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a:noFill/>
        </p:spPr>
        <p:txBody>
          <a:bodyPr lIns="91440" tIns="45720" rIns="91440" bIns="45720" anchor="b"/>
          <a:lstStyle/>
          <a:p>
            <a:pPr marL="0" lvl="0" indent="0">
              <a:spcBef>
                <a:spcPts val="0"/>
              </a:spcBef>
              <a:buNone/>
            </a:pPr>
            <a:r>
              <a:rPr/>
              <a:t>Click to edit Master title style</a:t>
            </a:r>
          </a:p>
        </p:txBody>
      </p:sp>
      <p:sp>
        <p:nvSpPr>
          <p:cNvPr id="1028" name="Shape 1028"/>
          <p:cNvSpPr>
            <a:spLocks noChangeShapeType="1" noGrp="1"/>
          </p:cNvSpPr>
          <p:nvPr>
            <p:ph idx="1"/>
          </p:nvPr>
        </p:nvSpPr>
        <p:spPr>
          <a:xfrm>
            <a:off x="838200" y="2362200"/>
            <a:ext cx="7693025" cy="3724275"/>
          </a:xfrm>
          <a:prstGeom prst="rect">
            <a:avLst/>
          </a:prstGeom>
          <a:noFill/>
        </p:spPr>
        <p:txBody>
          <a:bodyPr lIns="91440" tIns="45720" rIns="91440" bIns="45720"/>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a:spcBef>
                <a:spcPct val="20000"/>
              </a:spcBef>
              <a:buClr>
                <a:srgbClr val="003366"/>
              </a:buClr>
              <a:buSzPct val="75000"/>
              <a:buFont typeface="Wingdings" pitchFamily="2" charset="2"/>
              <a:buChar char="l"/>
            </a:pPr>
            <a:r>
              <a:rPr/>
              <a:t>Click to edit Master text styles</a:t>
            </a:r>
          </a:p>
          <a:p>
            <a:pPr marL="742950" lvl="1" indent="-285750">
              <a:spcBef>
                <a:spcPct val="20000"/>
              </a:spcBef>
              <a:buClr>
                <a:srgbClr val="003366"/>
              </a:buClr>
              <a:buSzPct val="75000"/>
              <a:buChar char="–"/>
            </a:pPr>
            <a:r>
              <a:rPr/>
              <a:t>Second level</a:t>
            </a:r>
          </a:p>
          <a:p>
            <a:pPr marL="1143000" lvl="2" indent="-228600">
              <a:spcBef>
                <a:spcPct val="20000"/>
              </a:spcBef>
              <a:buClr>
                <a:srgbClr val="003366"/>
              </a:buClr>
              <a:buSzPct val="75000"/>
              <a:buFont typeface="Wingdings" pitchFamily="2" charset="2"/>
              <a:buChar char="l"/>
            </a:pPr>
            <a:r>
              <a:rPr/>
              <a:t>Third level</a:t>
            </a:r>
          </a:p>
          <a:p>
            <a:pPr marL="1600200" lvl="3" indent="-228600">
              <a:spcBef>
                <a:spcPct val="20000"/>
              </a:spcBef>
              <a:buClr>
                <a:srgbClr val="003366"/>
              </a:buClr>
              <a:buSzPct val="80000"/>
              <a:buChar char="–"/>
            </a:pPr>
            <a:r>
              <a:rPr/>
              <a:t>Fourth level</a:t>
            </a:r>
          </a:p>
          <a:p>
            <a:pPr marL="2057400" lvl="4" indent="-228600">
              <a:spcBef>
                <a:spcPct val="20000"/>
              </a:spcBef>
              <a:buClr>
                <a:srgbClr val="003366"/>
              </a:buClr>
              <a:buSzPct val="65000"/>
              <a:buFont typeface="Wingdings" pitchFamily="2" charset="2"/>
              <a:buChar char="l"/>
            </a:pPr>
            <a:r>
              <a:rPr/>
              <a:t>Fifth level</a:t>
            </a:r>
          </a:p>
        </p:txBody>
      </p:sp>
      <p:sp>
        <p:nvSpPr>
          <p:cNvPr id="1029" name="Shape 1029"/>
          <p:cNvSpPr>
            <a:spLocks noChangeShapeType="1" noGrp="1"/>
          </p:cNvSpPr>
          <p:nvPr>
            <p:ph type="dt" idx="2"/>
          </p:nvPr>
        </p:nvSpPr>
        <p:spPr>
          <a:xfrm>
            <a:off x="2438400" y="6248400"/>
            <a:ext cx="2130425" cy="474662"/>
          </a:xfrm>
          <a:prstGeom prst="rect">
            <a:avLst/>
          </a:prstGeom>
          <a:noFill/>
        </p:spPr>
        <p:txBody>
          <a:bodyPr lIns="91440" tIns="45720" rIns="91440" bIns="45720" anchor="b"/>
          <a:lstStyle/>
          <a:p>
            <a:endParaRPr sz="1400" dirty="0"/>
          </a:p>
        </p:txBody>
      </p:sp>
      <p:sp>
        <p:nvSpPr>
          <p:cNvPr id="1030" name="Shape 1030"/>
          <p:cNvSpPr>
            <a:spLocks noChangeShapeType="1" noGrp="1"/>
          </p:cNvSpPr>
          <p:nvPr>
            <p:ph type="ftr" idx="3"/>
          </p:nvPr>
        </p:nvSpPr>
        <p:spPr>
          <a:xfrm>
            <a:off x="5791200" y="6248400"/>
            <a:ext cx="2897187" cy="474662"/>
          </a:xfrm>
          <a:prstGeom prst="rect">
            <a:avLst/>
          </a:prstGeom>
          <a:noFill/>
        </p:spPr>
        <p:txBody>
          <a:bodyPr lIns="91440" tIns="45720" rIns="91440" bIns="45720" anchor="b"/>
          <a:lstStyle/>
          <a:p>
            <a:endParaRPr sz="1400" dirty="0"/>
          </a:p>
        </p:txBody>
      </p:sp>
      <p:sp>
        <p:nvSpPr>
          <p:cNvPr id="1031" name="Shape 1031"/>
          <p:cNvSpPr>
            <a:spLocks noChangeShapeType="1" noGrp="1"/>
          </p:cNvSpPr>
          <p:nvPr>
            <p:ph type="sldNum" idx="4"/>
          </p:nvPr>
        </p:nvSpPr>
        <p:spPr>
          <a:xfrm>
            <a:off x="84137" y="6242050"/>
            <a:ext cx="587375" cy="488950"/>
          </a:xfrm>
          <a:prstGeom prst="rect">
            <a:avLst/>
          </a:prstGeom>
          <a:noFill/>
        </p:spPr>
        <p:txBody>
          <a:bodyPr lIns="91440" tIns="45720" rIns="91440" bIns="45720" anchor="b"/>
          <a:lstStyle>
            <a:lvl1pPr marL="0" indent="0" algn="l" defTabSz="914400" rtl="0" fontAlgn="base" hangingPunct="1">
              <a:lnSpc>
                <a:spcPct val="100000"/>
              </a:lnSpc>
              <a:spcBef>
                <a:spcPts val="0"/>
              </a:spcBef>
              <a:spcAft>
                <a:spcPts val="0"/>
              </a:spcAft>
              <a:buNone/>
              <a:defRPr sz="1800" b="0" i="0">
                <a:solidFill>
                  <a:schemeClr val="dk1"/>
                </a:solidFill>
                <a:latin typeface="Arial"/>
                <a:ea typeface="Arial"/>
              </a:defRPr>
            </a:lvl1pPr>
            <a:lvl2pPr marL="457200" indent="457200" algn="l" defTabSz="914400" rtl="0" fontAlgn="base" hangingPunct="1">
              <a:lnSpc>
                <a:spcPct val="100000"/>
              </a:lnSpc>
              <a:spcBef>
                <a:spcPts val="0"/>
              </a:spcBef>
              <a:spcAft>
                <a:spcPts val="0"/>
              </a:spcAft>
              <a:buNone/>
              <a:defRPr sz="1800" b="0" i="0">
                <a:solidFill>
                  <a:schemeClr val="dk1"/>
                </a:solidFill>
                <a:latin typeface="Arial"/>
                <a:ea typeface="Arial"/>
              </a:defRPr>
            </a:lvl2pPr>
            <a:lvl3pPr marL="914400" indent="914400" algn="l" defTabSz="914400" rtl="0" fontAlgn="base" hangingPunct="1">
              <a:lnSpc>
                <a:spcPct val="100000"/>
              </a:lnSpc>
              <a:spcBef>
                <a:spcPts val="0"/>
              </a:spcBef>
              <a:spcAft>
                <a:spcPts val="0"/>
              </a:spcAft>
              <a:buNone/>
              <a:defRPr sz="1800" b="0" i="0">
                <a:solidFill>
                  <a:schemeClr val="dk1"/>
                </a:solidFill>
                <a:latin typeface="Arial"/>
                <a:ea typeface="Arial"/>
              </a:defRPr>
            </a:lvl3pPr>
            <a:lvl4pPr marL="1371600" indent="1371600" algn="l" defTabSz="914400" rtl="0" fontAlgn="base" hangingPunct="1">
              <a:lnSpc>
                <a:spcPct val="100000"/>
              </a:lnSpc>
              <a:spcBef>
                <a:spcPts val="0"/>
              </a:spcBef>
              <a:spcAft>
                <a:spcPts val="0"/>
              </a:spcAft>
              <a:buNone/>
              <a:defRPr sz="1800" b="0" i="0">
                <a:solidFill>
                  <a:schemeClr val="dk1"/>
                </a:solidFill>
                <a:latin typeface="Arial"/>
                <a:ea typeface="Arial"/>
              </a:defRPr>
            </a:lvl4pPr>
            <a:lvl5pPr marL="1828800" indent="1828800" algn="l" defTabSz="914400" rtl="0" fontAlgn="base" hangingPunct="1">
              <a:lnSpc>
                <a:spcPct val="100000"/>
              </a:lnSpc>
              <a:spcBef>
                <a:spcPts val="0"/>
              </a:spcBef>
              <a:spcAft>
                <a:spcPts val="0"/>
              </a:spcAft>
              <a:buNone/>
              <a:defRPr sz="1800" b="0" i="0">
                <a:solidFill>
                  <a:schemeClr val="dk1"/>
                </a:solidFill>
                <a:latin typeface="Arial"/>
                <a:ea typeface="Arial"/>
              </a:defRPr>
            </a:lvl5pPr>
          </a:lstStyle>
          <a:p>
            <a:pPr marL="0" lvl="0" indent="0" hangingPunct="1">
              <a:spcBef>
                <a:spcPts val="0"/>
              </a:spcBef>
              <a:buNone/>
            </a:pPr>
            <a:fld id="{D038279B-FC19-497E-A7D1-5ADD9CAF016F}" type="slidenum">
              <a:rPr sz="2600" b="1" i="0" u="none">
                <a:solidFill>
                  <a:schemeClr val="lt1"/>
                </a:solidFill>
              </a:rPr>
              <a:t>&lt;#&gt;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showMasterSp="0" type="title">
  <p:cSld name="1_Capsules">
    <p:bg>
      <p:bgPr>
        <a:solidFill>
          <a:schemeClr val="lt1"/>
        </a:solidFill>
      </p:bgPr>
    </p:bg>
    <p:spTree>
      <p:nvGrpSpPr>
        <p:cNvPr id="1" name=""/>
        <p:cNvGrpSpPr/>
        <p:nvPr/>
      </p:nvGrpSpPr>
      <p:grpSpPr>
        <a:xfrm>
          <a:off x="0" y="0"/>
          <a:ext cx="0" cy="0"/>
          <a:chOff x="0" y="0"/>
          <a:chExt cx="0" cy="0"/>
        </a:xfrm>
      </p:grpSpPr>
      <p:grpSp>
        <p:nvGrpSpPr>
          <p:cNvPr id="2050" name="Group 2"/>
          <p:cNvGrpSpPr/>
          <p:nvPr/>
        </p:nvGrpSpPr>
        <p:grpSpPr>
          <a:xfrm>
            <a:off x="0" y="0"/>
            <a:ext cx="5867400" cy="6858000"/>
            <a:chOff x="0" y="0"/>
            <a:chExt cx="3696" cy="4320"/>
          </a:xfrm>
        </p:grpSpPr>
        <p:sp>
          <p:nvSpPr>
            <p:cNvPr id="2059" name="Rectangle 3"/>
            <p:cNvSpPr>
              <a:spLocks noChangeShapeType="1"/>
            </p:cNvSpPr>
            <p:nvPr/>
          </p:nvSpPr>
          <p:spPr>
            <a:xfrm>
              <a:off x="0" y="0"/>
              <a:ext cx="2880" cy="4320"/>
            </a:xfrm>
            <a:prstGeom prst="rect">
              <a:avLst/>
            </a:prstGeom>
            <a:solidFill>
              <a:schemeClr val="accent2"/>
            </a:solidFill>
          </p:spPr>
          <p:txBody>
            <a:bodyPr wrap="none" anchor="ctr" anchorCtr="0"/>
            <a:lstStyle/>
            <a:p>
              <a:endParaRPr sz="1400" dirty="0"/>
            </a:p>
          </p:txBody>
        </p:sp>
        <p:sp>
          <p:nvSpPr>
            <p:cNvPr id="2060" name="AutoShape 4"/>
            <p:cNvSpPr>
              <a:spLocks noChangeShapeType="1"/>
            </p:cNvSpPr>
            <p:nvPr/>
          </p:nvSpPr>
          <p:spPr>
            <a:xfrm>
              <a:off x="432" y="624"/>
              <a:ext cx="3264" cy="1200"/>
            </a:xfrm>
            <a:prstGeom prst="roundRect">
              <a:avLst>
                <a:gd name="adj" fmla="val 50000"/>
              </a:avLst>
            </a:prstGeom>
            <a:solidFill>
              <a:schemeClr val="lt1"/>
            </a:solidFill>
          </p:spPr>
          <p:txBody>
            <a:bodyPr wrap="none" anchor="ctr" anchorCtr="0"/>
            <a:lstStyle/>
            <a:p>
              <a:endParaRPr sz="1400" dirty="0"/>
            </a:p>
          </p:txBody>
        </p:sp>
      </p:grpSp>
      <p:grpSp>
        <p:nvGrpSpPr>
          <p:cNvPr id="2051" name="Group 5"/>
          <p:cNvGrpSpPr/>
          <p:nvPr/>
        </p:nvGrpSpPr>
        <p:grpSpPr>
          <a:xfrm>
            <a:off x="3632200" y="4889500"/>
            <a:ext cx="4876800" cy="319087"/>
            <a:chOff x="2288" y="3080"/>
            <a:chExt cx="3072" cy="201"/>
          </a:xfrm>
        </p:grpSpPr>
        <p:sp>
          <p:nvSpPr>
            <p:cNvPr id="2057" name="AutoShape 6"/>
            <p:cNvSpPr>
              <a:spLocks noChangeShapeType="1"/>
            </p:cNvSpPr>
            <p:nvPr/>
          </p:nvSpPr>
          <p:spPr>
            <a:xfrm flipH="1">
              <a:off x="2288" y="3080"/>
              <a:ext cx="2914" cy="200"/>
            </a:xfrm>
            <a:prstGeom prst="roundRect">
              <a:avLst>
                <a:gd name="adj" fmla="val 0"/>
              </a:avLst>
            </a:prstGeom>
            <a:solidFill>
              <a:schemeClr val="hlink"/>
            </a:solidFill>
          </p:spPr>
          <p:txBody>
            <a:bodyPr wrap="none" anchor="ctr" anchorCtr="0"/>
            <a:lstStyle/>
            <a:p>
              <a:endParaRPr sz="1400" dirty="0"/>
            </a:p>
          </p:txBody>
        </p:sp>
        <p:sp>
          <p:nvSpPr>
            <p:cNvPr id="2058" name="AutoShape 7"/>
            <p:cNvSpPr>
              <a:spLocks noChangeShapeType="1"/>
            </p:cNvSpPr>
            <p:nvPr/>
          </p:nvSpPr>
          <p:spPr>
            <a:xfrm>
              <a:off x="5196" y="3080"/>
              <a:ext cx="164" cy="201"/>
            </a:xfrm>
            <a:prstGeom prst="flowChartDelay">
              <a:avLst/>
            </a:prstGeom>
            <a:solidFill>
              <a:schemeClr val="hlink"/>
            </a:solidFill>
          </p:spPr>
          <p:txBody>
            <a:bodyPr wrap="none" anchor="ctr" anchorCtr="0"/>
            <a:lstStyle/>
            <a:p>
              <a:endParaRPr sz="1400" dirty="0"/>
            </a:p>
          </p:txBody>
        </p:sp>
      </p:grpSp>
      <p:sp>
        <p:nvSpPr>
          <p:cNvPr id="2052" name="AutoShape 9"/>
          <p:cNvSpPr>
            <a:spLocks noChangeShapeType="1" noGrp="1"/>
          </p:cNvSpPr>
          <p:nvPr>
            <p:ph type="title" idx="0"/>
          </p:nvPr>
        </p:nvSpPr>
        <p:spPr>
          <a:xfrm>
            <a:off x="762000" y="762000"/>
            <a:ext cx="7924800" cy="1143000"/>
          </a:xfrm>
          <a:custGeom>
            <a:avLst>
              <a:gd name="adj0" fmla="val 468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a:noFill/>
        </p:spPr>
        <p:txBody>
          <a:bodyPr lIns="91440" tIns="45720" rIns="91440" bIns="45720" anchor="b"/>
          <a:lstStyle/>
          <a:p>
            <a:pPr marL="0" lvl="0" indent="0">
              <a:spcBef>
                <a:spcPts val="0"/>
              </a:spcBef>
              <a:buNone/>
            </a:pPr>
            <a:r>
              <a:rPr/>
              <a:t>Click to edit Master title style</a:t>
            </a:r>
          </a:p>
        </p:txBody>
      </p:sp>
      <p:sp>
        <p:nvSpPr>
          <p:cNvPr id="2053" name="Rectangle 10"/>
          <p:cNvSpPr>
            <a:spLocks noChangeShapeType="1" noGrp="1"/>
          </p:cNvSpPr>
          <p:nvPr>
            <p:ph type="body" idx="1"/>
          </p:nvPr>
        </p:nvSpPr>
        <p:spPr>
          <a:xfrm>
            <a:off x="838200" y="2362200"/>
            <a:ext cx="7693025" cy="3724275"/>
          </a:xfrm>
          <a:prstGeom prst="rect">
            <a:avLst/>
          </a:prstGeom>
          <a:noFill/>
        </p:spPr>
        <p:txBody>
          <a:bodyPr lIns="91440" tIns="45720" rIns="91440" bIns="45720"/>
          <a:lstStyle/>
          <a:p>
            <a:pPr marL="342900" lvl="0" indent="-342900">
              <a:spcBef>
                <a:spcPct val="20000"/>
              </a:spcBef>
              <a:buClr>
                <a:srgbClr val="003366"/>
              </a:buClr>
              <a:buSzPct val="75000"/>
              <a:buFont typeface="Wingdings" pitchFamily="2" charset="2"/>
              <a:buChar char="l"/>
            </a:pPr>
            <a:r>
              <a:rPr/>
              <a:t>Click to edit Master text styles</a:t>
            </a:r>
          </a:p>
          <a:p>
            <a:pPr marL="742950" lvl="1" indent="-285750">
              <a:spcBef>
                <a:spcPct val="20000"/>
              </a:spcBef>
              <a:buClr>
                <a:srgbClr val="003366"/>
              </a:buClr>
              <a:buSzPct val="75000"/>
              <a:buChar char="–"/>
            </a:pPr>
            <a:r>
              <a:rPr/>
              <a:t>Second level</a:t>
            </a:r>
          </a:p>
          <a:p>
            <a:pPr marL="1143000" lvl="2" indent="-228600">
              <a:spcBef>
                <a:spcPct val="20000"/>
              </a:spcBef>
              <a:buClr>
                <a:srgbClr val="003366"/>
              </a:buClr>
              <a:buSzPct val="75000"/>
              <a:buFont typeface="Wingdings" pitchFamily="2" charset="2"/>
              <a:buChar char="l"/>
            </a:pPr>
            <a:r>
              <a:rPr/>
              <a:t>Third level</a:t>
            </a:r>
          </a:p>
          <a:p>
            <a:pPr marL="1600200" lvl="3" indent="-228600">
              <a:spcBef>
                <a:spcPct val="20000"/>
              </a:spcBef>
              <a:buClr>
                <a:srgbClr val="003366"/>
              </a:buClr>
              <a:buSzPct val="80000"/>
              <a:buChar char="–"/>
            </a:pPr>
            <a:r>
              <a:rPr/>
              <a:t>Fourth level</a:t>
            </a:r>
          </a:p>
          <a:p>
            <a:pPr marL="2057400" lvl="4" indent="-228600">
              <a:spcBef>
                <a:spcPct val="20000"/>
              </a:spcBef>
              <a:buClr>
                <a:srgbClr val="003366"/>
              </a:buClr>
              <a:buSzPct val="65000"/>
              <a:buFont typeface="Wingdings" pitchFamily="2" charset="2"/>
              <a:buChar char="l"/>
            </a:pPr>
            <a:r>
              <a:rPr/>
              <a:t>Fifth level</a:t>
            </a:r>
          </a:p>
        </p:txBody>
      </p:sp>
      <p:sp>
        <p:nvSpPr>
          <p:cNvPr id="2054" name="Rectangle 19"/>
          <p:cNvSpPr>
            <a:spLocks noChangeShapeType="1" noGrp="1"/>
          </p:cNvSpPr>
          <p:nvPr>
            <p:ph type="dt" idx="2"/>
          </p:nvPr>
        </p:nvSpPr>
        <p:spPr>
          <a:xfrm>
            <a:off x="2438400" y="6248400"/>
            <a:ext cx="2130425" cy="474662"/>
          </a:xfrm>
          <a:prstGeom prst="rect">
            <a:avLst/>
          </a:prstGeom>
          <a:noFill/>
        </p:spPr>
        <p:txBody>
          <a:bodyPr lIns="91440" tIns="45720" rIns="91440" bIns="45720" anchor="b"/>
          <a:lstStyle/>
          <a:p>
            <a:endParaRPr sz="1400" dirty="0"/>
          </a:p>
        </p:txBody>
      </p:sp>
      <p:sp>
        <p:nvSpPr>
          <p:cNvPr id="2055" name="Rectangle 20"/>
          <p:cNvSpPr>
            <a:spLocks noChangeShapeType="1" noGrp="1"/>
          </p:cNvSpPr>
          <p:nvPr>
            <p:ph type="ftr" idx="3"/>
          </p:nvPr>
        </p:nvSpPr>
        <p:spPr>
          <a:xfrm>
            <a:off x="5791200" y="6248400"/>
            <a:ext cx="2897187" cy="474662"/>
          </a:xfrm>
          <a:prstGeom prst="rect">
            <a:avLst/>
          </a:prstGeom>
          <a:noFill/>
        </p:spPr>
        <p:txBody>
          <a:bodyPr lIns="91440" tIns="45720" rIns="91440" bIns="45720" anchor="b"/>
          <a:lstStyle/>
          <a:p>
            <a:endParaRPr sz="1400" dirty="0"/>
          </a:p>
        </p:txBody>
      </p:sp>
      <p:sp>
        <p:nvSpPr>
          <p:cNvPr id="2056" name="Rectangle 21"/>
          <p:cNvSpPr>
            <a:spLocks noChangeShapeType="1" noGrp="1"/>
          </p:cNvSpPr>
          <p:nvPr>
            <p:ph type="sldNum" idx="4"/>
          </p:nvPr>
        </p:nvSpPr>
        <p:spPr>
          <a:xfrm>
            <a:off x="76200" y="6248400"/>
            <a:ext cx="587375" cy="488950"/>
          </a:xfrm>
          <a:prstGeom prst="rect">
            <a:avLst/>
          </a:prstGeom>
          <a:noFill/>
        </p:spPr>
        <p:txBody>
          <a:bodyPr lIns="91440" tIns="45720" rIns="91440" bIns="45720" anchor="b"/>
          <a:lstStyle/>
          <a:p>
            <a:pPr marL="0" lvl="0" indent="0" hangingPunct="1">
              <a:spcBef>
                <a:spcPts val="0"/>
              </a:spcBef>
              <a:buNone/>
            </a:pPr>
            <a:fld id="{D038279B-FC19-497E-A7D1-5ADD9CAF016F}" type="slidenum">
              <a:rPr sz="2600" b="1" i="0" u="none">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showMasterSp="1"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p:bg>
      <p:bgPr>
        <a:solidFill>
          <a:schemeClr val="lt1"/>
        </a:solidFill>
      </p:bgPr>
    </p:bg>
    <p:spTree>
      <p:nvGrpSpPr>
        <p:cNvPr id="1" name=""/>
        <p:cNvGrpSpPr/>
        <p:nvPr/>
      </p:nvGrpSpPr>
      <p:grpSpPr>
        <a:xfrm>
          <a:off x="0" y="0"/>
          <a:ext cx="0" cy="0"/>
          <a:chOff x="0" y="0"/>
          <a:chExt cx="0" cy="0"/>
        </a:xfrm>
      </p:grpSpPr>
      <p:grpSp>
        <p:nvGrpSpPr>
          <p:cNvPr id="1026" name="Group 2"/>
          <p:cNvGrpSpPr/>
          <p:nvPr/>
        </p:nvGrpSpPr>
        <p:grpSpPr>
          <a:xfrm>
            <a:off x="0" y="0"/>
            <a:ext cx="7620000" cy="6858000"/>
            <a:chOff x="0" y="0"/>
            <a:chExt cx="4800" cy="4320"/>
          </a:xfrm>
        </p:grpSpPr>
        <p:grpSp>
          <p:nvGrpSpPr>
            <p:cNvPr id="1032" name="Group 3"/>
            <p:cNvGrpSpPr/>
            <p:nvPr/>
          </p:nvGrpSpPr>
          <p:grpSpPr>
            <a:xfrm>
              <a:off x="0" y="0"/>
              <a:ext cx="2016" cy="4320"/>
              <a:chOff x="0" y="0"/>
              <a:chExt cx="2016" cy="4320"/>
            </a:xfrm>
          </p:grpSpPr>
          <p:sp>
            <p:nvSpPr>
              <p:cNvPr id="1036" name="Rectangle 4"/>
              <p:cNvSpPr>
                <a:spLocks noChangeShapeType="1"/>
              </p:cNvSpPr>
              <p:nvPr/>
            </p:nvSpPr>
            <p:spPr>
              <a:xfrm>
                <a:off x="0" y="0"/>
                <a:ext cx="480" cy="4320"/>
              </a:xfrm>
              <a:prstGeom prst="rect">
                <a:avLst/>
              </a:prstGeom>
              <a:solidFill>
                <a:schemeClr val="accent2"/>
              </a:solidFill>
            </p:spPr>
            <p:txBody>
              <a:bodyPr wrap="none" anchor="ctr" anchorCtr="0"/>
              <a:lstStyle/>
              <a:p>
                <a:endParaRPr sz="1400" dirty="0"/>
              </a:p>
            </p:txBody>
          </p:sp>
          <p:sp>
            <p:nvSpPr>
              <p:cNvPr id="1037" name="Freeform 5"/>
              <p:cNvSpPr>
                <a:spLocks noChangeShapeType="1"/>
              </p:cNvSpPr>
              <p:nvPr/>
            </p:nvSpPr>
            <p:spPr>
              <a:xfrm>
                <a:off x="288" y="0"/>
                <a:ext cx="1728" cy="735"/>
              </a:xfrm>
              <a:custGeom>
                <a:avLst/>
                <a:gdLst>
                  <a:gd name="gd0" fmla="val 65536"/>
                  <a:gd name="gd1" fmla="val 1728"/>
                  <a:gd name="gd2" fmla="val 0"/>
                  <a:gd name="gd3" fmla="val 1728"/>
                  <a:gd name="gd4" fmla="val 480"/>
                  <a:gd name="gd5" fmla="val 380"/>
                  <a:gd name="gd6" fmla="val 482"/>
                  <a:gd name="gd7" fmla="val 354"/>
                  <a:gd name="gd8" fmla="val 480"/>
                  <a:gd name="gd9" fmla="val 308"/>
                  <a:gd name="gd10" fmla="val 489"/>
                  <a:gd name="gd11" fmla="val 246"/>
                  <a:gd name="gd12" fmla="val 531"/>
                  <a:gd name="gd13" fmla="val 206"/>
                  <a:gd name="gd14" fmla="val 597"/>
                  <a:gd name="gd15" fmla="val 192"/>
                  <a:gd name="gd16" fmla="val 666"/>
                  <a:gd name="gd17" fmla="val 192"/>
                  <a:gd name="gd18" fmla="val 735"/>
                  <a:gd name="gd19" fmla="val 0"/>
                  <a:gd name="gd20" fmla="val 735"/>
                  <a:gd name="gd21" fmla="val 0"/>
                  <a:gd name="gd22" fmla="val 480"/>
                  <a:gd name="gd23" fmla="val 0"/>
                  <a:gd name="gd24" fmla="val 0"/>
                  <a:gd name="gd25" fmla="val 1728"/>
                  <a:gd name="gd26" fmla="val 0"/>
                </a:gdLst>
                <a:ahLst/>
                <a:cxnLst/>
                <a:rect l="0" t="0" r="r" b="b"/>
                <a:pathLst>
                  <a:path w="1728" h="735" fill="norm" stroke="1" extrusionOk="0">
                    <a:moveTo>
                      <a:pt x="gd1" y="gd2"/>
                    </a:moveTo>
                    <a:lnTo>
                      <a:pt x="gd3" y="gd4"/>
                    </a:lnTo>
                    <a:lnTo>
                      <a:pt x="gd5" y="gd6"/>
                    </a:lnTo>
                    <a:lnTo>
                      <a:pt x="gd7" y="gd8"/>
                    </a:lnTo>
                    <a:lnTo>
                      <a:pt x="gd9" y="gd10"/>
                    </a:lnTo>
                    <a:cubicBezTo>
                      <a:pt x="290" y="498"/>
                      <a:pt x="263" y="513"/>
                      <a:pt x="246" y="531"/>
                    </a:cubicBezTo>
                    <a:cubicBezTo>
                      <a:pt x="229" y="549"/>
                      <a:pt x="215" y="574"/>
                      <a:pt x="206" y="597"/>
                    </a:cubicBezTo>
                    <a:cubicBezTo>
                      <a:pt x="197" y="620"/>
                      <a:pt x="194" y="643"/>
                      <a:pt x="192" y="666"/>
                    </a:cubicBezTo>
                    <a:lnTo>
                      <a:pt x="gd17" y="gd18"/>
                    </a:lnTo>
                    <a:lnTo>
                      <a:pt x="gd19" y="gd20"/>
                    </a:lnTo>
                    <a:lnTo>
                      <a:pt x="gd21" y="gd22"/>
                    </a:lnTo>
                    <a:lnTo>
                      <a:pt x="gd23" y="gd24"/>
                    </a:lnTo>
                    <a:lnTo>
                      <a:pt x="gd25" y="gd26"/>
                    </a:lnTo>
                    <a:close/>
                  </a:path>
                </a:pathLst>
              </a:custGeom>
              <a:solidFill>
                <a:schemeClr val="accent2"/>
              </a:solidFill>
            </p:spPr>
            <p:txBody>
              <a:bodyPr wrap="none"/>
              <a:lstStyle/>
              <a:p>
                <a:endParaRPr sz="1400" dirty="0"/>
              </a:p>
            </p:txBody>
          </p:sp>
        </p:grpSp>
        <p:grpSp>
          <p:nvGrpSpPr>
            <p:cNvPr id="1033" name="Group 6"/>
            <p:cNvGrpSpPr/>
            <p:nvPr/>
          </p:nvGrpSpPr>
          <p:grpSpPr>
            <a:xfrm>
              <a:off x="144" y="1248"/>
              <a:ext cx="4656" cy="201"/>
              <a:chOff x="144" y="1248"/>
              <a:chExt cx="4656" cy="201"/>
            </a:xfrm>
          </p:grpSpPr>
          <p:sp>
            <p:nvSpPr>
              <p:cNvPr id="1034" name="AutoShape 7"/>
              <p:cNvSpPr>
                <a:spLocks noChangeShapeType="1"/>
              </p:cNvSpPr>
              <p:nvPr/>
            </p:nvSpPr>
            <p:spPr>
              <a:xfrm>
                <a:off x="384" y="1248"/>
                <a:ext cx="4416" cy="200"/>
              </a:xfrm>
              <a:prstGeom prst="roundRect">
                <a:avLst>
                  <a:gd name="adj" fmla="val 0"/>
                </a:avLst>
              </a:prstGeom>
              <a:solidFill>
                <a:schemeClr val="hlink"/>
              </a:solidFill>
            </p:spPr>
            <p:txBody>
              <a:bodyPr wrap="none" anchor="ctr" anchorCtr="0"/>
              <a:lstStyle/>
              <a:p>
                <a:endParaRPr sz="1400" dirty="0"/>
              </a:p>
            </p:txBody>
          </p:sp>
          <p:sp>
            <p:nvSpPr>
              <p:cNvPr id="1035" name="AutoShape 8"/>
              <p:cNvSpPr>
                <a:spLocks noChangeShapeType="1"/>
              </p:cNvSpPr>
              <p:nvPr/>
            </p:nvSpPr>
            <p:spPr>
              <a:xfrm flipH="1">
                <a:off x="144" y="1248"/>
                <a:ext cx="248" cy="201"/>
              </a:xfrm>
              <a:prstGeom prst="flowChartDelay">
                <a:avLst/>
              </a:prstGeom>
              <a:solidFill>
                <a:schemeClr val="hlink"/>
              </a:solidFill>
            </p:spPr>
            <p:txBody>
              <a:bodyPr wrap="none" anchor="ctr" anchorCtr="0"/>
              <a:lstStyle/>
              <a:p>
                <a:endParaRPr sz="1400" dirty="0"/>
              </a:p>
            </p:txBody>
          </p:sp>
        </p:grpSp>
      </p:grpSp>
      <p:sp>
        <p:nvSpPr>
          <p:cNvPr id="1027" name="AutoShape 9"/>
          <p:cNvSpPr>
            <a:spLocks noChangeShapeType="1" noGrp="1"/>
          </p:cNvSpPr>
          <p:nvPr>
            <p:ph type="title" idx="0"/>
          </p:nvPr>
        </p:nvSpPr>
        <p:spPr>
          <a:xfrm>
            <a:off x="762000" y="762000"/>
            <a:ext cx="7924800" cy="1143000"/>
          </a:xfrm>
          <a:custGeom>
            <a:avLst>
              <a:gd name="adj0" fmla="val 468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a:noFill/>
        </p:spPr>
        <p:txBody>
          <a:bodyPr lIns="91440" tIns="45720" rIns="91440" bIns="45720" anchor="b"/>
          <a:lstStyle/>
          <a:p>
            <a:pPr marL="0" lvl="0" indent="0">
              <a:spcBef>
                <a:spcPts val="0"/>
              </a:spcBef>
              <a:buNone/>
            </a:pPr>
            <a:r>
              <a:rPr/>
              <a:t>Click to edit Master title style</a:t>
            </a:r>
          </a:p>
        </p:txBody>
      </p:sp>
      <p:sp>
        <p:nvSpPr>
          <p:cNvPr id="1028" name="Rectangle 10"/>
          <p:cNvSpPr>
            <a:spLocks noChangeShapeType="1" noGrp="1"/>
          </p:cNvSpPr>
          <p:nvPr>
            <p:ph type="body" idx="1"/>
          </p:nvPr>
        </p:nvSpPr>
        <p:spPr>
          <a:xfrm>
            <a:off x="838200" y="2362200"/>
            <a:ext cx="7693025" cy="3724275"/>
          </a:xfrm>
          <a:prstGeom prst="rect">
            <a:avLst/>
          </a:prstGeom>
          <a:noFill/>
        </p:spPr>
        <p:txBody>
          <a:bodyPr lIns="91440" tIns="45720" rIns="91440" bIns="45720"/>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a:spcBef>
                <a:spcPct val="20000"/>
              </a:spcBef>
              <a:buClr>
                <a:srgbClr val="003366"/>
              </a:buClr>
              <a:buSzPct val="75000"/>
              <a:buFont typeface="Wingdings" pitchFamily="2" charset="2"/>
              <a:buChar char="l"/>
            </a:pPr>
            <a:r>
              <a:rPr/>
              <a:t>Click to edit Master text styles</a:t>
            </a:r>
          </a:p>
          <a:p>
            <a:pPr marL="742950" lvl="1" indent="-285750">
              <a:spcBef>
                <a:spcPct val="20000"/>
              </a:spcBef>
              <a:buClr>
                <a:srgbClr val="003366"/>
              </a:buClr>
              <a:buSzPct val="75000"/>
              <a:buChar char="–"/>
            </a:pPr>
            <a:r>
              <a:rPr/>
              <a:t>Second level</a:t>
            </a:r>
          </a:p>
          <a:p>
            <a:pPr marL="1143000" lvl="2" indent="-228600">
              <a:spcBef>
                <a:spcPct val="20000"/>
              </a:spcBef>
              <a:buClr>
                <a:srgbClr val="003366"/>
              </a:buClr>
              <a:buSzPct val="75000"/>
              <a:buFont typeface="Wingdings" pitchFamily="2" charset="2"/>
              <a:buChar char="l"/>
            </a:pPr>
            <a:r>
              <a:rPr/>
              <a:t>Third level</a:t>
            </a:r>
          </a:p>
          <a:p>
            <a:pPr marL="1600200" lvl="3" indent="-228600">
              <a:spcBef>
                <a:spcPct val="20000"/>
              </a:spcBef>
              <a:buClr>
                <a:srgbClr val="003366"/>
              </a:buClr>
              <a:buSzPct val="80000"/>
              <a:buChar char="–"/>
            </a:pPr>
            <a:r>
              <a:rPr/>
              <a:t>Fourth level</a:t>
            </a:r>
          </a:p>
          <a:p>
            <a:pPr marL="2057400" lvl="4" indent="-228600">
              <a:spcBef>
                <a:spcPct val="20000"/>
              </a:spcBef>
              <a:buClr>
                <a:srgbClr val="003366"/>
              </a:buClr>
              <a:buSzPct val="65000"/>
              <a:buFont typeface="Wingdings" pitchFamily="2" charset="2"/>
              <a:buChar char="l"/>
            </a:pPr>
            <a:r>
              <a:rPr/>
              <a:t>Fifth level</a:t>
            </a:r>
          </a:p>
        </p:txBody>
      </p:sp>
      <p:sp>
        <p:nvSpPr>
          <p:cNvPr id="1029" name="Rectangle 11"/>
          <p:cNvSpPr>
            <a:spLocks noChangeShapeType="1" noGrp="1"/>
          </p:cNvSpPr>
          <p:nvPr>
            <p:ph type="dt" idx="2"/>
          </p:nvPr>
        </p:nvSpPr>
        <p:spPr>
          <a:xfrm>
            <a:off x="2438400" y="6248400"/>
            <a:ext cx="2130425" cy="474662"/>
          </a:xfrm>
          <a:prstGeom prst="rect">
            <a:avLst/>
          </a:prstGeom>
          <a:noFill/>
        </p:spPr>
        <p:txBody>
          <a:bodyPr lIns="91440" tIns="45720" rIns="91440" bIns="45720" anchor="b"/>
          <a:lstStyle/>
          <a:p>
            <a:endParaRPr sz="1400" dirty="0"/>
          </a:p>
        </p:txBody>
      </p:sp>
      <p:sp>
        <p:nvSpPr>
          <p:cNvPr id="1030" name="Rectangle 12"/>
          <p:cNvSpPr>
            <a:spLocks noChangeShapeType="1" noGrp="1"/>
          </p:cNvSpPr>
          <p:nvPr>
            <p:ph type="ftr" idx="3"/>
          </p:nvPr>
        </p:nvSpPr>
        <p:spPr>
          <a:xfrm>
            <a:off x="5791200" y="6248400"/>
            <a:ext cx="2897187" cy="474662"/>
          </a:xfrm>
          <a:prstGeom prst="rect">
            <a:avLst/>
          </a:prstGeom>
          <a:noFill/>
        </p:spPr>
        <p:txBody>
          <a:bodyPr lIns="91440" tIns="45720" rIns="91440" bIns="45720" anchor="b"/>
          <a:lstStyle/>
          <a:p>
            <a:endParaRPr sz="1400" dirty="0"/>
          </a:p>
        </p:txBody>
      </p:sp>
      <p:sp>
        <p:nvSpPr>
          <p:cNvPr id="1031" name="Rectangle 13"/>
          <p:cNvSpPr>
            <a:spLocks noChangeShapeType="1" noGrp="1"/>
          </p:cNvSpPr>
          <p:nvPr>
            <p:ph type="sldNum" idx="4"/>
          </p:nvPr>
        </p:nvSpPr>
        <p:spPr>
          <a:xfrm>
            <a:off x="84137" y="6242050"/>
            <a:ext cx="587375" cy="488950"/>
          </a:xfrm>
          <a:prstGeom prst="rect">
            <a:avLst/>
          </a:prstGeom>
          <a:noFill/>
        </p:spPr>
        <p:txBody>
          <a:bodyPr lIns="91440" tIns="45720" rIns="91440" bIns="45720" anchor="b"/>
          <a:lstStyle>
            <a:lvl1pPr marL="0" indent="0" algn="l" defTabSz="914400" rtl="0" fontAlgn="base" hangingPunct="1">
              <a:lnSpc>
                <a:spcPct val="100000"/>
              </a:lnSpc>
              <a:spcBef>
                <a:spcPts val="0"/>
              </a:spcBef>
              <a:spcAft>
                <a:spcPts val="0"/>
              </a:spcAft>
              <a:buNone/>
              <a:defRPr sz="1800" b="0" i="0">
                <a:solidFill>
                  <a:schemeClr val="dk1"/>
                </a:solidFill>
                <a:latin typeface="Arial"/>
                <a:ea typeface="Arial"/>
              </a:defRPr>
            </a:lvl1pPr>
            <a:lvl2pPr marL="457200" indent="457200" algn="l" defTabSz="914400" rtl="0" fontAlgn="base" hangingPunct="1">
              <a:lnSpc>
                <a:spcPct val="100000"/>
              </a:lnSpc>
              <a:spcBef>
                <a:spcPts val="0"/>
              </a:spcBef>
              <a:spcAft>
                <a:spcPts val="0"/>
              </a:spcAft>
              <a:buNone/>
              <a:defRPr sz="1800" b="0" i="0">
                <a:solidFill>
                  <a:schemeClr val="dk1"/>
                </a:solidFill>
                <a:latin typeface="Arial"/>
                <a:ea typeface="Arial"/>
              </a:defRPr>
            </a:lvl2pPr>
            <a:lvl3pPr marL="914400" indent="914400" algn="l" defTabSz="914400" rtl="0" fontAlgn="base" hangingPunct="1">
              <a:lnSpc>
                <a:spcPct val="100000"/>
              </a:lnSpc>
              <a:spcBef>
                <a:spcPts val="0"/>
              </a:spcBef>
              <a:spcAft>
                <a:spcPts val="0"/>
              </a:spcAft>
              <a:buNone/>
              <a:defRPr sz="1800" b="0" i="0">
                <a:solidFill>
                  <a:schemeClr val="dk1"/>
                </a:solidFill>
                <a:latin typeface="Arial"/>
                <a:ea typeface="Arial"/>
              </a:defRPr>
            </a:lvl3pPr>
            <a:lvl4pPr marL="1371600" indent="1371600" algn="l" defTabSz="914400" rtl="0" fontAlgn="base" hangingPunct="1">
              <a:lnSpc>
                <a:spcPct val="100000"/>
              </a:lnSpc>
              <a:spcBef>
                <a:spcPts val="0"/>
              </a:spcBef>
              <a:spcAft>
                <a:spcPts val="0"/>
              </a:spcAft>
              <a:buNone/>
              <a:defRPr sz="1800" b="0" i="0">
                <a:solidFill>
                  <a:schemeClr val="dk1"/>
                </a:solidFill>
                <a:latin typeface="Arial"/>
                <a:ea typeface="Arial"/>
              </a:defRPr>
            </a:lvl4pPr>
            <a:lvl5pPr marL="1828800" indent="1828800" algn="l" defTabSz="914400" rtl="0" fontAlgn="base" hangingPunct="1">
              <a:lnSpc>
                <a:spcPct val="100000"/>
              </a:lnSpc>
              <a:spcBef>
                <a:spcPts val="0"/>
              </a:spcBef>
              <a:spcAft>
                <a:spcPts val="0"/>
              </a:spcAft>
              <a:buNone/>
              <a:defRPr sz="1800" b="0" i="0">
                <a:solidFill>
                  <a:schemeClr val="dk1"/>
                </a:solidFill>
                <a:latin typeface="Arial"/>
                <a:ea typeface="Arial"/>
              </a:defRPr>
            </a:lvl5pPr>
          </a:lstStyle>
          <a:p>
            <a:pPr marL="0" lvl="0" indent="0" hangingPunct="1">
              <a:spcBef>
                <a:spcPts val="0"/>
              </a:spcBef>
              <a:buNone/>
            </a:pPr>
            <a:fld id="{D038279B-FC19-497E-A7D1-5ADD9CAF016F}" type="slidenum">
              <a:rPr sz="2600" b="1" i="0" u="none">
                <a:solidFill>
                  <a:schemeClr val="lt1"/>
                </a:solidFill>
              </a:rPr>
              <a:t>*</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Program%20Files/TurningPoint/2003/Questions.html"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microsoft.com/office/2007/relationships/media" Target="../media/media1.WAV"/><Relationship Id="rId4" Type="http://schemas.openxmlformats.org/officeDocument/2006/relationships/audio" Target="../media/media1.WAV" /><Relationship Id="rId5" Type="http://schemas.openxmlformats.org/officeDocument/2006/relationships/hyperlink" Target="file:///../../../../Program%20Files/TurningPoint/2003/Questions.html"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image" Target="../media/image7.png"/><Relationship Id="rId4" Type="http://schemas.microsoft.com/office/2007/relationships/media" Target="../media/media2.WAV"/><Relationship Id="rId5" Type="http://schemas.openxmlformats.org/officeDocument/2006/relationships/audio" Target="../media/media2.WAV" /><Relationship Id="rId6" Type="http://schemas.openxmlformats.org/officeDocument/2006/relationships/hyperlink" Target="file:///../../../../Program%20Files/TurningPoint/2003/Questions.html"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file:///../../../../Program%20Files/TurningPoint/2003/Questions.html"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file:///../../../../Program%20Files/TurningPoint/2003/Questions.html"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4" Type="http://schemas.openxmlformats.org/officeDocument/2006/relationships/video" Target="C:\College\Spring 05\GS630\PPT Assignment\slide.mpg" TargetMode="External"/><Relationship Id="rId5" Type="http://schemas.openxmlformats.org/officeDocument/2006/relationships/hyperlink" Target="file:///../../../../Program%20Files/TurningPoint/2003/Questions.html"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file:///../../../../Program%20Files/TurningPoint/2003/Questions.html" TargetMode="Externa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www.campcaleb.com/" TargetMode="External"/><Relationship Id="rId3" Type="http://schemas.openxmlformats.org/officeDocument/2006/relationships/hyperlink" Target="file:///../../../../Program%20Files/TurningPoint/2003/Questions.html"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file:///../../../../Program%20Files/TurningPoint/2003/Questions.html"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file:///../../../../Program%20Files/TurningPoint/2003/Questions.html"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file:///../../../../Program%20Files/TurningPoint/2003/Questions.html"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file:///../../../../Program%20Files/TurningPoint/2003/Questions.html"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file:///../../../../Program%20Files/TurningPoint/2003/Questions.html"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file:///../../../../Program%20Files/TurningPoint/2003/Questions.html"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hyperlink" Target="file:///../../../../Program%20Files/TurningPoint/2003/Questions.html"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 Id="rId3" Type="http://schemas.openxmlformats.org/officeDocument/2006/relationships/image" Target="../media/image4.jpg"/><Relationship Id="rId4" Type="http://schemas.openxmlformats.org/officeDocument/2006/relationships/hyperlink" Target="file:///../../../../Program%20Files/TurningPoint/2003/Questions.html"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file:///../../../../Program%20Files/TurningPoint/2003/Questions.html"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3074" name="AutoShape 2"/>
          <p:cNvSpPr>
            <a:spLocks noChangeShapeType="1" noGrp="1"/>
          </p:cNvSpPr>
          <p:nvPr>
            <p:ph type="ctrTitle"/>
          </p:nvPr>
        </p:nvSpPr>
        <p:spPr>
          <a:xfrm>
            <a:off x="685800" y="990600"/>
            <a:ext cx="8229600" cy="1905000"/>
          </a:xfrm>
          <a:custGeom>
            <a:avLst>
              <a:gd name="adj0" fmla="val 108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ctr" anchorCtr="0"/>
          <a:lstStyle>
            <a:lvl1pPr>
              <a:defRPr/>
            </a:lvl1pPr>
            <a:lvl2pPr>
              <a:defRPr/>
            </a:lvl2pPr>
            <a:lvl3pPr>
              <a:defRPr/>
            </a:lvl3pPr>
            <a:lvl4pPr>
              <a:defRPr/>
            </a:lvl4pPr>
            <a:lvl5pPr>
              <a:defRPr/>
            </a:lvl5pPr>
          </a:lstStyle>
          <a:p>
            <a:pPr marL="0" lvl="0" indent="0" algn="ctr" hangingPunct="1">
              <a:spcBef>
                <a:spcPts val="0"/>
              </a:spcBef>
              <a:buNone/>
            </a:pPr>
            <a:r>
              <a:rPr>
                <a:solidFill>
                  <a:schemeClr val="dk1"/>
                </a:solidFill>
              </a:rPr>
              <a:t>How To Use PowerPoint</a:t>
            </a:r>
            <a:br>
              <a:rPr>
                <a:solidFill>
                  <a:schemeClr val="dk1"/>
                </a:solidFill>
              </a:rPr>
            </a:br>
            <a:r>
              <a:rPr sz="2400">
                <a:solidFill>
                  <a:schemeClr val="dk1"/>
                </a:solidFill>
              </a:rPr>
              <a:t>A Brief Introduction to Commonly Used Features</a:t>
            </a:r>
          </a:p>
        </p:txBody>
      </p:sp>
      <p:sp>
        <p:nvSpPr>
          <p:cNvPr id="3075" name="FlagCount" hidden="1">
            <a:hlinkClick r:id="rId2"/>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12290"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Using “Canned” Sounds</a:t>
            </a:r>
          </a:p>
        </p:txBody>
      </p:sp>
      <p:sp>
        <p:nvSpPr>
          <p:cNvPr id="12291" name="Rectangle 3"/>
          <p:cNvSpPr>
            <a:spLocks noChangeShapeType="1" noGrp="1"/>
          </p:cNvSpPr>
          <p:nvPr>
            <p:ph type="body"/>
          </p:nvPr>
        </p:nvSpPr>
        <p:spPr>
          <a:xfrm>
            <a:off x="838200" y="2362200"/>
            <a:ext cx="7693025" cy="3724275"/>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hangingPunct="1">
              <a:lnSpc>
                <a:spcPct val="90000"/>
              </a:lnSpc>
              <a:spcBef>
                <a:spcPct val="20000"/>
              </a:spcBef>
              <a:buClr>
                <a:srgbClr val="003366"/>
              </a:buClr>
              <a:buSzPct val="75000"/>
              <a:buFont typeface="Wingdings" pitchFamily="2" charset="2"/>
              <a:buChar char="l"/>
            </a:pPr>
            <a:r>
              <a:rPr/>
              <a:t>To Add a Sound Clip to Your Slide, go to “Insert” and Extend the Menu if Necessary</a:t>
            </a:r>
          </a:p>
          <a:p>
            <a:pPr marL="342900" lvl="0" indent="-342900" hangingPunct="1">
              <a:lnSpc>
                <a:spcPct val="90000"/>
              </a:lnSpc>
              <a:spcBef>
                <a:spcPct val="20000"/>
              </a:spcBef>
              <a:buClr>
                <a:srgbClr val="003366"/>
              </a:buClr>
              <a:buSzPct val="75000"/>
              <a:buFont typeface="Wingdings" pitchFamily="2" charset="2"/>
              <a:buChar char="l"/>
            </a:pPr>
            <a:r>
              <a:rPr/>
              <a:t>Place your Mouse over “Movies and Sounds”</a:t>
            </a:r>
          </a:p>
          <a:p>
            <a:pPr marL="342900" lvl="0" indent="-342900" hangingPunct="1">
              <a:lnSpc>
                <a:spcPct val="90000"/>
              </a:lnSpc>
              <a:spcBef>
                <a:spcPct val="20000"/>
              </a:spcBef>
              <a:buClr>
                <a:srgbClr val="003366"/>
              </a:buClr>
              <a:buSzPct val="75000"/>
              <a:buFont typeface="Wingdings" pitchFamily="2" charset="2"/>
              <a:buChar char="l"/>
            </a:pPr>
            <a:r>
              <a:rPr/>
              <a:t>Select “Sound From Clip Organizer” to use the “canned sounds” provided by Office</a:t>
            </a:r>
          </a:p>
          <a:p>
            <a:pPr marL="342900" lvl="0" indent="-342900" hangingPunct="1">
              <a:lnSpc>
                <a:spcPct val="90000"/>
              </a:lnSpc>
              <a:spcBef>
                <a:spcPct val="20000"/>
              </a:spcBef>
              <a:buClr>
                <a:srgbClr val="003366"/>
              </a:buClr>
              <a:buSzPct val="75000"/>
              <a:buFont typeface="Wingdings" pitchFamily="2" charset="2"/>
              <a:buChar char="l"/>
            </a:pPr>
            <a:r>
              <a:rPr/>
              <a:t>Select Your Sound to the Right </a:t>
            </a:r>
            <a:r>
              <a:rPr>
                <a:sym typeface="Wingdings" pitchFamily="2" charset="2"/>
              </a:rPr>
              <a:t> and then Choose Whether to Play it Automatically or on Click</a:t>
            </a:r>
          </a:p>
        </p:txBody>
      </p:sp>
      <p:pic>
        <p:nvPicPr>
          <p:cNvPr id="12292" name="Picture 7">
            <a:hlinkClick r:id="" action="ppaction://media"/>
          </p:cNvPr>
          <p:cNvPicPr>
            <a:picLocks noChangeAspect="1" noGrp="1"/>
          </p:cNvPicPr>
          <p:nvPr>
            <a:audioFile r:link="rId4"/>
            <p:extLst>
              <p:ext uri="{DAA4B4D4-6D71-4841-9C94-3DE7FCFB9230}">
                <p14:media xmlns:p14="http://schemas.microsoft.com/office/powerpoint/2010/main" r:embed="rId3"/>
              </p:ext>
            </p:extLst>
          </p:nvPr>
        </p:nvPicPr>
        <p:blipFill>
          <a:blip r:embed="rId2"/>
          <a:srcRect/>
          <a:stretch>
            <a:fillRect/>
          </a:stretch>
        </p:blipFill>
        <p:spPr>
          <a:xfrm>
            <a:off x="8305800" y="304800"/>
            <a:ext cx="304800" cy="304800"/>
          </a:xfrm>
          <a:prstGeom prst="rect">
            <a:avLst/>
          </a:prstGeom>
          <a:solidFill>
            <a:srgbClr val="FFFFFF"/>
          </a:solidFill>
        </p:spPr>
      </p:pic>
      <p:sp>
        <p:nvSpPr>
          <p:cNvPr id="12293" name="FlagCount" hidden="1">
            <a:hlinkClick r:id="rId5"/>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randomBar dir="vert"/>
      </p:transition>
    </mc:Choice>
    <mc:Fallback>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stCondLst>
                      <p:childTnLst>
                        <p:par>
                          <p:cTn id="4" fill="hold">
                            <p:stCondLst>
                              <p:cond delay="0"/>
                            </p:stCondLst>
                            <p:childTnLst>
                              <p:par>
                                <p:cTn id="5" presetID="1" presetClass="mediacall" presetSubtype="0" fill="hold" nodeType="afterEffect">
                                  <p:stCondLst>
                                    <p:cond delay="0"/>
                                  </p:stCondLst>
                                  <p:childTnLst>
                                    <p:cmd type="call" cmd="playFrom(0.0)">
                                      <p:cBhvr>
                                        <p:cTn id="6" dur="4745" fill="hold"/>
                                        <p:tgtEl>
                                          <p:spTgt spid="1229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229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13314"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Using Sound Files</a:t>
            </a:r>
          </a:p>
        </p:txBody>
      </p:sp>
      <p:sp>
        <p:nvSpPr>
          <p:cNvPr id="13315" name="Rectangle 3"/>
          <p:cNvSpPr>
            <a:spLocks noChangeShapeType="1" noGrp="1"/>
          </p:cNvSpPr>
          <p:nvPr>
            <p:ph type="body"/>
          </p:nvPr>
        </p:nvSpPr>
        <p:spPr>
          <a:xfrm>
            <a:off x="838200" y="2362200"/>
            <a:ext cx="7693025" cy="3724275"/>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hangingPunct="1">
              <a:spcBef>
                <a:spcPct val="20000"/>
              </a:spcBef>
              <a:buClr>
                <a:srgbClr val="003366"/>
              </a:buClr>
              <a:buSzPct val="75000"/>
              <a:buFont typeface="Wingdings" pitchFamily="2" charset="2"/>
              <a:buChar char="l"/>
            </a:pPr>
            <a:r>
              <a:rPr/>
              <a:t>To Use a Sound File of Your Own, Follow the Same Process Except this time Select “Sound From File”</a:t>
            </a:r>
          </a:p>
          <a:p>
            <a:pPr marL="342900" lvl="0" indent="-342900" hangingPunct="1">
              <a:spcBef>
                <a:spcPct val="20000"/>
              </a:spcBef>
              <a:buClr>
                <a:srgbClr val="003366"/>
              </a:buClr>
              <a:buSzPct val="75000"/>
              <a:buFont typeface="Wingdings" pitchFamily="2" charset="2"/>
              <a:buChar char="l"/>
            </a:pPr>
            <a:r>
              <a:rPr/>
              <a:t>Choose the File from the File Browser</a:t>
            </a:r>
          </a:p>
          <a:p>
            <a:pPr marL="342900" lvl="0" indent="-342900" hangingPunct="1">
              <a:spcBef>
                <a:spcPct val="20000"/>
              </a:spcBef>
              <a:buClr>
                <a:srgbClr val="003366"/>
              </a:buClr>
              <a:buSzPct val="75000"/>
              <a:buFont typeface="Wingdings" pitchFamily="2" charset="2"/>
              <a:buChar char="l"/>
            </a:pPr>
            <a:r>
              <a:rPr/>
              <a:t>Notice a Small Speaker Icon is Inserted with any Sound, This WILL BE VISIBLE during the Slide Show so Position it Accordingly</a:t>
            </a:r>
          </a:p>
        </p:txBody>
      </p:sp>
      <p:pic>
        <p:nvPicPr>
          <p:cNvPr id="13316" name="Picture 4" descr="HAL-Console"/>
          <p:cNvPicPr>
            <a:picLocks noChangeAspect="1" noGrp="1"/>
          </p:cNvPicPr>
          <p:nvPr/>
        </p:nvPicPr>
        <p:blipFill>
          <a:blip r:embed="rId2"/>
          <a:srcRect/>
          <a:stretch>
            <a:fillRect/>
          </a:stretch>
        </p:blipFill>
        <p:spPr>
          <a:xfrm>
            <a:off x="5257800" y="152400"/>
            <a:ext cx="3657600" cy="2286000"/>
          </a:xfrm>
          <a:prstGeom prst="rect">
            <a:avLst/>
          </a:prstGeom>
          <a:noFill/>
        </p:spPr>
      </p:pic>
      <p:pic>
        <p:nvPicPr>
          <p:cNvPr id="13317" name="Picture 5">
            <a:hlinkClick r:id="" action="ppaction://media"/>
          </p:cNvPr>
          <p:cNvPicPr>
            <a:picLocks noChangeAspect="1" noGrp="1"/>
          </p:cNvPicPr>
          <p:nvPr>
            <a:audioFile r:link="rId5"/>
            <p:extLst>
              <p:ext uri="{DAA4B4D4-6D71-4841-9C94-3DE7FCFB9230}">
                <p14:media xmlns:p14="http://schemas.microsoft.com/office/powerpoint/2010/main" r:embed="rId4"/>
              </p:ext>
            </p:extLst>
          </p:nvPr>
        </p:nvPicPr>
        <p:blipFill>
          <a:blip r:embed="rId3"/>
          <a:srcRect/>
          <a:stretch>
            <a:fillRect/>
          </a:stretch>
        </p:blipFill>
        <p:spPr>
          <a:xfrm>
            <a:off x="6934200" y="381000"/>
            <a:ext cx="304800" cy="304800"/>
          </a:xfrm>
          <a:prstGeom prst="rect">
            <a:avLst/>
          </a:prstGeom>
          <a:solidFill>
            <a:srgbClr val="FFFFFF"/>
          </a:solidFill>
        </p:spPr>
      </p:pic>
      <p:sp>
        <p:nvSpPr>
          <p:cNvPr id="13318" name="AutoShape 6"/>
          <p:cNvSpPr>
            <a:spLocks noChangeShapeType="1" noGrp="1"/>
          </p:cNvSpPr>
          <p:nvPr/>
        </p:nvSpPr>
        <p:spPr>
          <a:xfrm>
            <a:off x="7848600" y="6172200"/>
            <a:ext cx="533400" cy="457200"/>
          </a:xfrm>
          <a:prstGeom prst="actionButtonForwardNext">
            <a:avLst/>
          </a:prstGeom>
          <a:solidFill>
            <a:srgbClr val="00FF00"/>
          </a:solidFill>
        </p:spPr>
        <p:txBody>
          <a:bodyPr wrap="none" anchor="ctr" anchorCtr="0"/>
          <a:lstStyle/>
          <a:p>
            <a:endParaRPr sz="1400" dirty="0"/>
          </a:p>
        </p:txBody>
      </p:sp>
      <p:sp>
        <p:nvSpPr>
          <p:cNvPr id="13319" name="Text Box 7"/>
          <p:cNvSpPr txBox="1">
            <a:spLocks noChangeShapeType="1" noGrp="1"/>
          </p:cNvSpPr>
          <p:nvPr/>
        </p:nvSpPr>
        <p:spPr>
          <a:xfrm>
            <a:off x="4191000" y="6248400"/>
            <a:ext cx="3657600" cy="366712"/>
          </a:xfrm>
          <a:prstGeom prst="rect">
            <a:avLst/>
          </a:prstGeom>
          <a:noFill/>
        </p:spPr>
        <p:txBody>
          <a:bodyPr lIns="91440" tIns="45720" rIns="91440" bIns="45720">
            <a:spAutoFit/>
          </a:bodyPr>
          <a:lstStyle/>
          <a:p>
            <a:pPr lvl="0" hangingPunct="1">
              <a:spcBef>
                <a:spcPct val="50000"/>
              </a:spcBef>
            </a:pPr>
            <a:r>
              <a:rPr/>
              <a:t>Jump Back To “Action Buttons”…</a:t>
            </a:r>
          </a:p>
        </p:txBody>
      </p:sp>
      <p:sp>
        <p:nvSpPr>
          <p:cNvPr id="13320" name="FlagCount" hidden="1">
            <a:hlinkClick r:id="rId6"/>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331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290" fill="hold"/>
                                        <p:tgtEl>
                                          <p:spTgt spid="13317"/>
                                        </p:tgtEl>
                                      </p:cBhvr>
                                    </p:cmd>
                                  </p:childTnLst>
                                </p:cTn>
                              </p:par>
                            </p:childTnLst>
                          </p:cTn>
                        </p:par>
                      </p:childTnLst>
                    </p:cTn>
                  </p:par>
                </p:childTnLst>
              </p:cTn>
              <p:nextCondLst>
                <p:cond evt="onClick"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13317"/>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14338"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AutoShapes</a:t>
            </a:r>
          </a:p>
        </p:txBody>
      </p:sp>
      <p:sp>
        <p:nvSpPr>
          <p:cNvPr id="14339" name="Rectangle 3"/>
          <p:cNvSpPr>
            <a:spLocks noChangeShapeType="1" noGrp="1"/>
          </p:cNvSpPr>
          <p:nvPr>
            <p:ph type="body"/>
          </p:nvPr>
        </p:nvSpPr>
        <p:spPr>
          <a:xfrm>
            <a:off x="838200" y="2362200"/>
            <a:ext cx="7693025" cy="3724275"/>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hangingPunct="1">
              <a:lnSpc>
                <a:spcPct val="80000"/>
              </a:lnSpc>
              <a:spcBef>
                <a:spcPct val="20000"/>
              </a:spcBef>
              <a:buClr>
                <a:srgbClr val="003366"/>
              </a:buClr>
              <a:buSzPct val="75000"/>
              <a:buFont typeface="Wingdings" pitchFamily="2" charset="2"/>
              <a:buChar char="l"/>
            </a:pPr>
            <a:r>
              <a:rPr sz="2000"/>
              <a:t>AutoShapes are Convenient for Making Quick Illustrations or Diagrams such as Flow Charts</a:t>
            </a:r>
          </a:p>
          <a:p>
            <a:pPr marL="342900" lvl="0" indent="-342900" hangingPunct="1">
              <a:lnSpc>
                <a:spcPct val="80000"/>
              </a:lnSpc>
              <a:spcBef>
                <a:spcPct val="20000"/>
              </a:spcBef>
              <a:buClr>
                <a:srgbClr val="003366"/>
              </a:buClr>
              <a:buSzPct val="75000"/>
              <a:buFont typeface="Wingdings" pitchFamily="2" charset="2"/>
              <a:buChar char="l"/>
            </a:pPr>
            <a:r>
              <a:rPr sz="2000"/>
              <a:t>Go to “Insert” and place your Mouse Over “Picture”</a:t>
            </a:r>
          </a:p>
          <a:p>
            <a:pPr marL="342900" lvl="0" indent="-342900" hangingPunct="1">
              <a:lnSpc>
                <a:spcPct val="80000"/>
              </a:lnSpc>
              <a:spcBef>
                <a:spcPct val="20000"/>
              </a:spcBef>
              <a:buClr>
                <a:srgbClr val="003366"/>
              </a:buClr>
              <a:buSzPct val="75000"/>
              <a:buFont typeface="Wingdings" pitchFamily="2" charset="2"/>
              <a:buChar char="l"/>
            </a:pPr>
            <a:r>
              <a:rPr sz="2000"/>
              <a:t>Select “AutoShapes” and a Small Floating Menu Will Appear in the Editing Area</a:t>
            </a:r>
          </a:p>
          <a:p>
            <a:pPr marL="342900" lvl="0" indent="-342900" hangingPunct="1">
              <a:lnSpc>
                <a:spcPct val="80000"/>
              </a:lnSpc>
              <a:spcBef>
                <a:spcPct val="20000"/>
              </a:spcBef>
              <a:buClr>
                <a:srgbClr val="003366"/>
              </a:buClr>
              <a:buSzPct val="75000"/>
              <a:buFont typeface="Wingdings" pitchFamily="2" charset="2"/>
              <a:buChar char="l"/>
            </a:pPr>
            <a:r>
              <a:rPr sz="2000"/>
              <a:t>Click on a Category of AutoShapes to see what Shapes are Available</a:t>
            </a:r>
          </a:p>
          <a:p>
            <a:pPr marL="342900" lvl="0" indent="-342900" hangingPunct="1">
              <a:lnSpc>
                <a:spcPct val="80000"/>
              </a:lnSpc>
              <a:spcBef>
                <a:spcPct val="20000"/>
              </a:spcBef>
              <a:buClr>
                <a:srgbClr val="003366"/>
              </a:buClr>
              <a:buSzPct val="75000"/>
              <a:buFont typeface="Wingdings" pitchFamily="2" charset="2"/>
              <a:buChar char="l"/>
            </a:pPr>
            <a:r>
              <a:rPr sz="2000"/>
              <a:t>Click the Desired Shape from the Drop-Down and Draw it on Your Screen</a:t>
            </a:r>
          </a:p>
          <a:p>
            <a:pPr marL="342900" lvl="0" indent="-342900" hangingPunct="1">
              <a:lnSpc>
                <a:spcPct val="80000"/>
              </a:lnSpc>
              <a:spcBef>
                <a:spcPct val="20000"/>
              </a:spcBef>
              <a:buClr>
                <a:srgbClr val="003366"/>
              </a:buClr>
              <a:buSzPct val="75000"/>
              <a:buFont typeface="Wingdings" pitchFamily="2" charset="2"/>
              <a:buChar char="l"/>
            </a:pPr>
            <a:r>
              <a:rPr sz="2000"/>
              <a:t>After Drawing an AutoShape, you and Position and Resize it as you Please</a:t>
            </a:r>
          </a:p>
          <a:p>
            <a:pPr marL="342900" lvl="0" indent="-342900" hangingPunct="1">
              <a:lnSpc>
                <a:spcPct val="80000"/>
              </a:lnSpc>
              <a:spcBef>
                <a:spcPct val="20000"/>
              </a:spcBef>
              <a:buClr>
                <a:srgbClr val="003366"/>
              </a:buClr>
              <a:buSzPct val="75000"/>
              <a:buFont typeface="Wingdings" pitchFamily="2" charset="2"/>
              <a:buChar char="l"/>
            </a:pPr>
            <a:r>
              <a:rPr sz="2000"/>
              <a:t>Double-Click on an AutoShape to Change its Color and Other Options</a:t>
            </a:r>
          </a:p>
          <a:p>
            <a:pPr marL="342900" lvl="0" indent="-342900" hangingPunct="1">
              <a:lnSpc>
                <a:spcPct val="80000"/>
              </a:lnSpc>
              <a:spcBef>
                <a:spcPct val="20000"/>
              </a:spcBef>
              <a:buNone/>
            </a:pPr>
          </a:p>
        </p:txBody>
      </p:sp>
      <p:sp>
        <p:nvSpPr>
          <p:cNvPr id="14340" name="AutoShape 4"/>
          <p:cNvSpPr>
            <a:spLocks noChangeShapeType="1" noGrp="1"/>
          </p:cNvSpPr>
          <p:nvPr/>
        </p:nvSpPr>
        <p:spPr>
          <a:xfrm>
            <a:off x="7620000" y="1066800"/>
            <a:ext cx="685800" cy="685800"/>
          </a:xfrm>
          <a:custGeom>
            <a:avLst>
              <a:gd name="adj0" fmla="val 17520"/>
            </a:avLst>
            <a:gdLst>
              <a:gd name="gd0" fmla="val 65536"/>
              <a:gd name="gd1" fmla="+- 33030 0 adj0"/>
              <a:gd name="gd2" fmla="*/ adj0 4 3"/>
              <a:gd name="gd3" fmla="*/ gd1 1 3"/>
              <a:gd name="gd4" fmla="+- gd2 0 gd3"/>
              <a:gd name="gd5" fmla="val 10800"/>
              <a:gd name="gd6" fmla="val 0"/>
              <a:gd name="gd7" fmla="+- 0 0 gd5"/>
              <a:gd name="gd8" fmla="+- 10800 0 gd6"/>
              <a:gd name="gd9" fmla="?: gd7 1 -1"/>
              <a:gd name="gd10" fmla="?: gd8 1 -1"/>
              <a:gd name="gd11" fmla="*/ gd9 gd10 1"/>
              <a:gd name="gd12" fmla="?: gd8 16200000 5400000"/>
              <a:gd name="gd13" fmla="?: gd11 5400000 -5400000"/>
              <a:gd name="gd14" fmla="*/ gd7 -1 1"/>
              <a:gd name="gd15" fmla="*/ gd8 -1 1"/>
              <a:gd name="gd16" fmla="?: gd7 gd7 gd14"/>
              <a:gd name="gd17" fmla="?: gd8 gd8 gd15"/>
              <a:gd name="gd18" fmla="val 0"/>
              <a:gd name="gd19" fmla="val 10800"/>
              <a:gd name="gd20" fmla="+- 10800 0 gd18"/>
              <a:gd name="gd21" fmla="+- 21600 0 gd19"/>
              <a:gd name="gd22" fmla="?: gd20 1 -1"/>
              <a:gd name="gd23" fmla="?: gd21 1 -1"/>
              <a:gd name="gd24" fmla="*/ gd22 gd23 1"/>
              <a:gd name="gd25" fmla="?: gd20 10800000 0"/>
              <a:gd name="gd26" fmla="?: gd24 -5400000 5400000"/>
              <a:gd name="gd27" fmla="*/ gd20 -1 1"/>
              <a:gd name="gd28" fmla="*/ gd21 -1 1"/>
              <a:gd name="gd29" fmla="?: gd20 gd20 gd27"/>
              <a:gd name="gd30" fmla="?: gd21 gd21 gd28"/>
              <a:gd name="gd31" fmla="val 10800"/>
              <a:gd name="gd32" fmla="val 21600"/>
              <a:gd name="gd33" fmla="+- 21600 0 gd31"/>
              <a:gd name="gd34" fmla="+- 10800 0 gd32"/>
              <a:gd name="gd35" fmla="?: gd33 1 -1"/>
              <a:gd name="gd36" fmla="?: gd34 1 -1"/>
              <a:gd name="gd37" fmla="*/ gd35 gd36 1"/>
              <a:gd name="gd38" fmla="?: gd34 16200000 5400000"/>
              <a:gd name="gd39" fmla="?: gd37 5400000 -5400000"/>
              <a:gd name="gd40" fmla="*/ gd33 -1 1"/>
              <a:gd name="gd41" fmla="*/ gd34 -1 1"/>
              <a:gd name="gd42" fmla="?: gd33 gd33 gd40"/>
              <a:gd name="gd43" fmla="?: gd34 gd34 gd41"/>
              <a:gd name="gd44" fmla="val 21600"/>
              <a:gd name="gd45" fmla="val 10800"/>
              <a:gd name="gd46" fmla="+- 10800 0 gd44"/>
              <a:gd name="gd47" fmla="+- 0 0 gd45"/>
              <a:gd name="gd48" fmla="?: gd46 1 -1"/>
              <a:gd name="gd49" fmla="?: gd47 1 -1"/>
              <a:gd name="gd50" fmla="*/ gd48 gd49 1"/>
              <a:gd name="gd51" fmla="?: gd46 10800000 0"/>
              <a:gd name="gd52" fmla="?: gd50 -5400000 5400000"/>
              <a:gd name="gd53" fmla="*/ gd46 -1 1"/>
              <a:gd name="gd54" fmla="*/ gd47 -1 1"/>
              <a:gd name="gd55" fmla="?: gd46 gd46 gd53"/>
              <a:gd name="gd56" fmla="?: gd47 gd47 gd54"/>
              <a:gd name="gd57" fmla="val 10800"/>
              <a:gd name="gd58" fmla="val 0"/>
              <a:gd name="gd59" fmla="val 7340"/>
              <a:gd name="gd60" fmla="val 6445"/>
              <a:gd name="gd61" fmla="+- 6215 0 gd59"/>
              <a:gd name="gd62" fmla="+- 7570 0 gd60"/>
              <a:gd name="gd63" fmla="?: gd61 1 -1"/>
              <a:gd name="gd64" fmla="?: gd62 1 -1"/>
              <a:gd name="gd65" fmla="*/ gd63 gd64 1"/>
              <a:gd name="gd66" fmla="?: gd62 16200000 5400000"/>
              <a:gd name="gd67" fmla="?: gd65 5400000 -5400000"/>
              <a:gd name="gd68" fmla="*/ gd61 -1 1"/>
              <a:gd name="gd69" fmla="*/ gd62 -1 1"/>
              <a:gd name="gd70" fmla="?: gd61 gd61 gd68"/>
              <a:gd name="gd71" fmla="?: gd62 gd62 gd69"/>
              <a:gd name="gd72" fmla="val 6215"/>
              <a:gd name="gd73" fmla="val 7570"/>
              <a:gd name="gd74" fmla="+- 7340 0 gd72"/>
              <a:gd name="gd75" fmla="+- 8695 0 gd73"/>
              <a:gd name="gd76" fmla="?: gd74 1 -1"/>
              <a:gd name="gd77" fmla="?: gd75 1 -1"/>
              <a:gd name="gd78" fmla="*/ gd76 gd77 1"/>
              <a:gd name="gd79" fmla="?: gd74 10800000 0"/>
              <a:gd name="gd80" fmla="?: gd78 -5400000 5400000"/>
              <a:gd name="gd81" fmla="*/ gd74 -1 1"/>
              <a:gd name="gd82" fmla="*/ gd75 -1 1"/>
              <a:gd name="gd83" fmla="?: gd74 gd74 gd81"/>
              <a:gd name="gd84" fmla="?: gd75 gd75 gd82"/>
              <a:gd name="gd85" fmla="val 7340"/>
              <a:gd name="gd86" fmla="val 8695"/>
              <a:gd name="gd87" fmla="+- 8465 0 gd85"/>
              <a:gd name="gd88" fmla="+- 7570 0 gd86"/>
              <a:gd name="gd89" fmla="?: gd87 1 -1"/>
              <a:gd name="gd90" fmla="?: gd88 1 -1"/>
              <a:gd name="gd91" fmla="*/ gd89 gd90 1"/>
              <a:gd name="gd92" fmla="?: gd88 16200000 5400000"/>
              <a:gd name="gd93" fmla="?: gd91 5400000 -5400000"/>
              <a:gd name="gd94" fmla="*/ gd87 -1 1"/>
              <a:gd name="gd95" fmla="*/ gd88 -1 1"/>
              <a:gd name="gd96" fmla="?: gd87 gd87 gd94"/>
              <a:gd name="gd97" fmla="?: gd88 gd88 gd95"/>
              <a:gd name="gd98" fmla="val 8465"/>
              <a:gd name="gd99" fmla="val 7570"/>
              <a:gd name="gd100" fmla="+- 7340 0 gd98"/>
              <a:gd name="gd101" fmla="+- 6445 0 gd99"/>
              <a:gd name="gd102" fmla="?: gd100 1 -1"/>
              <a:gd name="gd103" fmla="?: gd101 1 -1"/>
              <a:gd name="gd104" fmla="*/ gd102 gd103 1"/>
              <a:gd name="gd105" fmla="?: gd100 10800000 0"/>
              <a:gd name="gd106" fmla="?: gd104 -5400000 5400000"/>
              <a:gd name="gd107" fmla="*/ gd100 -1 1"/>
              <a:gd name="gd108" fmla="*/ gd101 -1 1"/>
              <a:gd name="gd109" fmla="?: gd100 gd100 gd107"/>
              <a:gd name="gd110" fmla="?: gd101 gd101 gd108"/>
              <a:gd name="gd111" fmla="val 7340"/>
              <a:gd name="gd112" fmla="val 6445"/>
              <a:gd name="gd113" fmla="val 14260"/>
              <a:gd name="gd114" fmla="val 6445"/>
              <a:gd name="gd115" fmla="+- 13135 0 gd113"/>
              <a:gd name="gd116" fmla="+- 7570 0 gd114"/>
              <a:gd name="gd117" fmla="?: gd115 1 -1"/>
              <a:gd name="gd118" fmla="?: gd116 1 -1"/>
              <a:gd name="gd119" fmla="*/ gd117 gd118 1"/>
              <a:gd name="gd120" fmla="?: gd116 16200000 5400000"/>
              <a:gd name="gd121" fmla="?: gd119 5400000 -5400000"/>
              <a:gd name="gd122" fmla="*/ gd115 -1 1"/>
              <a:gd name="gd123" fmla="*/ gd116 -1 1"/>
              <a:gd name="gd124" fmla="?: gd115 gd115 gd122"/>
              <a:gd name="gd125" fmla="?: gd116 gd116 gd123"/>
              <a:gd name="gd126" fmla="val 13135"/>
              <a:gd name="gd127" fmla="val 7570"/>
              <a:gd name="gd128" fmla="+- 14260 0 gd126"/>
              <a:gd name="gd129" fmla="+- 8695 0 gd127"/>
              <a:gd name="gd130" fmla="?: gd128 1 -1"/>
              <a:gd name="gd131" fmla="?: gd129 1 -1"/>
              <a:gd name="gd132" fmla="*/ gd130 gd131 1"/>
              <a:gd name="gd133" fmla="?: gd128 10800000 0"/>
              <a:gd name="gd134" fmla="?: gd132 -5400000 5400000"/>
              <a:gd name="gd135" fmla="*/ gd128 -1 1"/>
              <a:gd name="gd136" fmla="*/ gd129 -1 1"/>
              <a:gd name="gd137" fmla="?: gd128 gd128 gd135"/>
              <a:gd name="gd138" fmla="?: gd129 gd129 gd136"/>
              <a:gd name="gd139" fmla="val 14260"/>
              <a:gd name="gd140" fmla="val 8695"/>
              <a:gd name="gd141" fmla="+- 15385 0 gd139"/>
              <a:gd name="gd142" fmla="+- 7570 0 gd140"/>
              <a:gd name="gd143" fmla="?: gd141 1 -1"/>
              <a:gd name="gd144" fmla="?: gd142 1 -1"/>
              <a:gd name="gd145" fmla="*/ gd143 gd144 1"/>
              <a:gd name="gd146" fmla="?: gd142 16200000 5400000"/>
              <a:gd name="gd147" fmla="?: gd145 5400000 -5400000"/>
              <a:gd name="gd148" fmla="*/ gd141 -1 1"/>
              <a:gd name="gd149" fmla="*/ gd142 -1 1"/>
              <a:gd name="gd150" fmla="?: gd141 gd141 gd148"/>
              <a:gd name="gd151" fmla="?: gd142 gd142 gd149"/>
              <a:gd name="gd152" fmla="val 15385"/>
              <a:gd name="gd153" fmla="val 7570"/>
              <a:gd name="gd154" fmla="+- 14260 0 gd152"/>
              <a:gd name="gd155" fmla="+- 6445 0 gd153"/>
              <a:gd name="gd156" fmla="?: gd154 1 -1"/>
              <a:gd name="gd157" fmla="?: gd155 1 -1"/>
              <a:gd name="gd158" fmla="*/ gd156 gd157 1"/>
              <a:gd name="gd159" fmla="?: gd154 10800000 0"/>
              <a:gd name="gd160" fmla="?: gd158 -5400000 5400000"/>
              <a:gd name="gd161" fmla="*/ gd154 -1 1"/>
              <a:gd name="gd162" fmla="*/ gd155 -1 1"/>
              <a:gd name="gd163" fmla="?: gd154 gd154 gd161"/>
              <a:gd name="gd164" fmla="?: gd155 gd155 gd162"/>
              <a:gd name="gd165" fmla="val 14260"/>
              <a:gd name="gd166" fmla="val 6445"/>
              <a:gd name="gd167" fmla="val 4960"/>
              <a:gd name="gd168" fmla="val gd1"/>
              <a:gd name="gd169" fmla="val 16640"/>
              <a:gd name="gd170" fmla="val gd1"/>
              <a:gd name="gd171" fmla="*/ w 3163 21600"/>
              <a:gd name="gd172" fmla="*/ h 3163 21600"/>
              <a:gd name="gd173" fmla="*/ w 18437 21600"/>
              <a:gd name="gd174" fmla="*/ h 18437 21600"/>
              <a:gd name="gd175" fmla="*/ w adj0 21600"/>
              <a:gd name="gd176" fmla="*/ h 1 2"/>
            </a:gdLst>
            <a:ahLst>
              <a:ahXY gdRefX="adj0" minX="15510" maxX="17520">
                <a:pos x="gd175" y="gd176"/>
              </a:ahXY>
            </a:ahLst>
            <a:cxnLst/>
            <a:rect l="gd171" t="gd172" r="gd173" b="gd174"/>
            <a:pathLst>
              <a:path w="21600" h="21600" fill="norm" stroke="1" extrusionOk="0">
                <a:moveTo>
                  <a:pt x="gd5" y="gd6"/>
                </a:moveTo>
                <a:arcTo wR="gd16" hR="gd17" stAng="gd12" swAng="gd13"/>
                <a:arcTo wR="gd29" hR="gd30" stAng="gd25" swAng="gd26"/>
                <a:arcTo wR="gd42" hR="gd43" stAng="gd38" swAng="gd39"/>
                <a:arcTo wR="gd55" hR="gd56" stAng="gd51" swAng="gd52"/>
                <a:close/>
              </a:path>
              <a:path w="21600" h="21600" fill="none" stroke="1" extrusionOk="0">
                <a:moveTo>
                  <a:pt x="gd59" y="gd60"/>
                </a:moveTo>
                <a:arcTo wR="gd70" hR="gd71" stAng="gd66" swAng="gd67"/>
                <a:arcTo wR="gd83" hR="gd84" stAng="gd79" swAng="gd80"/>
                <a:arcTo wR="gd96" hR="gd97" stAng="gd92" swAng="gd93"/>
                <a:arcTo wR="gd109" hR="gd110" stAng="gd105" swAng="gd106"/>
                <a:close/>
              </a:path>
              <a:path w="21600" h="21600" fill="none" stroke="1" extrusionOk="0">
                <a:moveTo>
                  <a:pt x="gd113" y="gd114"/>
                </a:moveTo>
                <a:arcTo wR="gd124" hR="gd125" stAng="gd120" swAng="gd121"/>
                <a:arcTo wR="gd137" hR="gd138" stAng="gd133" swAng="gd134"/>
                <a:arcTo wR="gd150" hR="gd151" stAng="gd146" swAng="gd147"/>
                <a:arcTo wR="gd163" hR="gd164" stAng="gd159" swAng="gd160"/>
                <a:close/>
              </a:path>
              <a:path w="21600" h="21600" fill="none" stroke="1" extrusionOk="0">
                <a:moveTo>
                  <a:pt x="gd167" y="gd168"/>
                </a:moveTo>
                <a:cubicBezTo>
                  <a:pt x="8853" y="gd4"/>
                  <a:pt x="12747" y="gd4"/>
                  <a:pt x="16640" y="gd1"/>
                </a:cubicBezTo>
              </a:path>
            </a:pathLst>
          </a:custGeom>
          <a:solidFill>
            <a:srgbClr val="FFFF00"/>
          </a:solidFill>
          <a:ln w="9524">
            <a:solidFill>
              <a:srgbClr val="000000"/>
            </a:solidFill>
            <a:round/>
            <a:headEnd/>
            <a:tailEnd/>
          </a:ln>
        </p:spPr>
        <p:txBody>
          <a:bodyPr wrap="none" anchor="ctr" anchorCtr="0"/>
          <a:lstStyle/>
          <a:p>
            <a:endParaRPr sz="1400" dirty="0"/>
          </a:p>
        </p:txBody>
      </p:sp>
      <p:sp>
        <p:nvSpPr>
          <p:cNvPr id="14341" name="AutoShape 5"/>
          <p:cNvSpPr>
            <a:spLocks noChangeShapeType="1" noGrp="1"/>
          </p:cNvSpPr>
          <p:nvPr/>
        </p:nvSpPr>
        <p:spPr>
          <a:xfrm>
            <a:off x="4648200" y="1066800"/>
            <a:ext cx="685800" cy="685800"/>
          </a:xfrm>
          <a:custGeom>
            <a:avLst>
              <a:gd name="adj0" fmla="val 5400"/>
            </a:avLst>
            <a:gdLst>
              <a:gd name="gd0" fmla="val 65536"/>
              <a:gd name="gd1" fmla="val adj0"/>
              <a:gd name="gd2" fmla="+- 21600 0 adj0"/>
              <a:gd name="gd3" fmla="+- 21600 0 adj0"/>
              <a:gd name="gd4" fmla="*/ gd1 2929 10000"/>
              <a:gd name="gd5" fmla="+- 21600 0 gd4"/>
              <a:gd name="gd6" fmla="+- 21600 0 gd4"/>
              <a:gd name="gd7" fmla="val 21600"/>
              <a:gd name="gd8" fmla="val 21600"/>
              <a:gd name="gd9" fmla="*/ 21600 1 2"/>
              <a:gd name="gd10" fmla="*/ 21600 1 2"/>
              <a:gd name="gd11" fmla="val gd1"/>
              <a:gd name="gd12" fmla="val 0"/>
              <a:gd name="gd13" fmla="val gd1"/>
              <a:gd name="gd14" fmla="val gd1"/>
              <a:gd name="gd15" fmla="val 0"/>
              <a:gd name="gd16" fmla="val gd1"/>
              <a:gd name="gd17" fmla="val 0"/>
              <a:gd name="gd18" fmla="val gd3"/>
              <a:gd name="gd19" fmla="val gd1"/>
              <a:gd name="gd20" fmla="val gd3"/>
              <a:gd name="gd21" fmla="val gd1"/>
              <a:gd name="gd22" fmla="val 21600"/>
              <a:gd name="gd23" fmla="val gd2"/>
              <a:gd name="gd24" fmla="val 21600"/>
              <a:gd name="gd25" fmla="val gd2"/>
              <a:gd name="gd26" fmla="val gd3"/>
              <a:gd name="gd27" fmla="val 21600"/>
              <a:gd name="gd28" fmla="val gd3"/>
              <a:gd name="gd29" fmla="val 21600"/>
              <a:gd name="gd30" fmla="val gd1"/>
              <a:gd name="gd31" fmla="val gd2"/>
              <a:gd name="gd32" fmla="val gd1"/>
              <a:gd name="gd33" fmla="val gd2"/>
              <a:gd name="gd34" fmla="val 0"/>
              <a:gd name="gd35" fmla="*/ w 0 21600"/>
              <a:gd name="gd36" fmla="*/ h 0 21600"/>
              <a:gd name="gd37" fmla="*/ w 21600 21600"/>
              <a:gd name="gd38" fmla="*/ h 21600 21600"/>
              <a:gd name="gd39" fmla="*/ w adj0 21600"/>
              <a:gd name="gd40" fmla="*/ h 0 1"/>
            </a:gdLst>
            <a:ahLst>
              <a:ahXY gdRefX="adj0" minX="0" maxX="10800">
                <a:pos x="gd39" y="gd40"/>
              </a:ahXY>
            </a:ahLst>
            <a:cxnLst/>
            <a:rect l="gd35" t="gd36" r="gd37" b="gd38"/>
            <a:pathLst>
              <a:path w="21600" h="21600" fill="norm" stroke="1" extrusionOk="0">
                <a:moveTo>
                  <a:pt x="gd11" y="gd12"/>
                </a:moveTo>
                <a:lnTo>
                  <a:pt x="gd13" y="gd14"/>
                </a:lnTo>
                <a:lnTo>
                  <a:pt x="gd15" y="gd16"/>
                </a:lnTo>
                <a:lnTo>
                  <a:pt x="gd17" y="gd18"/>
                </a:lnTo>
                <a:lnTo>
                  <a:pt x="gd19" y="gd20"/>
                </a:lnTo>
                <a:lnTo>
                  <a:pt x="gd21" y="gd22"/>
                </a:lnTo>
                <a:lnTo>
                  <a:pt x="gd23" y="gd24"/>
                </a:lnTo>
                <a:lnTo>
                  <a:pt x="gd25" y="gd26"/>
                </a:lnTo>
                <a:lnTo>
                  <a:pt x="gd27" y="gd28"/>
                </a:lnTo>
                <a:lnTo>
                  <a:pt x="gd29" y="gd30"/>
                </a:lnTo>
                <a:lnTo>
                  <a:pt x="gd31" y="gd32"/>
                </a:lnTo>
                <a:lnTo>
                  <a:pt x="gd33" y="gd34"/>
                </a:lnTo>
                <a:close/>
              </a:path>
            </a:pathLst>
          </a:custGeom>
          <a:solidFill>
            <a:srgbClr val="FF0000"/>
          </a:solidFill>
          <a:ln w="9524">
            <a:solidFill>
              <a:srgbClr val="FF0000"/>
            </a:solidFill>
            <a:round/>
            <a:headEnd/>
            <a:tailEnd/>
          </a:ln>
        </p:spPr>
        <p:txBody>
          <a:bodyPr wrap="none" anchor="ctr" anchorCtr="0"/>
          <a:lstStyle/>
          <a:p>
            <a:endParaRPr sz="1400" dirty="0"/>
          </a:p>
        </p:txBody>
      </p:sp>
      <p:sp>
        <p:nvSpPr>
          <p:cNvPr id="14342" name="AutoShape 6"/>
          <p:cNvSpPr>
            <a:spLocks noChangeShapeType="1" noGrp="1"/>
          </p:cNvSpPr>
          <p:nvPr/>
        </p:nvSpPr>
        <p:spPr>
          <a:xfrm>
            <a:off x="3733800" y="1066800"/>
            <a:ext cx="685800" cy="685800"/>
          </a:xfrm>
          <a:custGeom>
            <a:avLst/>
            <a:gdLst>
              <a:gd name="gd0" fmla="val 65536"/>
              <a:gd name="gd1" fmla="val 8472"/>
              <a:gd name="gd2" fmla="val 0"/>
              <a:gd name="gd3" fmla="val 0"/>
              <a:gd name="gd4" fmla="val 3890"/>
              <a:gd name="gd5" fmla="val 7602"/>
              <a:gd name="gd6" fmla="val 8382"/>
              <a:gd name="gd7" fmla="val 5022"/>
              <a:gd name="gd8" fmla="val 9705"/>
              <a:gd name="gd9" fmla="+- gd7 7200 0"/>
              <a:gd name="gd10" fmla="+- gd8 4192 0"/>
              <a:gd name="gd11" fmla="val 10012"/>
              <a:gd name="gd12" fmla="val 14915"/>
              <a:gd name="gd13" fmla="+- gd11 11588 0"/>
              <a:gd name="gd14" fmla="+- gd12 6685 0"/>
              <a:gd name="gd15" fmla="val 14767"/>
              <a:gd name="gd16" fmla="val 12877"/>
              <a:gd name="gd17" fmla="+- gd15 1810 0"/>
              <a:gd name="gd18" fmla="+- gd16 -870 0"/>
              <a:gd name="gd19" fmla="val 11050"/>
              <a:gd name="gd20" fmla="val 6797"/>
              <a:gd name="gd21" fmla="+- gd19 1810 0"/>
              <a:gd name="gd22" fmla="+- gd20 -717 0"/>
              <a:gd name="gd23" fmla="*/ w 8757 21600"/>
              <a:gd name="gd24" fmla="*/ h 7437 21600"/>
              <a:gd name="gd25" fmla="*/ w 13917 21600"/>
              <a:gd name="gd26" fmla="*/ h 14277 21600"/>
            </a:gdLst>
            <a:ahLst/>
            <a:cxnLst/>
            <a:rect l="gd23" t="gd24" r="gd25" b="gd26"/>
            <a:pathLst>
              <a:path w="21600" h="21600" fill="norm" stroke="1" extrusionOk="0">
                <a:moveTo>
                  <a:pt x="gd1" y="gd2"/>
                </a:moveTo>
                <a:lnTo>
                  <a:pt x="gd3" y="gd4"/>
                </a:lnTo>
                <a:lnTo>
                  <a:pt x="gd5" y="gd6"/>
                </a:lnTo>
                <a:lnTo>
                  <a:pt x="gd7" y="gd8"/>
                </a:lnTo>
                <a:lnTo>
                  <a:pt x="gd9" y="gd10"/>
                </a:lnTo>
                <a:lnTo>
                  <a:pt x="gd11" y="gd12"/>
                </a:lnTo>
                <a:lnTo>
                  <a:pt x="gd13" y="gd14"/>
                </a:lnTo>
                <a:lnTo>
                  <a:pt x="gd15" y="gd16"/>
                </a:lnTo>
                <a:lnTo>
                  <a:pt x="gd17" y="gd18"/>
                </a:lnTo>
                <a:lnTo>
                  <a:pt x="gd19" y="gd20"/>
                </a:lnTo>
                <a:lnTo>
                  <a:pt x="gd21" y="gd22"/>
                </a:lnTo>
                <a:close/>
              </a:path>
            </a:pathLst>
          </a:custGeom>
          <a:solidFill>
            <a:srgbClr val="FFFF00"/>
          </a:solidFill>
          <a:ln w="9524">
            <a:solidFill>
              <a:srgbClr val="000000"/>
            </a:solidFill>
            <a:round/>
            <a:headEnd/>
            <a:tailEnd/>
          </a:ln>
        </p:spPr>
        <p:txBody>
          <a:bodyPr wrap="none" anchor="ctr" anchorCtr="0"/>
          <a:lstStyle/>
          <a:p>
            <a:endParaRPr sz="1400" dirty="0"/>
          </a:p>
        </p:txBody>
      </p:sp>
      <p:sp>
        <p:nvSpPr>
          <p:cNvPr id="14343" name="AutoShape 7"/>
          <p:cNvSpPr>
            <a:spLocks noChangeShapeType="1" noGrp="1"/>
          </p:cNvSpPr>
          <p:nvPr/>
        </p:nvSpPr>
        <p:spPr>
          <a:xfrm>
            <a:off x="5715000" y="1066800"/>
            <a:ext cx="685800" cy="685800"/>
          </a:xfrm>
          <a:custGeom>
            <a:avLst>
              <a:gd name="adj0" fmla="val 5400"/>
              <a:gd name="adj1" fmla="val 5400"/>
            </a:avLst>
            <a:gdLst>
              <a:gd name="gd0" fmla="val 65536"/>
              <a:gd name="gd1" fmla="val adj0"/>
              <a:gd name="gd2" fmla="val adj1"/>
              <a:gd name="gd3" fmla="+- 21600 0 adj1"/>
              <a:gd name="gd4" fmla="*/ adj0 adj1 10800"/>
              <a:gd name="gd5" fmla="+- adj0 0 gd4"/>
              <a:gd name="gd6" fmla="val 0"/>
              <a:gd name="gd7" fmla="val gd1"/>
              <a:gd name="gd8" fmla="val gd2"/>
              <a:gd name="gd9" fmla="val gd1"/>
              <a:gd name="gd10" fmla="val gd2"/>
              <a:gd name="gd11" fmla="val 21600"/>
              <a:gd name="gd12" fmla="val gd3"/>
              <a:gd name="gd13" fmla="val 21600"/>
              <a:gd name="gd14" fmla="val gd3"/>
              <a:gd name="gd15" fmla="val gd1"/>
              <a:gd name="gd16" fmla="val 21600"/>
              <a:gd name="gd17" fmla="val gd1"/>
              <a:gd name="gd18" fmla="val 10800"/>
              <a:gd name="gd19" fmla="val 0"/>
              <a:gd name="gd20" fmla="*/ w gd2 21600"/>
              <a:gd name="gd21" fmla="*/ h gd5 21600"/>
              <a:gd name="gd22" fmla="*/ w gd3 21600"/>
              <a:gd name="gd23" fmla="*/ h 21600 21600"/>
              <a:gd name="gd24" fmla="*/ w adj1 21600"/>
              <a:gd name="gd25" fmla="*/ h adj0 21600"/>
            </a:gdLst>
            <a:ahLst>
              <a:ahXY gdRefX="adj1" minX="0" maxX="10800" gdRefY="adj0" minY="0" maxY="21600">
                <a:pos x="gd24" y="gd25"/>
              </a:ahXY>
            </a:ahLst>
            <a:cxnLst/>
            <a:rect l="gd20" t="gd21" r="gd22" b="gd23"/>
            <a:pathLst>
              <a:path w="21600" h="21600" fill="norm" stroke="1" extrusionOk="0">
                <a:moveTo>
                  <a:pt x="gd6" y="gd7"/>
                </a:moveTo>
                <a:lnTo>
                  <a:pt x="gd8" y="gd9"/>
                </a:lnTo>
                <a:lnTo>
                  <a:pt x="gd10" y="gd11"/>
                </a:lnTo>
                <a:lnTo>
                  <a:pt x="gd12" y="gd13"/>
                </a:lnTo>
                <a:lnTo>
                  <a:pt x="gd14" y="gd15"/>
                </a:lnTo>
                <a:lnTo>
                  <a:pt x="gd16" y="gd17"/>
                </a:lnTo>
                <a:lnTo>
                  <a:pt x="gd18" y="gd19"/>
                </a:lnTo>
                <a:close/>
              </a:path>
            </a:pathLst>
          </a:custGeom>
          <a:solidFill>
            <a:srgbClr val="00FF00"/>
          </a:solidFill>
          <a:ln w="9524">
            <a:solidFill>
              <a:srgbClr val="000000"/>
            </a:solidFill>
            <a:round/>
            <a:headEnd/>
            <a:tailEnd/>
          </a:ln>
        </p:spPr>
        <p:txBody>
          <a:bodyPr vert="vert" wrap="none" anchor="ctr" anchorCtr="0"/>
          <a:lstStyle/>
          <a:p>
            <a:endParaRPr sz="1400" dirty="0"/>
          </a:p>
        </p:txBody>
      </p:sp>
      <p:sp>
        <p:nvSpPr>
          <p:cNvPr id="14344" name="AutoShape 8"/>
          <p:cNvSpPr>
            <a:spLocks noChangeShapeType="1" noGrp="1"/>
          </p:cNvSpPr>
          <p:nvPr/>
        </p:nvSpPr>
        <p:spPr>
          <a:xfrm>
            <a:off x="6705600" y="1066800"/>
            <a:ext cx="685800" cy="685800"/>
          </a:xfrm>
          <a:custGeom>
            <a:avLst/>
            <a:gdLst>
              <a:gd name="gd0" fmla="val 65536"/>
              <a:gd name="gd1" fmla="val 0"/>
              <a:gd name="gd2" fmla="val 10800"/>
              <a:gd name="gd3" fmla="val 10800"/>
              <a:gd name="gd4" fmla="val 0"/>
              <a:gd name="gd5" fmla="val 21600"/>
              <a:gd name="gd6" fmla="val 10800"/>
              <a:gd name="gd7" fmla="val 10800"/>
              <a:gd name="gd8" fmla="val 21600"/>
              <a:gd name="gd9" fmla="val 0"/>
              <a:gd name="gd10" fmla="val 10800"/>
              <a:gd name="gd11" fmla="val 17401"/>
              <a:gd name="gd12" fmla="val 15493"/>
              <a:gd name="gd13" fmla="val 18900"/>
              <a:gd name="gd14" fmla="val 10800"/>
              <a:gd name="gd15" fmla="val 10800"/>
              <a:gd name="gd16" fmla="val 2700"/>
              <a:gd name="gd17" fmla="val 6106"/>
              <a:gd name="gd18" fmla="val 4198"/>
              <a:gd name="gd19" fmla="val 4198"/>
              <a:gd name="gd20" fmla="val 6106"/>
              <a:gd name="gd21" fmla="val 2700"/>
              <a:gd name="gd22" fmla="val 10799"/>
              <a:gd name="gd23" fmla="val 10800"/>
              <a:gd name="gd24" fmla="val 18900"/>
              <a:gd name="gd25" fmla="val 15493"/>
              <a:gd name="gd26" fmla="val 17401"/>
            </a:gdLst>
            <a:ahLst/>
            <a:cxnLst/>
            <a:rect l="0" t="0" r="r" b="b"/>
            <a:pathLst>
              <a:path w="21600" h="21600" fill="norm" stroke="1" extrusionOk="0">
                <a:moveTo>
                  <a:pt x="gd1" y="gd2"/>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gd11" y="gd12"/>
                </a:moveTo>
                <a:cubicBezTo>
                  <a:pt x="18376" y="14122"/>
                  <a:pt x="18900" y="12482"/>
                  <a:pt x="18900" y="10800"/>
                </a:cubicBezTo>
                <a:cubicBezTo>
                  <a:pt x="18900" y="6326"/>
                  <a:pt x="15273" y="2700"/>
                  <a:pt x="10800" y="2700"/>
                </a:cubicBezTo>
                <a:cubicBezTo>
                  <a:pt x="9117" y="2699"/>
                  <a:pt x="7477" y="3223"/>
                  <a:pt x="6106" y="4198"/>
                </a:cubicBezTo>
                <a:close/>
                <a:moveTo>
                  <a:pt x="gd19" y="gd20"/>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800000"/>
          </a:solidFill>
          <a:ln w="9524">
            <a:solidFill>
              <a:srgbClr val="000000"/>
            </a:solidFill>
            <a:round/>
            <a:headEnd/>
            <a:tailEnd/>
          </a:ln>
        </p:spPr>
        <p:txBody>
          <a:bodyPr wrap="none" anchor="ctr" anchorCtr="0"/>
          <a:lstStyle/>
          <a:p>
            <a:endParaRPr sz="1400" dirty="0"/>
          </a:p>
        </p:txBody>
      </p:sp>
      <p:sp>
        <p:nvSpPr>
          <p:cNvPr id="14345" name="FlagCount" hidden="1">
            <a:hlinkClick r:id="rId2"/>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15362"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Advanced AutoShapes</a:t>
            </a:r>
          </a:p>
        </p:txBody>
      </p:sp>
      <p:grpSp>
        <p:nvGrpSpPr>
          <p:cNvPr id="15363" name="Group 19"/>
          <p:cNvGrpSpPr/>
          <p:nvPr/>
        </p:nvGrpSpPr>
        <p:grpSpPr>
          <a:xfrm>
            <a:off x="1981200" y="4800600"/>
            <a:ext cx="1524000" cy="1143000"/>
            <a:chOff x="1488" y="2688"/>
            <a:chExt cx="960" cy="720"/>
          </a:xfrm>
        </p:grpSpPr>
        <p:sp>
          <p:nvSpPr>
            <p:cNvPr id="15375" name="AutoShape 4"/>
            <p:cNvSpPr>
              <a:spLocks noChangeShapeType="1"/>
            </p:cNvSpPr>
            <p:nvPr/>
          </p:nvSpPr>
          <p:spPr>
            <a:xfrm>
              <a:off x="1488" y="2688"/>
              <a:ext cx="960" cy="720"/>
            </a:xfrm>
            <a:custGeom>
              <a:avLst/>
              <a:gdLst>
                <a:gd name="gd0" fmla="val 65536"/>
                <a:gd name="gd1" fmla="val 0"/>
                <a:gd name="gd2" fmla="val 0"/>
                <a:gd name="gd3" fmla="val 0"/>
                <a:gd name="gd4" fmla="val 21600"/>
                <a:gd name="gd5" fmla="+- gd3 21600 0"/>
                <a:gd name="gd6" fmla="+- gd4 0 0"/>
                <a:gd name="gd7" fmla="val 21600"/>
                <a:gd name="gd8" fmla="val 0"/>
              </a:gdLst>
              <a:ahLst/>
              <a:cxnLst/>
              <a:rect l="0" t="0" r="r" b="b"/>
              <a:pathLst>
                <a:path w="21600" h="21600" fill="norm" stroke="1" extrusionOk="0">
                  <a:moveTo>
                    <a:pt x="gd1" y="gd2"/>
                  </a:moveTo>
                  <a:lnTo>
                    <a:pt x="gd3" y="gd4"/>
                  </a:lnTo>
                  <a:lnTo>
                    <a:pt x="gd5" y="gd6"/>
                  </a:lnTo>
                  <a:lnTo>
                    <a:pt x="gd7" y="gd8"/>
                  </a:lnTo>
                  <a:close/>
                </a:path>
              </a:pathLst>
            </a:custGeom>
            <a:solidFill>
              <a:srgbClr val="993300"/>
            </a:solidFill>
            <a:ln w="9524">
              <a:solidFill>
                <a:schemeClr val="dk1"/>
              </a:solidFill>
              <a:round/>
              <a:headEnd/>
              <a:tailEnd/>
            </a:ln>
          </p:spPr>
          <p:txBody>
            <a:bodyPr wrap="none" anchor="ctr" anchorCtr="0"/>
            <a:lstStyle/>
            <a:p>
              <a:endParaRPr sz="1400" dirty="0"/>
            </a:p>
          </p:txBody>
        </p:sp>
        <p:sp>
          <p:nvSpPr>
            <p:cNvPr id="15376" name="Text Box 10"/>
            <p:cNvSpPr txBox="1">
              <a:spLocks noChangeShapeType="1"/>
            </p:cNvSpPr>
            <p:nvPr/>
          </p:nvSpPr>
          <p:spPr>
            <a:xfrm>
              <a:off x="1536" y="2928"/>
              <a:ext cx="864" cy="231"/>
            </a:xfrm>
            <a:prstGeom prst="rect">
              <a:avLst/>
            </a:prstGeom>
            <a:noFill/>
          </p:spPr>
          <p:txBody>
            <a:bodyPr lIns="91440" tIns="45720" rIns="91440" bIns="45720">
              <a:spAutoFit/>
            </a:bodyPr>
            <a:lstStyle/>
            <a:p>
              <a:pPr lvl="0" hangingPunct="1">
                <a:spcBef>
                  <a:spcPct val="50000"/>
                </a:spcBef>
              </a:pPr>
              <a:r>
                <a:rPr>
                  <a:solidFill>
                    <a:schemeClr val="lt1"/>
                  </a:solidFill>
                </a:rPr>
                <a:t>Phase One</a:t>
              </a:r>
            </a:p>
          </p:txBody>
        </p:sp>
      </p:grpSp>
      <p:grpSp>
        <p:nvGrpSpPr>
          <p:cNvPr id="15364" name="Group 22"/>
          <p:cNvGrpSpPr/>
          <p:nvPr/>
        </p:nvGrpSpPr>
        <p:grpSpPr>
          <a:xfrm>
            <a:off x="5638800" y="4800600"/>
            <a:ext cx="1524000" cy="1143000"/>
            <a:chOff x="4080" y="2064"/>
            <a:chExt cx="960" cy="720"/>
          </a:xfrm>
        </p:grpSpPr>
        <p:sp>
          <p:nvSpPr>
            <p:cNvPr id="15373" name="AutoShape 6"/>
            <p:cNvSpPr>
              <a:spLocks noChangeShapeType="1"/>
            </p:cNvSpPr>
            <p:nvPr/>
          </p:nvSpPr>
          <p:spPr>
            <a:xfrm>
              <a:off x="4080" y="2064"/>
              <a:ext cx="960" cy="720"/>
            </a:xfrm>
            <a:custGeom>
              <a:avLst/>
              <a:gdLst>
                <a:gd name="gd0" fmla="val 65536"/>
                <a:gd name="gd1" fmla="val 0"/>
                <a:gd name="gd2" fmla="val 0"/>
                <a:gd name="gd3" fmla="val 0"/>
                <a:gd name="gd4" fmla="val 21600"/>
                <a:gd name="gd5" fmla="+- gd3 21600 0"/>
                <a:gd name="gd6" fmla="+- gd4 0 0"/>
                <a:gd name="gd7" fmla="val 21600"/>
                <a:gd name="gd8" fmla="val 0"/>
              </a:gdLst>
              <a:ahLst/>
              <a:cxnLst/>
              <a:rect l="0" t="0" r="r" b="b"/>
              <a:pathLst>
                <a:path w="21600" h="21600" fill="norm" stroke="1" extrusionOk="0">
                  <a:moveTo>
                    <a:pt x="gd1" y="gd2"/>
                  </a:moveTo>
                  <a:lnTo>
                    <a:pt x="gd3" y="gd4"/>
                  </a:lnTo>
                  <a:lnTo>
                    <a:pt x="gd5" y="gd6"/>
                  </a:lnTo>
                  <a:lnTo>
                    <a:pt x="gd7" y="gd8"/>
                  </a:lnTo>
                  <a:close/>
                </a:path>
              </a:pathLst>
            </a:custGeom>
            <a:solidFill>
              <a:srgbClr val="00FF00"/>
            </a:solidFill>
            <a:ln w="9524">
              <a:solidFill>
                <a:schemeClr val="dk1"/>
              </a:solidFill>
              <a:round/>
              <a:headEnd/>
              <a:tailEnd/>
            </a:ln>
          </p:spPr>
          <p:txBody>
            <a:bodyPr wrap="none" anchor="ctr" anchorCtr="0"/>
            <a:lstStyle/>
            <a:p>
              <a:endParaRPr sz="1400" dirty="0"/>
            </a:p>
          </p:txBody>
        </p:sp>
        <p:sp>
          <p:nvSpPr>
            <p:cNvPr id="15374" name="Text Box 13"/>
            <p:cNvSpPr txBox="1">
              <a:spLocks noChangeShapeType="1"/>
            </p:cNvSpPr>
            <p:nvPr/>
          </p:nvSpPr>
          <p:spPr>
            <a:xfrm>
              <a:off x="4128" y="2304"/>
              <a:ext cx="864" cy="231"/>
            </a:xfrm>
            <a:prstGeom prst="rect">
              <a:avLst/>
            </a:prstGeom>
            <a:noFill/>
          </p:spPr>
          <p:txBody>
            <a:bodyPr lIns="91440" tIns="45720" rIns="91440" bIns="45720">
              <a:spAutoFit/>
            </a:bodyPr>
            <a:lstStyle/>
            <a:p>
              <a:pPr lvl="0" hangingPunct="1">
                <a:spcBef>
                  <a:spcPct val="50000"/>
                </a:spcBef>
              </a:pPr>
              <a:r>
                <a:rPr>
                  <a:solidFill>
                    <a:schemeClr val="lt1"/>
                  </a:solidFill>
                </a:rPr>
                <a:t>Phase Two</a:t>
              </a:r>
            </a:p>
          </p:txBody>
        </p:sp>
      </p:grpSp>
      <p:grpSp>
        <p:nvGrpSpPr>
          <p:cNvPr id="15365" name="Group 21"/>
          <p:cNvGrpSpPr/>
          <p:nvPr/>
        </p:nvGrpSpPr>
        <p:grpSpPr>
          <a:xfrm>
            <a:off x="3505200" y="4724400"/>
            <a:ext cx="2133600" cy="1192212"/>
            <a:chOff x="2256" y="2304"/>
            <a:chExt cx="1344" cy="751"/>
          </a:xfrm>
        </p:grpSpPr>
        <p:grpSp>
          <p:nvGrpSpPr>
            <p:cNvPr id="15368" name="Group 20"/>
            <p:cNvGrpSpPr/>
            <p:nvPr/>
          </p:nvGrpSpPr>
          <p:grpSpPr>
            <a:xfrm>
              <a:off x="2256" y="2496"/>
              <a:ext cx="1344" cy="384"/>
              <a:chOff x="2448" y="2832"/>
              <a:chExt cx="1344" cy="384"/>
            </a:xfrm>
          </p:grpSpPr>
          <p:sp>
            <p:nvSpPr>
              <p:cNvPr id="15370" name="AutoShape 5"/>
              <p:cNvSpPr>
                <a:spLocks noChangeShapeType="1"/>
              </p:cNvSpPr>
              <p:nvPr/>
            </p:nvSpPr>
            <p:spPr>
              <a:xfrm>
                <a:off x="2736" y="2832"/>
                <a:ext cx="720" cy="384"/>
              </a:xfrm>
              <a:custGeom>
                <a:avLst/>
                <a:gdLst>
                  <a:gd name="gd0" fmla="val 65536"/>
                  <a:gd name="gd1" fmla="val 10800"/>
                  <a:gd name="gd2" fmla="val 0"/>
                  <a:gd name="gd3" fmla="val 0"/>
                  <a:gd name="gd4" fmla="val 10800"/>
                  <a:gd name="gd5" fmla="val 10800"/>
                  <a:gd name="gd6" fmla="val 21600"/>
                  <a:gd name="gd7" fmla="val 21600"/>
                  <a:gd name="gd8" fmla="val 10800"/>
                  <a:gd name="gd9" fmla="*/ w 5400 21600"/>
                  <a:gd name="gd10" fmla="*/ h 5400 21600"/>
                  <a:gd name="gd11" fmla="*/ w 16200 21600"/>
                  <a:gd name="gd12" fmla="*/ h 16200 21600"/>
                </a:gdLst>
                <a:ahLst/>
                <a:cxnLst/>
                <a:rect l="gd9" t="gd10" r="gd11" b="gd12"/>
                <a:pathLst>
                  <a:path w="21600" h="21600" fill="norm" stroke="1" extrusionOk="0">
                    <a:moveTo>
                      <a:pt x="gd1" y="gd2"/>
                    </a:moveTo>
                    <a:lnTo>
                      <a:pt x="gd3" y="gd4"/>
                    </a:lnTo>
                    <a:lnTo>
                      <a:pt x="gd5" y="gd6"/>
                    </a:lnTo>
                    <a:lnTo>
                      <a:pt x="gd7" y="gd8"/>
                    </a:lnTo>
                    <a:close/>
                  </a:path>
                </a:pathLst>
              </a:custGeom>
              <a:solidFill>
                <a:srgbClr val="FFFF00"/>
              </a:solidFill>
              <a:ln w="9524">
                <a:solidFill>
                  <a:schemeClr val="dk1"/>
                </a:solidFill>
                <a:round/>
                <a:headEnd/>
                <a:tailEnd/>
              </a:ln>
            </p:spPr>
            <p:txBody>
              <a:bodyPr wrap="none" anchor="ctr" anchorCtr="0"/>
              <a:lstStyle/>
              <a:p>
                <a:endParaRPr sz="1400" dirty="0"/>
              </a:p>
            </p:txBody>
          </p:sp>
          <p:sp>
            <p:nvSpPr>
              <p:cNvPr id="15371" name="Line 7"/>
              <p:cNvSpPr>
                <a:spLocks noChangeShapeType="1"/>
              </p:cNvSpPr>
              <p:nvPr/>
            </p:nvSpPr>
            <p:spPr>
              <a:xfrm>
                <a:off x="2448" y="3024"/>
                <a:ext cx="288" cy="0"/>
              </a:xfrm>
              <a:prstGeom prst="line">
                <a:avLst/>
              </a:prstGeom>
              <a:noFill/>
              <a:ln w="9524">
                <a:solidFill>
                  <a:schemeClr val="dk1"/>
                </a:solidFill>
                <a:round/>
                <a:headEnd/>
                <a:tailEnd type="triangle" w="med" len="med"/>
              </a:ln>
            </p:spPr>
            <p:txBody>
              <a:bodyPr lIns="91440" tIns="45720" rIns="91440" bIns="45720"/>
              <a:lstStyle/>
              <a:p>
                <a:endParaRPr sz="1400" dirty="0"/>
              </a:p>
            </p:txBody>
          </p:sp>
          <p:sp>
            <p:nvSpPr>
              <p:cNvPr id="15372" name="Line 8"/>
              <p:cNvSpPr>
                <a:spLocks noChangeShapeType="1"/>
              </p:cNvSpPr>
              <p:nvPr/>
            </p:nvSpPr>
            <p:spPr>
              <a:xfrm>
                <a:off x="3456" y="3024"/>
                <a:ext cx="336" cy="0"/>
              </a:xfrm>
              <a:prstGeom prst="line">
                <a:avLst/>
              </a:prstGeom>
              <a:noFill/>
              <a:ln w="9524">
                <a:solidFill>
                  <a:schemeClr val="dk1"/>
                </a:solidFill>
                <a:round/>
                <a:headEnd/>
                <a:tailEnd type="triangle" w="med" len="med"/>
              </a:ln>
            </p:spPr>
            <p:txBody>
              <a:bodyPr lIns="91440" tIns="45720" rIns="91440" bIns="45720"/>
              <a:lstStyle/>
              <a:p>
                <a:endParaRPr sz="1400" dirty="0"/>
              </a:p>
            </p:txBody>
          </p:sp>
        </p:grpSp>
        <p:sp>
          <p:nvSpPr>
            <p:cNvPr id="15369" name="Text Box 14"/>
            <p:cNvSpPr txBox="1">
              <a:spLocks noChangeShapeType="1"/>
            </p:cNvSpPr>
            <p:nvPr/>
          </p:nvSpPr>
          <p:spPr>
            <a:xfrm>
              <a:off x="2400" y="2304"/>
              <a:ext cx="1008" cy="751"/>
            </a:xfrm>
            <a:prstGeom prst="rect">
              <a:avLst/>
            </a:prstGeom>
            <a:noFill/>
          </p:spPr>
          <p:txBody>
            <a:bodyPr lIns="91440" tIns="45720" rIns="91440" bIns="45720">
              <a:spAutoFit/>
            </a:bodyPr>
            <a:lstStyle/>
            <a:p>
              <a:pPr lvl="0" algn="ctr" hangingPunct="1">
                <a:spcBef>
                  <a:spcPct val="50000"/>
                </a:spcBef>
              </a:pPr>
              <a:r>
                <a:rPr/>
                <a:t>Research</a:t>
              </a:r>
            </a:p>
            <a:p>
              <a:pPr lvl="0" algn="ctr" hangingPunct="1">
                <a:spcBef>
                  <a:spcPct val="50000"/>
                </a:spcBef>
              </a:pPr>
              <a:r>
                <a:rPr/>
                <a:t>&amp;</a:t>
              </a:r>
            </a:p>
            <a:p>
              <a:pPr lvl="0" algn="ctr" hangingPunct="1">
                <a:spcBef>
                  <a:spcPct val="50000"/>
                </a:spcBef>
              </a:pPr>
              <a:r>
                <a:rPr/>
                <a:t>Development</a:t>
              </a:r>
            </a:p>
          </p:txBody>
        </p:sp>
      </p:grpSp>
      <p:sp>
        <p:nvSpPr>
          <p:cNvPr id="15366" name="Rectangle 24"/>
          <p:cNvSpPr>
            <a:spLocks noChangeShapeType="1" noGrp="1"/>
          </p:cNvSpPr>
          <p:nvPr>
            <p:ph type="body"/>
          </p:nvPr>
        </p:nvSpPr>
        <p:spPr>
          <a:xfrm>
            <a:off x="838200" y="2362200"/>
            <a:ext cx="7693025" cy="3724275"/>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hangingPunct="1">
              <a:spcBef>
                <a:spcPct val="20000"/>
              </a:spcBef>
              <a:buClr>
                <a:srgbClr val="003366"/>
              </a:buClr>
              <a:buSzPct val="75000"/>
              <a:buFont typeface="Wingdings" pitchFamily="2" charset="2"/>
              <a:buChar char="l"/>
            </a:pPr>
            <a:r>
              <a:rPr/>
              <a:t>By selecting several AutoShapes and right-clicking, you can group them together.</a:t>
            </a:r>
          </a:p>
          <a:p>
            <a:pPr marL="342900" lvl="0" indent="-342900" hangingPunct="1">
              <a:spcBef>
                <a:spcPct val="20000"/>
              </a:spcBef>
              <a:buClr>
                <a:srgbClr val="003366"/>
              </a:buClr>
              <a:buSzPct val="75000"/>
              <a:buFont typeface="Wingdings" pitchFamily="2" charset="2"/>
              <a:buChar char="l"/>
            </a:pPr>
            <a:r>
              <a:rPr/>
              <a:t>Any of the Custom Animations we Used for Text Sections can be Applied to Groups or Single AutoShapes</a:t>
            </a:r>
          </a:p>
        </p:txBody>
      </p:sp>
      <p:sp>
        <p:nvSpPr>
          <p:cNvPr id="15367" name="FlagCount" hidden="1">
            <a:hlinkClick r:id="rId2"/>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1000" fill="hold"/>
                                        <p:tgtEl>
                                          <p:spTgt spid="15363"/>
                                        </p:tgtEl>
                                        <p:attrNameLst>
                                          <p:attrName>ppt_x</p:attrName>
                                        </p:attrNameLst>
                                      </p:cBhvr>
                                      <p:tavLst>
                                        <p:tav tm="0">
                                          <p:val>
                                            <p:strVal val="0-#ppt_w/2"/>
                                          </p:val>
                                        </p:tav>
                                        <p:tav tm="100000">
                                          <p:val>
                                            <p:strVal val="#ppt_x"/>
                                          </p:val>
                                        </p:tav>
                                      </p:tavLst>
                                    </p:anim>
                                    <p:anim calcmode="lin" valueType="num">
                                      <p:cBhvr additive="base">
                                        <p:cTn id="8" dur="1000" fill="hold"/>
                                        <p:tgtEl>
                                          <p:spTgt spid="1536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500"/>
                                  </p:stCondLst>
                                  <p:childTnLst>
                                    <p:set>
                                      <p:cBhvr>
                                        <p:cTn id="11" dur="1" fill="hold">
                                          <p:stCondLst>
                                            <p:cond delay="0"/>
                                          </p:stCondLst>
                                        </p:cTn>
                                        <p:tgtEl>
                                          <p:spTgt spid="15364"/>
                                        </p:tgtEl>
                                        <p:attrNameLst>
                                          <p:attrName>style.visibility</p:attrName>
                                        </p:attrNameLst>
                                      </p:cBhvr>
                                      <p:to>
                                        <p:strVal val="visible"/>
                                      </p:to>
                                    </p:set>
                                    <p:anim calcmode="lin" valueType="num">
                                      <p:cBhvr additive="base">
                                        <p:cTn id="12" dur="1000" fill="hold"/>
                                        <p:tgtEl>
                                          <p:spTgt spid="15364"/>
                                        </p:tgtEl>
                                        <p:attrNameLst>
                                          <p:attrName>ppt_x</p:attrName>
                                        </p:attrNameLst>
                                      </p:cBhvr>
                                      <p:tavLst>
                                        <p:tav tm="0">
                                          <p:val>
                                            <p:strVal val="1+#ppt_w/2"/>
                                          </p:val>
                                        </p:tav>
                                        <p:tav tm="100000">
                                          <p:val>
                                            <p:strVal val="#ppt_x"/>
                                          </p:val>
                                        </p:tav>
                                      </p:tavLst>
                                    </p:anim>
                                    <p:anim calcmode="lin" valueType="num">
                                      <p:cBhvr additive="base">
                                        <p:cTn id="13" dur="1000" fill="hold"/>
                                        <p:tgtEl>
                                          <p:spTgt spid="15364"/>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ID="9" presetClass="entr" presetSubtype="0" fill="hold" nodeType="afterEffect">
                                  <p:stCondLst>
                                    <p:cond delay="500"/>
                                  </p:stCondLst>
                                  <p:childTnLst>
                                    <p:set>
                                      <p:cBhvr>
                                        <p:cTn id="16" dur="1" fill="hold">
                                          <p:stCondLst>
                                            <p:cond delay="0"/>
                                          </p:stCondLst>
                                        </p:cTn>
                                        <p:tgtEl>
                                          <p:spTgt spid="15365"/>
                                        </p:tgtEl>
                                        <p:attrNameLst>
                                          <p:attrName>style.visibility</p:attrName>
                                        </p:attrNameLst>
                                      </p:cBhvr>
                                      <p:to>
                                        <p:strVal val="visible"/>
                                      </p:to>
                                    </p:set>
                                    <p:animEffect transition="in" filter="dissolve">
                                      <p:cBhvr>
                                        <p:cTn id="17" dur="2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16386"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Embedding Video</a:t>
            </a:r>
          </a:p>
        </p:txBody>
      </p:sp>
      <p:sp>
        <p:nvSpPr>
          <p:cNvPr id="16387" name="Rectangle 3"/>
          <p:cNvSpPr>
            <a:spLocks noChangeShapeType="1" noGrp="1"/>
          </p:cNvSpPr>
          <p:nvPr>
            <p:ph type="body"/>
          </p:nvPr>
        </p:nvSpPr>
        <p:spPr>
          <a:xfrm>
            <a:off x="838200" y="2362200"/>
            <a:ext cx="4648200" cy="4191000"/>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4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0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18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18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1800" b="0" i="0">
                <a:solidFill>
                  <a:schemeClr val="dk1"/>
                </a:solidFill>
                <a:latin typeface="Arial"/>
                <a:ea typeface="Arial"/>
              </a:defRPr>
            </a:lvl5pPr>
          </a:lstStyle>
          <a:p>
            <a:pPr marL="342900" lvl="0" indent="-342900" hangingPunct="1">
              <a:spcBef>
                <a:spcPct val="20000"/>
              </a:spcBef>
              <a:buClr>
                <a:srgbClr val="003366"/>
              </a:buClr>
              <a:buSzPct val="75000"/>
              <a:buFont typeface="Wingdings" pitchFamily="2" charset="2"/>
              <a:buChar char="l"/>
            </a:pPr>
            <a:r>
              <a:rPr sz="2000"/>
              <a:t>To Play a Video in Your Slide Show, go to “Insert” and Place your Mouse Over “Movies and Sounds” then Select “Movie From File”</a:t>
            </a:r>
          </a:p>
          <a:p>
            <a:pPr marL="342900" lvl="0" indent="-342900" hangingPunct="1">
              <a:spcBef>
                <a:spcPct val="20000"/>
              </a:spcBef>
              <a:buClr>
                <a:srgbClr val="003366"/>
              </a:buClr>
              <a:buSzPct val="75000"/>
              <a:buFont typeface="Wingdings" pitchFamily="2" charset="2"/>
              <a:buChar char="l"/>
            </a:pPr>
            <a:r>
              <a:rPr sz="2000"/>
              <a:t>Any Movie that is Supported Will Automatically be Shown When you Browse for the File</a:t>
            </a:r>
          </a:p>
          <a:p>
            <a:pPr marL="342900" lvl="0" indent="-342900" hangingPunct="1">
              <a:spcBef>
                <a:spcPct val="20000"/>
              </a:spcBef>
              <a:buClr>
                <a:srgbClr val="003366"/>
              </a:buClr>
              <a:buSzPct val="75000"/>
              <a:buFont typeface="Wingdings" pitchFamily="2" charset="2"/>
              <a:buChar char="l"/>
            </a:pPr>
            <a:r>
              <a:rPr sz="2000"/>
              <a:t>Once the Video is Inserted, Select if You Want it to Play Automatically </a:t>
            </a:r>
          </a:p>
          <a:p>
            <a:pPr marL="342900" lvl="0" indent="-342900" hangingPunct="1">
              <a:spcBef>
                <a:spcPct val="20000"/>
              </a:spcBef>
              <a:buClr>
                <a:srgbClr val="003366"/>
              </a:buClr>
              <a:buSzPct val="75000"/>
              <a:buFont typeface="Wingdings" pitchFamily="2" charset="2"/>
              <a:buChar char="l"/>
            </a:pPr>
            <a:r>
              <a:rPr sz="2000"/>
              <a:t>Then, you can Position and Size the Video how You Wish</a:t>
            </a:r>
          </a:p>
        </p:txBody>
      </p:sp>
      <p:pic>
        <p:nvPicPr>
          <p:cNvPr id="16388" name="slide.mpg">
            <a:hlinkClick r:id="" action="ppaction://media"/>
          </p:cNvPr>
          <p:cNvPicPr>
            <a:picLocks noChangeAspect="1" noGrp="1"/>
          </p:cNvPicPr>
          <p:nvPr>
            <p:ph type="obj"/>
            <a:videoFile r:link="rId4"/>
          </p:nvPr>
        </p:nvPicPr>
        <p:blipFill>
          <a:blip r:embed="rId2"/>
          <a:srcRect l="0" t="0" r="0" b="0"/>
          <a:stretch>
            <a:fillRect/>
          </a:stretch>
        </p:blipFill>
        <p:spPr>
          <a:xfrm>
            <a:off x="5486400" y="3451225"/>
            <a:ext cx="3044825" cy="2028825"/>
          </a:xfrm>
          <a:prstGeom prst="rect">
            <a:avLst/>
          </a:prstGeom>
        </p:spPr>
      </p:pic>
      <p:sp>
        <p:nvSpPr>
          <p:cNvPr id="16389" name="FlagCount" hidden="1">
            <a:hlinkClick r:id="rId5"/>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stCondLst>
                      <p:childTnLst>
                        <p:par>
                          <p:cTn id="4" fill="hold">
                            <p:stCondLst>
                              <p:cond delay="0"/>
                            </p:stCondLst>
                            <p:childTnLst>
                              <p:par>
                                <p:cTn id="5" presetID="1" presetClass="mediacall" presetSubtype="0" fill="hold" nodeType="afterEffect">
                                  <p:stCondLst>
                                    <p:cond delay="0"/>
                                  </p:stCondLst>
                                  <p:childTnLst>
                                    <p:cmd type="call" cmd="playFrom(0.0)">
                                      <p:cBhvr>
                                        <p:cTn id="6" dur="44979" fill="hold"/>
                                        <p:tgtEl>
                                          <p:spTgt spid="1638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6388"/>
                </p:tgtEl>
              </p:cMediaNode>
            </p:video>
            <p:seq concurrent="1" nextAc="seek">
              <p:cTn id="8" restart="whenNotActive" fill="hold" evtFilter="cancelBubble" nodeType="interactiveSeq">
                <p:stCondLst>
                  <p:cond evt="onClick" delay="0">
                    <p:tgtEl>
                      <p:spTgt spid="1638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6388"/>
                                        </p:tgtEl>
                                      </p:cBhvr>
                                    </p:cmd>
                                  </p:childTnLst>
                                </p:cTn>
                              </p:par>
                            </p:childTnLst>
                          </p:cTn>
                        </p:par>
                      </p:childTnLst>
                    </p:cTn>
                  </p:par>
                </p:childTnLst>
              </p:cTn>
              <p:nextCondLst>
                <p:cond evt="onClick"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17410"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Action Buttons</a:t>
            </a:r>
          </a:p>
        </p:txBody>
      </p:sp>
      <p:sp>
        <p:nvSpPr>
          <p:cNvPr id="17411" name="Rectangle 3"/>
          <p:cNvSpPr>
            <a:spLocks noChangeShapeType="1" noGrp="1"/>
          </p:cNvSpPr>
          <p:nvPr>
            <p:ph type="body"/>
          </p:nvPr>
        </p:nvSpPr>
        <p:spPr>
          <a:xfrm>
            <a:off x="838200" y="2362200"/>
            <a:ext cx="7693025" cy="3724275"/>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hangingPunct="1">
              <a:spcBef>
                <a:spcPct val="20000"/>
              </a:spcBef>
              <a:buClr>
                <a:srgbClr val="003366"/>
              </a:buClr>
              <a:buSzPct val="75000"/>
              <a:buFont typeface="Wingdings" pitchFamily="2" charset="2"/>
              <a:buChar char="l"/>
            </a:pPr>
            <a:r>
              <a:rPr sz="2400"/>
              <a:t>You can Add Action Buttons to Move Around non-linearly in Your Presentation</a:t>
            </a:r>
          </a:p>
          <a:p>
            <a:pPr marL="342900" lvl="0" indent="-342900" hangingPunct="1">
              <a:spcBef>
                <a:spcPct val="20000"/>
              </a:spcBef>
              <a:buClr>
                <a:srgbClr val="003366"/>
              </a:buClr>
              <a:buSzPct val="75000"/>
              <a:buFont typeface="Wingdings" pitchFamily="2" charset="2"/>
              <a:buChar char="l"/>
            </a:pPr>
            <a:r>
              <a:rPr sz="2400"/>
              <a:t>Go to “Slide Show” and Select “Action Buttons”</a:t>
            </a:r>
          </a:p>
          <a:p>
            <a:pPr marL="342900" lvl="0" indent="-342900" hangingPunct="1">
              <a:spcBef>
                <a:spcPct val="20000"/>
              </a:spcBef>
              <a:buClr>
                <a:srgbClr val="003366"/>
              </a:buClr>
              <a:buSzPct val="75000"/>
              <a:buFont typeface="Wingdings" pitchFamily="2" charset="2"/>
              <a:buChar char="l"/>
            </a:pPr>
            <a:r>
              <a:rPr sz="2400"/>
              <a:t>Select Your Desired Button Type then Draw Your Button and a Window Will Appear </a:t>
            </a:r>
          </a:p>
          <a:p>
            <a:pPr marL="342900" lvl="0" indent="-342900" hangingPunct="1">
              <a:spcBef>
                <a:spcPct val="20000"/>
              </a:spcBef>
              <a:buClr>
                <a:srgbClr val="003366"/>
              </a:buClr>
              <a:buSzPct val="75000"/>
              <a:buFont typeface="Wingdings" pitchFamily="2" charset="2"/>
              <a:buChar char="l"/>
            </a:pPr>
            <a:r>
              <a:rPr sz="2400"/>
              <a:t>Set Up your Properties, then you can Double Click the Button to Change Color</a:t>
            </a:r>
          </a:p>
          <a:p>
            <a:pPr marL="342900" lvl="0" indent="-342900" hangingPunct="1">
              <a:spcBef>
                <a:spcPct val="20000"/>
              </a:spcBef>
              <a:buClr>
                <a:srgbClr val="003366"/>
              </a:buClr>
              <a:buSzPct val="75000"/>
              <a:buFont typeface="Wingdings" pitchFamily="2" charset="2"/>
              <a:buChar char="l"/>
            </a:pPr>
            <a:r>
              <a:rPr sz="2400"/>
              <a:t>You Can Also Resize and Position the Button After it is Created</a:t>
            </a:r>
          </a:p>
        </p:txBody>
      </p:sp>
      <p:sp>
        <p:nvSpPr>
          <p:cNvPr id="17412" name="AutoShape 5"/>
          <p:cNvSpPr>
            <a:spLocks noChangeShapeType="1" noGrp="1"/>
          </p:cNvSpPr>
          <p:nvPr/>
        </p:nvSpPr>
        <p:spPr>
          <a:xfrm>
            <a:off x="7620000" y="5943600"/>
            <a:ext cx="609600" cy="609600"/>
          </a:xfrm>
          <a:prstGeom prst="actionButtonBackPrevious">
            <a:avLst/>
          </a:prstGeom>
          <a:solidFill>
            <a:srgbClr val="FF0000"/>
          </a:solidFill>
        </p:spPr>
        <p:txBody>
          <a:bodyPr wrap="none" anchor="ctr" anchorCtr="0"/>
          <a:lstStyle/>
          <a:p>
            <a:endParaRPr sz="1400" dirty="0"/>
          </a:p>
        </p:txBody>
      </p:sp>
      <p:sp>
        <p:nvSpPr>
          <p:cNvPr id="17413" name="Text Box 6"/>
          <p:cNvSpPr txBox="1">
            <a:spLocks noChangeShapeType="1" noGrp="1"/>
          </p:cNvSpPr>
          <p:nvPr/>
        </p:nvSpPr>
        <p:spPr>
          <a:xfrm>
            <a:off x="5257800" y="6096000"/>
            <a:ext cx="2438400" cy="366712"/>
          </a:xfrm>
          <a:prstGeom prst="rect">
            <a:avLst/>
          </a:prstGeom>
          <a:noFill/>
        </p:spPr>
        <p:txBody>
          <a:bodyPr lIns="91440" tIns="45720" rIns="91440" bIns="45720">
            <a:spAutoFit/>
          </a:bodyPr>
          <a:lstStyle/>
          <a:p>
            <a:pPr lvl="0" hangingPunct="1">
              <a:spcBef>
                <a:spcPct val="50000"/>
              </a:spcBef>
            </a:pPr>
            <a:r>
              <a:rPr/>
              <a:t>Go See HAL Again…</a:t>
            </a:r>
          </a:p>
        </p:txBody>
      </p:sp>
      <p:sp>
        <p:nvSpPr>
          <p:cNvPr id="17414" name="FlagCount" hidden="1">
            <a:hlinkClick r:id="rId2"/>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18434"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Linking to Web Content</a:t>
            </a:r>
          </a:p>
        </p:txBody>
      </p:sp>
      <p:sp>
        <p:nvSpPr>
          <p:cNvPr id="18435" name="Rectangle 3"/>
          <p:cNvSpPr>
            <a:spLocks noChangeShapeType="1" noGrp="1"/>
          </p:cNvSpPr>
          <p:nvPr>
            <p:ph type="body"/>
          </p:nvPr>
        </p:nvSpPr>
        <p:spPr>
          <a:xfrm>
            <a:off x="838200" y="2362200"/>
            <a:ext cx="7693025" cy="3724275"/>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hangingPunct="1">
              <a:lnSpc>
                <a:spcPct val="90000"/>
              </a:lnSpc>
              <a:spcBef>
                <a:spcPct val="20000"/>
              </a:spcBef>
              <a:buClr>
                <a:srgbClr val="003366"/>
              </a:buClr>
              <a:buSzPct val="75000"/>
              <a:buFont typeface="Wingdings" pitchFamily="2" charset="2"/>
              <a:buChar char="l"/>
            </a:pPr>
            <a:r>
              <a:rPr sz="2400"/>
              <a:t>You Can Link to Web Content and Open it During Your Slide Show</a:t>
            </a:r>
          </a:p>
          <a:p>
            <a:pPr marL="342900" lvl="0" indent="-342900" hangingPunct="1">
              <a:lnSpc>
                <a:spcPct val="90000"/>
              </a:lnSpc>
              <a:spcBef>
                <a:spcPct val="20000"/>
              </a:spcBef>
              <a:buClr>
                <a:srgbClr val="003366"/>
              </a:buClr>
              <a:buSzPct val="75000"/>
              <a:buFont typeface="Wingdings" pitchFamily="2" charset="2"/>
              <a:buChar char="l"/>
            </a:pPr>
            <a:r>
              <a:rPr sz="2400"/>
              <a:t>The Computer You Used During the Slide Show MUST Have Internet Access</a:t>
            </a:r>
          </a:p>
          <a:p>
            <a:pPr marL="342900" lvl="0" indent="-342900" hangingPunct="1">
              <a:lnSpc>
                <a:spcPct val="90000"/>
              </a:lnSpc>
              <a:spcBef>
                <a:spcPct val="20000"/>
              </a:spcBef>
              <a:buClr>
                <a:srgbClr val="003366"/>
              </a:buClr>
              <a:buSzPct val="75000"/>
              <a:buFont typeface="Wingdings" pitchFamily="2" charset="2"/>
              <a:buChar char="l"/>
            </a:pPr>
            <a:r>
              <a:rPr sz="2400"/>
              <a:t>Highlight a Section of Text and Right-Click it</a:t>
            </a:r>
          </a:p>
          <a:p>
            <a:pPr marL="342900" lvl="0" indent="-342900" hangingPunct="1">
              <a:lnSpc>
                <a:spcPct val="90000"/>
              </a:lnSpc>
              <a:spcBef>
                <a:spcPct val="20000"/>
              </a:spcBef>
              <a:buClr>
                <a:srgbClr val="003366"/>
              </a:buClr>
              <a:buSzPct val="75000"/>
              <a:buFont typeface="Wingdings" pitchFamily="2" charset="2"/>
              <a:buChar char="l"/>
            </a:pPr>
            <a:r>
              <a:rPr sz="2400"/>
              <a:t>Select “Hyperlink” (Any Spelling or Grammar Errors must be corrected or ignored to select “hyperlink”)</a:t>
            </a:r>
          </a:p>
          <a:p>
            <a:pPr marL="342900" lvl="0" indent="-342900" hangingPunct="1">
              <a:lnSpc>
                <a:spcPct val="90000"/>
              </a:lnSpc>
              <a:spcBef>
                <a:spcPct val="20000"/>
              </a:spcBef>
              <a:buClr>
                <a:srgbClr val="003366"/>
              </a:buClr>
              <a:buSzPct val="75000"/>
              <a:buFont typeface="Wingdings" pitchFamily="2" charset="2"/>
              <a:buChar char="l"/>
            </a:pPr>
            <a:r>
              <a:rPr sz="2400"/>
              <a:t>Fill In the Address for Your Target Content</a:t>
            </a:r>
          </a:p>
          <a:p>
            <a:pPr marL="342900" lvl="0" indent="-342900" hangingPunct="1">
              <a:lnSpc>
                <a:spcPct val="90000"/>
              </a:lnSpc>
              <a:spcBef>
                <a:spcPct val="20000"/>
              </a:spcBef>
              <a:buClr>
                <a:srgbClr val="003366"/>
              </a:buClr>
              <a:buSzPct val="75000"/>
              <a:buFont typeface="Wingdings" pitchFamily="2" charset="2"/>
              <a:buChar char="l"/>
            </a:pPr>
            <a:r>
              <a:rPr sz="2400"/>
              <a:t>Click </a:t>
            </a:r>
            <a:r>
              <a:rPr sz="2400" u="sng">
                <a:solidFill>
                  <a:schemeClr val="hlink"/>
                </a:solidFill>
                <a:hlinkClick r:id="rId2"/>
              </a:rPr>
              <a:t>HERE</a:t>
            </a:r>
            <a:r>
              <a:rPr sz="2400"/>
              <a:t> to Visit </a:t>
            </a:r>
            <a:r>
              <a:rPr sz="2400" u="sng">
                <a:solidFill>
                  <a:schemeClr val="hlink"/>
                </a:solidFill>
                <a:hlinkClick r:id="rId2"/>
              </a:rPr>
              <a:t>www.campcaleb.com</a:t>
            </a:r>
          </a:p>
        </p:txBody>
      </p:sp>
      <p:sp>
        <p:nvSpPr>
          <p:cNvPr id="18436" name="FlagCount" hidden="1">
            <a:hlinkClick r:id="rId3"/>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19458"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Adding Email Links</a:t>
            </a:r>
          </a:p>
        </p:txBody>
      </p:sp>
      <p:sp>
        <p:nvSpPr>
          <p:cNvPr id="19459" name="Rectangle 3"/>
          <p:cNvSpPr>
            <a:spLocks noChangeShapeType="1" noGrp="1"/>
          </p:cNvSpPr>
          <p:nvPr>
            <p:ph type="body"/>
          </p:nvPr>
        </p:nvSpPr>
        <p:spPr>
          <a:xfrm>
            <a:off x="838200" y="2362200"/>
            <a:ext cx="7693025" cy="3724275"/>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hangingPunct="1">
              <a:lnSpc>
                <a:spcPct val="90000"/>
              </a:lnSpc>
              <a:spcBef>
                <a:spcPct val="20000"/>
              </a:spcBef>
              <a:buClr>
                <a:srgbClr val="003366"/>
              </a:buClr>
              <a:buSzPct val="75000"/>
              <a:buFont typeface="Wingdings" pitchFamily="2" charset="2"/>
              <a:buChar char="l"/>
            </a:pPr>
            <a:r>
              <a:rPr sz="2400"/>
              <a:t>A Good Idea is to Add Your Email Address or other Contact Information to Your Slide Show</a:t>
            </a:r>
          </a:p>
          <a:p>
            <a:pPr marL="342900" lvl="0" indent="-342900" hangingPunct="1">
              <a:lnSpc>
                <a:spcPct val="90000"/>
              </a:lnSpc>
              <a:spcBef>
                <a:spcPct val="20000"/>
              </a:spcBef>
              <a:buClr>
                <a:srgbClr val="003366"/>
              </a:buClr>
              <a:buSzPct val="75000"/>
              <a:buFont typeface="Wingdings" pitchFamily="2" charset="2"/>
              <a:buChar char="l"/>
            </a:pPr>
            <a:r>
              <a:rPr sz="2400"/>
              <a:t>You Add an Email Address the Same Way you Link to Web Content, EXCEPT in the Address Field You Need to Type:</a:t>
            </a:r>
          </a:p>
          <a:p>
            <a:pPr marL="742950" lvl="1" indent="-285750" hangingPunct="1">
              <a:lnSpc>
                <a:spcPct val="90000"/>
              </a:lnSpc>
              <a:spcBef>
                <a:spcPct val="20000"/>
              </a:spcBef>
              <a:buClr>
                <a:srgbClr val="003366"/>
              </a:buClr>
              <a:buSzPct val="75000"/>
              <a:buChar char="–"/>
            </a:pPr>
            <a:r>
              <a:rPr sz="2000" b="0" i="0" u="none"/>
              <a:t>“mailto:youremail@yourdomain.com”</a:t>
            </a:r>
          </a:p>
        </p:txBody>
      </p:sp>
      <p:sp>
        <p:nvSpPr>
          <p:cNvPr id="19460" name="FlagCount" hidden="1">
            <a:hlinkClick r:id="rId2"/>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4098"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Introduction</a:t>
            </a:r>
          </a:p>
        </p:txBody>
      </p:sp>
      <p:sp>
        <p:nvSpPr>
          <p:cNvPr id="4099" name="Text Box 4"/>
          <p:cNvSpPr txBox="1">
            <a:spLocks noChangeShapeType="1" noGrp="1"/>
          </p:cNvSpPr>
          <p:nvPr/>
        </p:nvSpPr>
        <p:spPr>
          <a:xfrm>
            <a:off x="990600" y="2438400"/>
            <a:ext cx="6629400" cy="3743325"/>
          </a:xfrm>
          <a:prstGeom prst="rect">
            <a:avLst/>
          </a:prstGeom>
          <a:noFill/>
        </p:spPr>
        <p:txBody>
          <a:bodyPr lIns="91440" tIns="45720" rIns="91440" bIns="45720">
            <a:spAutoFit/>
          </a:bodyPr>
          <a:lstStyle/>
          <a:p>
            <a:pPr lvl="0" hangingPunct="1">
              <a:spcBef>
                <a:spcPct val="50000"/>
              </a:spcBef>
            </a:pPr>
            <a:r>
              <a:rPr/>
              <a:t>	</a:t>
            </a:r>
            <a:r>
              <a:rPr sz="2400"/>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
        <p:nvSpPr>
          <p:cNvPr id="4100" name="FlagCount" hidden="1">
            <a:hlinkClick r:id="rId2"/>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5122"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What Will be Demonstrated</a:t>
            </a:r>
          </a:p>
        </p:txBody>
      </p:sp>
      <p:sp>
        <p:nvSpPr>
          <p:cNvPr id="5123" name="Rectangle 3"/>
          <p:cNvSpPr>
            <a:spLocks noChangeShapeType="1" noGrp="1"/>
          </p:cNvSpPr>
          <p:nvPr>
            <p:ph type="body"/>
          </p:nvPr>
        </p:nvSpPr>
        <p:spPr>
          <a:xfrm>
            <a:off x="1219200" y="2362200"/>
            <a:ext cx="8229600" cy="5105400"/>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hangingPunct="1">
              <a:spcBef>
                <a:spcPct val="20000"/>
              </a:spcBef>
              <a:buClr>
                <a:srgbClr val="003366"/>
              </a:buClr>
              <a:buSzPct val="75000"/>
              <a:buFont typeface="Wingdings" pitchFamily="2" charset="2"/>
              <a:buChar char="l"/>
            </a:pPr>
            <a:r>
              <a:rPr sz="2000"/>
              <a:t>Adding Slides to a Presentation</a:t>
            </a:r>
          </a:p>
          <a:p>
            <a:pPr marL="342900" lvl="0" indent="-342900" hangingPunct="1">
              <a:spcBef>
                <a:spcPct val="20000"/>
              </a:spcBef>
              <a:buClr>
                <a:srgbClr val="003366"/>
              </a:buClr>
              <a:buSzPct val="75000"/>
              <a:buFont typeface="Wingdings" pitchFamily="2" charset="2"/>
              <a:buChar char="l"/>
            </a:pPr>
            <a:r>
              <a:rPr sz="2000"/>
              <a:t>Using a Uniform Appearance/Motif</a:t>
            </a:r>
          </a:p>
          <a:p>
            <a:pPr marL="342900" lvl="0" indent="-342900" hangingPunct="1">
              <a:spcBef>
                <a:spcPct val="20000"/>
              </a:spcBef>
              <a:buClr>
                <a:srgbClr val="003366"/>
              </a:buClr>
              <a:buSzPct val="75000"/>
              <a:buFont typeface="Wingdings" pitchFamily="2" charset="2"/>
              <a:buChar char="l"/>
            </a:pPr>
            <a:r>
              <a:rPr sz="2000"/>
              <a:t>How to Vary Slide Layout and Text (font, size, color)</a:t>
            </a:r>
          </a:p>
          <a:p>
            <a:pPr marL="342900" lvl="0" indent="-342900" hangingPunct="1">
              <a:spcBef>
                <a:spcPct val="20000"/>
              </a:spcBef>
              <a:buClr>
                <a:srgbClr val="003366"/>
              </a:buClr>
              <a:buSzPct val="75000"/>
              <a:buFont typeface="Wingdings" pitchFamily="2" charset="2"/>
              <a:buChar char="l"/>
            </a:pPr>
            <a:r>
              <a:rPr sz="2000"/>
              <a:t>Using Graphics from ClipArt or a File</a:t>
            </a:r>
          </a:p>
          <a:p>
            <a:pPr marL="342900" lvl="0" indent="-342900" hangingPunct="1">
              <a:spcBef>
                <a:spcPct val="20000"/>
              </a:spcBef>
              <a:buClr>
                <a:srgbClr val="003366"/>
              </a:buClr>
              <a:buSzPct val="75000"/>
              <a:buFont typeface="Wingdings" pitchFamily="2" charset="2"/>
              <a:buChar char="l"/>
            </a:pPr>
            <a:r>
              <a:rPr sz="2000"/>
              <a:t>Using Animated Text (Timed and Manual)</a:t>
            </a:r>
          </a:p>
          <a:p>
            <a:pPr marL="342900" lvl="0" indent="-342900" hangingPunct="1">
              <a:spcBef>
                <a:spcPct val="20000"/>
              </a:spcBef>
              <a:buClr>
                <a:srgbClr val="003366"/>
              </a:buClr>
              <a:buSzPct val="75000"/>
              <a:buFont typeface="Wingdings" pitchFamily="2" charset="2"/>
              <a:buChar char="l"/>
            </a:pPr>
            <a:r>
              <a:rPr sz="2000"/>
              <a:t>Applying Slide Transitions</a:t>
            </a:r>
          </a:p>
          <a:p>
            <a:pPr marL="342900" lvl="0" indent="-342900" hangingPunct="1">
              <a:spcBef>
                <a:spcPct val="20000"/>
              </a:spcBef>
              <a:buClr>
                <a:srgbClr val="003366"/>
              </a:buClr>
              <a:buSzPct val="75000"/>
              <a:buFont typeface="Wingdings" pitchFamily="2" charset="2"/>
              <a:buChar char="l"/>
            </a:pPr>
            <a:r>
              <a:rPr sz="2000"/>
              <a:t>Adding Sound (From a File or the Gallery)</a:t>
            </a:r>
          </a:p>
          <a:p>
            <a:pPr marL="342900" lvl="0" indent="-342900" hangingPunct="1">
              <a:spcBef>
                <a:spcPct val="20000"/>
              </a:spcBef>
              <a:buClr>
                <a:srgbClr val="003366"/>
              </a:buClr>
              <a:buSzPct val="75000"/>
              <a:buFont typeface="Wingdings" pitchFamily="2" charset="2"/>
              <a:buChar char="l"/>
            </a:pPr>
            <a:r>
              <a:rPr sz="2000"/>
              <a:t>Using AutoShapes</a:t>
            </a:r>
          </a:p>
          <a:p>
            <a:pPr marL="342900" lvl="0" indent="-342900" hangingPunct="1">
              <a:spcBef>
                <a:spcPct val="20000"/>
              </a:spcBef>
              <a:buClr>
                <a:srgbClr val="003366"/>
              </a:buClr>
              <a:buSzPct val="75000"/>
              <a:buFont typeface="Wingdings" pitchFamily="2" charset="2"/>
              <a:buChar char="l"/>
            </a:pPr>
            <a:r>
              <a:rPr sz="2000"/>
              <a:t>Adding Videos and Animation</a:t>
            </a:r>
          </a:p>
          <a:p>
            <a:pPr marL="342900" lvl="0" indent="-342900" hangingPunct="1">
              <a:spcBef>
                <a:spcPct val="20000"/>
              </a:spcBef>
              <a:buClr>
                <a:srgbClr val="003366"/>
              </a:buClr>
              <a:buSzPct val="75000"/>
              <a:buFont typeface="Wingdings" pitchFamily="2" charset="2"/>
              <a:buChar char="l"/>
            </a:pPr>
            <a:r>
              <a:rPr sz="2000"/>
              <a:t>Placing Action Buttons for Nonlinear Slide Selection</a:t>
            </a:r>
          </a:p>
          <a:p>
            <a:pPr marL="342900" lvl="0" indent="-342900" hangingPunct="1">
              <a:spcBef>
                <a:spcPct val="20000"/>
              </a:spcBef>
              <a:buClr>
                <a:srgbClr val="003366"/>
              </a:buClr>
              <a:buSzPct val="75000"/>
              <a:buFont typeface="Wingdings" pitchFamily="2" charset="2"/>
              <a:buChar char="l"/>
            </a:pPr>
            <a:r>
              <a:rPr sz="2000"/>
              <a:t>Linking to Web Content or Email Addresses</a:t>
            </a:r>
          </a:p>
        </p:txBody>
      </p:sp>
      <p:sp>
        <p:nvSpPr>
          <p:cNvPr id="5124" name="FlagCount" hidden="1">
            <a:hlinkClick r:id="rId2"/>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6146"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Adding/Formatting Slides</a:t>
            </a:r>
          </a:p>
        </p:txBody>
      </p:sp>
      <p:sp>
        <p:nvSpPr>
          <p:cNvPr id="6147" name="Rectangle 3"/>
          <p:cNvSpPr>
            <a:spLocks noChangeShapeType="1" noGrp="1"/>
          </p:cNvSpPr>
          <p:nvPr>
            <p:ph type="body"/>
          </p:nvPr>
        </p:nvSpPr>
        <p:spPr>
          <a:xfrm>
            <a:off x="838200" y="2362200"/>
            <a:ext cx="7693025" cy="3724275"/>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hangingPunct="1">
              <a:spcBef>
                <a:spcPct val="20000"/>
              </a:spcBef>
              <a:buClr>
                <a:srgbClr val="003366"/>
              </a:buClr>
              <a:buSzPct val="75000"/>
              <a:buFont typeface="Wingdings" pitchFamily="2" charset="2"/>
              <a:buChar char="l"/>
            </a:pPr>
            <a:r>
              <a:rPr/>
              <a:t>Right-Click the Timeline to the left </a:t>
            </a:r>
            <a:r>
              <a:rPr>
                <a:sym typeface="Wingdings" pitchFamily="2" charset="2"/>
              </a:rPr>
              <a:t> and go to “New Slide”</a:t>
            </a:r>
          </a:p>
          <a:p>
            <a:pPr marL="342900" lvl="0" indent="-342900" hangingPunct="1">
              <a:spcBef>
                <a:spcPct val="20000"/>
              </a:spcBef>
              <a:buClr>
                <a:srgbClr val="003366"/>
              </a:buClr>
              <a:buSzPct val="75000"/>
              <a:buFont typeface="Wingdings" pitchFamily="2" charset="2"/>
              <a:buChar char="l"/>
            </a:pPr>
            <a:r>
              <a:rPr>
                <a:sym typeface="Wingdings" pitchFamily="2" charset="2"/>
              </a:rPr>
              <a:t>OR go to “Insert” and select “New Slide”</a:t>
            </a:r>
          </a:p>
          <a:p>
            <a:pPr marL="342900" lvl="0" indent="-342900" hangingPunct="1">
              <a:spcBef>
                <a:spcPct val="20000"/>
              </a:spcBef>
              <a:buClr>
                <a:srgbClr val="003366"/>
              </a:buClr>
              <a:buSzPct val="75000"/>
              <a:buFont typeface="Wingdings" pitchFamily="2" charset="2"/>
              <a:buChar char="l"/>
            </a:pPr>
            <a:endParaRPr lang="en-US"/>
          </a:p>
          <a:p>
            <a:pPr marL="342900" lvl="0" indent="-342900" hangingPunct="1">
              <a:spcBef>
                <a:spcPct val="20000"/>
              </a:spcBef>
              <a:buClr>
                <a:srgbClr val="003366"/>
              </a:buClr>
              <a:buSzPct val="75000"/>
              <a:buFont typeface="Wingdings" pitchFamily="2" charset="2"/>
              <a:buChar char="l"/>
            </a:pPr>
            <a:endParaRPr lang="en-US"/>
          </a:p>
          <a:p>
            <a:pPr marL="342900" lvl="0" indent="-342900" hangingPunct="1">
              <a:spcBef>
                <a:spcPct val="20000"/>
              </a:spcBef>
              <a:buClr>
                <a:srgbClr val="003366"/>
              </a:buClr>
              <a:buSzPct val="75000"/>
              <a:buFont typeface="Wingdings" pitchFamily="2" charset="2"/>
              <a:buChar char="l"/>
            </a:pPr>
            <a:r>
              <a:rPr>
                <a:sym typeface="Wingdings" pitchFamily="2" charset="2"/>
              </a:rPr>
              <a:t>Open the “Layout” tab to the right  to change the format of a slide</a:t>
            </a:r>
          </a:p>
        </p:txBody>
      </p:sp>
      <p:sp>
        <p:nvSpPr>
          <p:cNvPr id="6148" name="FlagCount" hidden="1">
            <a:hlinkClick r:id="rId2"/>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7170"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Appearance/Motif</a:t>
            </a:r>
          </a:p>
        </p:txBody>
      </p:sp>
      <p:sp>
        <p:nvSpPr>
          <p:cNvPr id="7171" name="Rectangle 3"/>
          <p:cNvSpPr>
            <a:spLocks noChangeShapeType="1" noGrp="1"/>
          </p:cNvSpPr>
          <p:nvPr>
            <p:ph type="body"/>
          </p:nvPr>
        </p:nvSpPr>
        <p:spPr>
          <a:xfrm>
            <a:off x="838200" y="2362200"/>
            <a:ext cx="7693025" cy="3724275"/>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hangingPunct="1">
              <a:spcBef>
                <a:spcPct val="20000"/>
              </a:spcBef>
              <a:buClr>
                <a:srgbClr val="003366"/>
              </a:buClr>
              <a:buSzPct val="75000"/>
              <a:buFont typeface="Wingdings" pitchFamily="2" charset="2"/>
              <a:buChar char="l"/>
            </a:pPr>
            <a:r>
              <a:rPr/>
              <a:t>You can Apply a Motif by Opening the “Design” tab on the right </a:t>
            </a:r>
            <a:r>
              <a:rPr>
                <a:sym typeface="Wingdings" pitchFamily="2" charset="2"/>
              </a:rPr>
              <a:t></a:t>
            </a:r>
          </a:p>
          <a:p>
            <a:pPr marL="742950" lvl="1" indent="-285750" hangingPunct="1">
              <a:spcBef>
                <a:spcPct val="20000"/>
              </a:spcBef>
              <a:buClr>
                <a:srgbClr val="003366"/>
              </a:buClr>
              <a:buSzPct val="75000"/>
              <a:buChar char="–"/>
            </a:pPr>
            <a:r>
              <a:rPr b="0" i="0" u="none"/>
              <a:t>Then Click on the Desired Motif to apply it to all slides</a:t>
            </a:r>
          </a:p>
          <a:p>
            <a:pPr marL="742950" lvl="1" indent="-285750" hangingPunct="1">
              <a:spcBef>
                <a:spcPct val="20000"/>
              </a:spcBef>
              <a:buClr>
                <a:srgbClr val="003366"/>
              </a:buClr>
              <a:buSzPct val="75000"/>
              <a:buChar char="–"/>
            </a:pPr>
            <a:r>
              <a:rPr b="0" i="0" u="none"/>
              <a:t>Click on the small drop down if you wish to apply the motif to only the current slide</a:t>
            </a:r>
          </a:p>
        </p:txBody>
      </p:sp>
      <p:sp>
        <p:nvSpPr>
          <p:cNvPr id="7172" name="FlagCount" hidden="1">
            <a:hlinkClick r:id="rId2"/>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8194" name="AutoShape 4"/>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Variation in Layout and Text</a:t>
            </a:r>
          </a:p>
        </p:txBody>
      </p:sp>
      <p:sp>
        <p:nvSpPr>
          <p:cNvPr id="8195" name="Rectangle 5"/>
          <p:cNvSpPr>
            <a:spLocks noChangeShapeType="1" noGrp="1"/>
          </p:cNvSpPr>
          <p:nvPr>
            <p:ph type="body"/>
          </p:nvPr>
        </p:nvSpPr>
        <p:spPr>
          <a:xfrm>
            <a:off x="838200" y="2362200"/>
            <a:ext cx="3770312" cy="3724275"/>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4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0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18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18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1800" b="0" i="0">
                <a:solidFill>
                  <a:schemeClr val="dk1"/>
                </a:solidFill>
                <a:latin typeface="Arial"/>
                <a:ea typeface="Arial"/>
              </a:defRPr>
            </a:lvl5pPr>
          </a:lstStyle>
          <a:p>
            <a:pPr marL="342900" lvl="0" indent="-342900" hangingPunct="1">
              <a:spcBef>
                <a:spcPct val="20000"/>
              </a:spcBef>
              <a:buClr>
                <a:srgbClr val="003366"/>
              </a:buClr>
              <a:buSzPct val="75000"/>
              <a:buFont typeface="Wingdings" pitchFamily="2" charset="2"/>
              <a:buChar char="l"/>
            </a:pPr>
            <a:r>
              <a:rPr/>
              <a:t>To Select a New Slide Layout, Open the “Layout” Tab to the right </a:t>
            </a:r>
            <a:r>
              <a:rPr>
                <a:sym typeface="Wingdings" pitchFamily="2" charset="2"/>
              </a:rPr>
              <a:t></a:t>
            </a:r>
          </a:p>
          <a:p>
            <a:pPr marL="342900" lvl="0" indent="-342900" hangingPunct="1">
              <a:spcBef>
                <a:spcPct val="20000"/>
              </a:spcBef>
              <a:buClr>
                <a:srgbClr val="003366"/>
              </a:buClr>
              <a:buSzPct val="75000"/>
              <a:buFont typeface="Wingdings" pitchFamily="2" charset="2"/>
              <a:buChar char="l"/>
            </a:pPr>
            <a:endParaRPr lang="en-US"/>
          </a:p>
          <a:p>
            <a:pPr marL="342900" lvl="0" indent="-342900" hangingPunct="1">
              <a:spcBef>
                <a:spcPct val="20000"/>
              </a:spcBef>
              <a:buClr>
                <a:srgbClr val="003366"/>
              </a:buClr>
              <a:buSzPct val="75000"/>
              <a:buFont typeface="Wingdings" pitchFamily="2" charset="2"/>
              <a:buChar char="l"/>
            </a:pPr>
            <a:endParaRPr lang="en-US"/>
          </a:p>
          <a:p>
            <a:pPr marL="342900" lvl="0" indent="-342900" hangingPunct="1">
              <a:spcBef>
                <a:spcPct val="20000"/>
              </a:spcBef>
              <a:buClr>
                <a:srgbClr val="003366"/>
              </a:buClr>
              <a:buSzPct val="75000"/>
              <a:buFont typeface="Wingdings" pitchFamily="2" charset="2"/>
              <a:buChar char="l"/>
            </a:pPr>
            <a:r>
              <a:rPr>
                <a:sym typeface="Wingdings" pitchFamily="2" charset="2"/>
              </a:rPr>
              <a:t>You can Use the Font </a:t>
            </a:r>
            <a:r>
              <a:rPr>
                <a:solidFill>
                  <a:srgbClr val="FF3300"/>
                </a:solidFill>
                <a:sym typeface="Wingdings" pitchFamily="2" charset="2"/>
              </a:rPr>
              <a:t>Color </a:t>
            </a:r>
            <a:r>
              <a:rPr>
                <a:sym typeface="Wingdings" pitchFamily="2" charset="2"/>
              </a:rPr>
              <a:t>drop down menu to change the text color </a:t>
            </a:r>
          </a:p>
        </p:txBody>
      </p:sp>
      <p:sp>
        <p:nvSpPr>
          <p:cNvPr id="8196" name="Rectangle 6"/>
          <p:cNvSpPr>
            <a:spLocks noChangeShapeType="1" noGrp="1"/>
          </p:cNvSpPr>
          <p:nvPr>
            <p:ph type="body"/>
          </p:nvPr>
        </p:nvSpPr>
        <p:spPr>
          <a:xfrm>
            <a:off x="4760912" y="2362200"/>
            <a:ext cx="3770312" cy="3724275"/>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4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0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18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18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1800" b="0" i="0">
                <a:solidFill>
                  <a:schemeClr val="dk1"/>
                </a:solidFill>
                <a:latin typeface="Arial"/>
                <a:ea typeface="Arial"/>
              </a:defRPr>
            </a:lvl5pPr>
          </a:lstStyle>
          <a:p>
            <a:pPr marL="342900" lvl="0" indent="-342900" hangingPunct="1">
              <a:spcBef>
                <a:spcPct val="20000"/>
              </a:spcBef>
              <a:buClr>
                <a:srgbClr val="003366"/>
              </a:buClr>
              <a:buSzPct val="75000"/>
              <a:buFont typeface="Wingdings" pitchFamily="2" charset="2"/>
              <a:buChar char="l"/>
            </a:pPr>
            <a:endParaRPr lang="en-US"/>
          </a:p>
          <a:p>
            <a:pPr marL="342900" lvl="0" indent="-342900" hangingPunct="1">
              <a:spcBef>
                <a:spcPct val="20000"/>
              </a:spcBef>
              <a:buClr>
                <a:srgbClr val="003366"/>
              </a:buClr>
              <a:buSzPct val="75000"/>
              <a:buFont typeface="Wingdings" pitchFamily="2" charset="2"/>
              <a:buChar char="l"/>
            </a:pPr>
            <a:endParaRPr lang="en-US"/>
          </a:p>
          <a:p>
            <a:pPr marL="342900" lvl="0" indent="-342900" hangingPunct="1">
              <a:spcBef>
                <a:spcPct val="20000"/>
              </a:spcBef>
              <a:buClr>
                <a:srgbClr val="003366"/>
              </a:buClr>
              <a:buSzPct val="75000"/>
              <a:buFont typeface="Wingdings" pitchFamily="2" charset="2"/>
              <a:buChar char="l"/>
            </a:pPr>
            <a:r>
              <a:rPr/>
              <a:t>Use the Drop Down </a:t>
            </a:r>
            <a:r>
              <a:rPr>
                <a:latin typeface="BankGothic Lt BT" pitchFamily="34"/>
              </a:rPr>
              <a:t>Font</a:t>
            </a:r>
            <a:r>
              <a:rPr/>
              <a:t> and </a:t>
            </a:r>
            <a:r>
              <a:rPr sz="4000"/>
              <a:t>Size</a:t>
            </a:r>
            <a:r>
              <a:rPr/>
              <a:t> menus above to vary the text</a:t>
            </a:r>
          </a:p>
        </p:txBody>
      </p:sp>
      <p:sp>
        <p:nvSpPr>
          <p:cNvPr id="8197" name="FlagCount" hidden="1">
            <a:hlinkClick r:id="rId2"/>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9218"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Clip Art Graphics</a:t>
            </a:r>
          </a:p>
        </p:txBody>
      </p:sp>
      <p:sp>
        <p:nvSpPr>
          <p:cNvPr id="9219" name="Rectangle 3"/>
          <p:cNvSpPr>
            <a:spLocks noChangeShapeType="1" noGrp="1"/>
          </p:cNvSpPr>
          <p:nvPr>
            <p:ph type="body"/>
          </p:nvPr>
        </p:nvSpPr>
        <p:spPr>
          <a:xfrm>
            <a:off x="838200" y="2362200"/>
            <a:ext cx="7693025" cy="2286000"/>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hangingPunct="1">
              <a:lnSpc>
                <a:spcPct val="90000"/>
              </a:lnSpc>
              <a:spcBef>
                <a:spcPct val="20000"/>
              </a:spcBef>
              <a:buClr>
                <a:srgbClr val="003366"/>
              </a:buClr>
              <a:buSzPct val="75000"/>
              <a:buFont typeface="Wingdings" pitchFamily="2" charset="2"/>
              <a:buChar char="l"/>
            </a:pPr>
            <a:r>
              <a:rPr/>
              <a:t>To Insert ClipArt, go to “Insert” and put your mouse on “Picture”</a:t>
            </a:r>
          </a:p>
          <a:p>
            <a:pPr marL="342900" lvl="0" indent="-342900" hangingPunct="1">
              <a:lnSpc>
                <a:spcPct val="90000"/>
              </a:lnSpc>
              <a:spcBef>
                <a:spcPct val="20000"/>
              </a:spcBef>
              <a:buClr>
                <a:srgbClr val="003366"/>
              </a:buClr>
              <a:buSzPct val="75000"/>
              <a:buFont typeface="Wingdings" pitchFamily="2" charset="2"/>
              <a:buChar char="l"/>
            </a:pPr>
            <a:r>
              <a:rPr/>
              <a:t>Another Menu will Open, select ClipArt</a:t>
            </a:r>
          </a:p>
          <a:p>
            <a:pPr marL="342900" lvl="0" indent="-342900" hangingPunct="1">
              <a:lnSpc>
                <a:spcPct val="90000"/>
              </a:lnSpc>
              <a:spcBef>
                <a:spcPct val="20000"/>
              </a:spcBef>
              <a:buClr>
                <a:srgbClr val="003366"/>
              </a:buClr>
              <a:buSzPct val="75000"/>
              <a:buFont typeface="Wingdings" pitchFamily="2" charset="2"/>
              <a:buChar char="l"/>
            </a:pPr>
            <a:r>
              <a:rPr/>
              <a:t>Once you Select your Image, You must Position and Resize it with the Mouse</a:t>
            </a:r>
          </a:p>
        </p:txBody>
      </p:sp>
      <p:pic>
        <p:nvPicPr>
          <p:cNvPr id="9220" name="Picture 4" descr="j0195384"/>
          <p:cNvPicPr>
            <a:picLocks noChangeAspect="1" noGrp="1"/>
          </p:cNvPicPr>
          <p:nvPr/>
        </p:nvPicPr>
        <p:blipFill>
          <a:blip r:embed="rId2"/>
          <a:srcRect/>
          <a:stretch>
            <a:fillRect/>
          </a:stretch>
        </p:blipFill>
        <p:spPr>
          <a:xfrm>
            <a:off x="1676400" y="4572000"/>
            <a:ext cx="1795462" cy="1833562"/>
          </a:xfrm>
          <a:prstGeom prst="rect">
            <a:avLst/>
          </a:prstGeom>
          <a:noFill/>
        </p:spPr>
      </p:pic>
      <p:pic>
        <p:nvPicPr>
          <p:cNvPr id="9221" name="Picture 5" descr="j0292020"/>
          <p:cNvPicPr>
            <a:picLocks noChangeAspect="1" noGrp="1"/>
          </p:cNvPicPr>
          <p:nvPr/>
        </p:nvPicPr>
        <p:blipFill>
          <a:blip r:embed="rId3"/>
          <a:srcRect/>
          <a:stretch>
            <a:fillRect/>
          </a:stretch>
        </p:blipFill>
        <p:spPr>
          <a:xfrm>
            <a:off x="5791200" y="4648200"/>
            <a:ext cx="1868487" cy="1773237"/>
          </a:xfrm>
          <a:prstGeom prst="rect">
            <a:avLst/>
          </a:prstGeom>
          <a:noFill/>
        </p:spPr>
      </p:pic>
      <p:sp>
        <p:nvSpPr>
          <p:cNvPr id="9222" name="FlagCount" hidden="1">
            <a:hlinkClick r:id="rId4"/>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10242"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File Graphics</a:t>
            </a:r>
          </a:p>
        </p:txBody>
      </p:sp>
      <p:sp>
        <p:nvSpPr>
          <p:cNvPr id="10243" name="Rectangle 3"/>
          <p:cNvSpPr>
            <a:spLocks noChangeShapeType="1" noGrp="1"/>
          </p:cNvSpPr>
          <p:nvPr>
            <p:ph type="body"/>
          </p:nvPr>
        </p:nvSpPr>
        <p:spPr>
          <a:xfrm>
            <a:off x="838200" y="2362200"/>
            <a:ext cx="7693025" cy="2362200"/>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hangingPunct="1">
              <a:lnSpc>
                <a:spcPct val="90000"/>
              </a:lnSpc>
              <a:spcBef>
                <a:spcPct val="20000"/>
              </a:spcBef>
              <a:buClr>
                <a:srgbClr val="003366"/>
              </a:buClr>
              <a:buSzPct val="75000"/>
              <a:buFont typeface="Wingdings" pitchFamily="2" charset="2"/>
              <a:buChar char="l"/>
            </a:pPr>
            <a:r>
              <a:rPr/>
              <a:t>To Insert a File Image, go to “Insert” and put your mouse on “Picture”</a:t>
            </a:r>
          </a:p>
          <a:p>
            <a:pPr marL="342900" lvl="0" indent="-342900" hangingPunct="1">
              <a:lnSpc>
                <a:spcPct val="90000"/>
              </a:lnSpc>
              <a:spcBef>
                <a:spcPct val="20000"/>
              </a:spcBef>
              <a:buClr>
                <a:srgbClr val="003366"/>
              </a:buClr>
              <a:buSzPct val="75000"/>
              <a:buFont typeface="Wingdings" pitchFamily="2" charset="2"/>
              <a:buChar char="l"/>
            </a:pPr>
            <a:r>
              <a:rPr/>
              <a:t>Another Menu will Open, select “From File”</a:t>
            </a:r>
          </a:p>
          <a:p>
            <a:pPr marL="342900" lvl="0" indent="-342900" hangingPunct="1">
              <a:lnSpc>
                <a:spcPct val="90000"/>
              </a:lnSpc>
              <a:spcBef>
                <a:spcPct val="20000"/>
              </a:spcBef>
              <a:buClr>
                <a:srgbClr val="003366"/>
              </a:buClr>
              <a:buSzPct val="75000"/>
              <a:buFont typeface="Wingdings" pitchFamily="2" charset="2"/>
              <a:buChar char="l"/>
            </a:pPr>
            <a:r>
              <a:rPr/>
              <a:t>Once you Select your Image, You must Position and Resize it with the Mouse</a:t>
            </a:r>
          </a:p>
          <a:p>
            <a:pPr marL="342900" lvl="0" indent="-342900" hangingPunct="1">
              <a:lnSpc>
                <a:spcPct val="90000"/>
              </a:lnSpc>
              <a:spcBef>
                <a:spcPct val="20000"/>
              </a:spcBef>
              <a:buNone/>
            </a:pPr>
          </a:p>
        </p:txBody>
      </p:sp>
      <p:pic>
        <p:nvPicPr>
          <p:cNvPr id="10244" name="Picture 4" descr="staff03"/>
          <p:cNvPicPr>
            <a:picLocks noChangeAspect="1" noGrp="1"/>
          </p:cNvPicPr>
          <p:nvPr/>
        </p:nvPicPr>
        <p:blipFill>
          <a:blip r:embed="rId2"/>
          <a:srcRect/>
          <a:stretch>
            <a:fillRect/>
          </a:stretch>
        </p:blipFill>
        <p:spPr>
          <a:xfrm>
            <a:off x="5943600" y="4572000"/>
            <a:ext cx="2209800" cy="1989137"/>
          </a:xfrm>
          <a:prstGeom prst="rect">
            <a:avLst/>
          </a:prstGeom>
          <a:noFill/>
        </p:spPr>
      </p:pic>
      <p:pic>
        <p:nvPicPr>
          <p:cNvPr id="10245" name="Picture 5" descr="blob"/>
          <p:cNvPicPr>
            <a:picLocks noChangeAspect="1" noGrp="1"/>
          </p:cNvPicPr>
          <p:nvPr/>
        </p:nvPicPr>
        <p:blipFill>
          <a:blip r:embed="rId3"/>
          <a:srcRect/>
          <a:stretch>
            <a:fillRect/>
          </a:stretch>
        </p:blipFill>
        <p:spPr>
          <a:xfrm>
            <a:off x="1295400" y="4572000"/>
            <a:ext cx="2895600" cy="1968500"/>
          </a:xfrm>
          <a:prstGeom prst="rect">
            <a:avLst/>
          </a:prstGeom>
          <a:noFill/>
        </p:spPr>
      </p:pic>
      <p:sp>
        <p:nvSpPr>
          <p:cNvPr id="10246" name="FlagCount" hidden="1">
            <a:hlinkClick r:id="rId4"/>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p:cSld>
    <p:spTree>
      <p:nvGrpSpPr>
        <p:cNvPr id="1" name=""/>
        <p:cNvGrpSpPr/>
        <p:nvPr/>
      </p:nvGrpSpPr>
      <p:grpSpPr>
        <a:xfrm>
          <a:off x="0" y="0"/>
          <a:ext cx="0" cy="0"/>
          <a:chOff x="0" y="0"/>
          <a:chExt cx="0" cy="0"/>
        </a:xfrm>
      </p:grpSpPr>
      <p:sp>
        <p:nvSpPr>
          <p:cNvPr id="11266" name="AutoShape 2"/>
          <p:cNvSpPr>
            <a:spLocks noChangeShapeType="1" noGrp="1"/>
          </p:cNvSpPr>
          <p:nvPr>
            <p:ph type="title"/>
          </p:nvPr>
        </p:nvSpPr>
        <p:spPr>
          <a:xfrm>
            <a:off x="762000" y="762000"/>
            <a:ext cx="7924800" cy="1143000"/>
          </a:xfrm>
          <a:custGeom>
            <a:avLst>
              <a:gd name="adj0" fmla="val 5400"/>
            </a:avLst>
            <a:gdLst>
              <a:gd name="gd0" fmla="val 65536"/>
              <a:gd name="gd1" fmla="val adj0"/>
              <a:gd name="gd2" fmla="+- 21600 0 adj0"/>
              <a:gd name="gd3" fmla="val 0"/>
              <a:gd name="gd4" fmla="val gd1"/>
              <a:gd name="gd5" fmla="+- gd1 0 gd3"/>
              <a:gd name="gd6" fmla="+- 0 0 gd4"/>
              <a:gd name="gd7" fmla="?: gd5 1 -1"/>
              <a:gd name="gd8" fmla="?: gd6 1 -1"/>
              <a:gd name="gd9" fmla="*/ gd7 gd8 1"/>
              <a:gd name="gd10" fmla="?: gd5 10800000 0"/>
              <a:gd name="gd11" fmla="?: gd9 -5400000 5400000"/>
              <a:gd name="gd12" fmla="*/ gd5 -1 1"/>
              <a:gd name="gd13" fmla="*/ gd6 -1 1"/>
              <a:gd name="gd14" fmla="?: gd5 gd5 gd12"/>
              <a:gd name="gd15" fmla="?: gd6 gd6 gd13"/>
              <a:gd name="gd16" fmla="val gd1"/>
              <a:gd name="gd17" fmla="val 0"/>
              <a:gd name="gd18" fmla="val gd2"/>
              <a:gd name="gd19" fmla="val 0"/>
              <a:gd name="gd20" fmla="+- 21600 0 gd18"/>
              <a:gd name="gd21" fmla="+- gd1 0 gd19"/>
              <a:gd name="gd22" fmla="?: gd20 1 -1"/>
              <a:gd name="gd23" fmla="?: gd21 1 -1"/>
              <a:gd name="gd24" fmla="*/ gd22 gd23 1"/>
              <a:gd name="gd25" fmla="?: gd21 16200000 5400000"/>
              <a:gd name="gd26" fmla="?: gd24 5400000 -5400000"/>
              <a:gd name="gd27" fmla="*/ gd20 -1 1"/>
              <a:gd name="gd28" fmla="*/ gd21 -1 1"/>
              <a:gd name="gd29" fmla="?: gd20 gd20 gd27"/>
              <a:gd name="gd30" fmla="?: gd21 gd21 gd28"/>
              <a:gd name="gd31" fmla="val 21600"/>
              <a:gd name="gd32" fmla="val gd1"/>
              <a:gd name="gd33" fmla="val 21600"/>
              <a:gd name="gd34" fmla="val gd2"/>
              <a:gd name="gd35" fmla="+- gd2 0 gd33"/>
              <a:gd name="gd36" fmla="+- 21600 0 gd34"/>
              <a:gd name="gd37" fmla="?: gd35 1 -1"/>
              <a:gd name="gd38" fmla="?: gd36 1 -1"/>
              <a:gd name="gd39" fmla="*/ gd37 gd38 1"/>
              <a:gd name="gd40" fmla="?: gd35 10800000 0"/>
              <a:gd name="gd41" fmla="?: gd39 -5400000 5400000"/>
              <a:gd name="gd42" fmla="*/ gd35 -1 1"/>
              <a:gd name="gd43" fmla="*/ gd36 -1 1"/>
              <a:gd name="gd44" fmla="?: gd35 gd35 gd42"/>
              <a:gd name="gd45" fmla="?: gd36 gd36 gd43"/>
              <a:gd name="gd46" fmla="val gd2"/>
              <a:gd name="gd47" fmla="val 21600"/>
              <a:gd name="gd48" fmla="val gd1"/>
              <a:gd name="gd49" fmla="val 21600"/>
              <a:gd name="gd50" fmla="+- 0 0 gd48"/>
              <a:gd name="gd51" fmla="+- gd2 0 gd49"/>
              <a:gd name="gd52" fmla="?: gd50 1 -1"/>
              <a:gd name="gd53" fmla="?: gd51 1 -1"/>
              <a:gd name="gd54" fmla="*/ gd52 gd53 1"/>
              <a:gd name="gd55" fmla="?: gd51 16200000 5400000"/>
              <a:gd name="gd56" fmla="?: gd54 5400000 -5400000"/>
              <a:gd name="gd57" fmla="*/ gd50 -1 1"/>
              <a:gd name="gd58" fmla="*/ gd51 -1 1"/>
              <a:gd name="gd59" fmla="?: gd50 gd50 gd57"/>
              <a:gd name="gd60" fmla="?: gd51 gd51 gd58"/>
              <a:gd name="gd61" fmla="val 0"/>
              <a:gd name="gd62" fmla="val gd2"/>
              <a:gd name="gd63" fmla="*/ w 0 21600"/>
              <a:gd name="gd64" fmla="*/ h 0 21600"/>
              <a:gd name="gd65" fmla="*/ w 21600 21600"/>
              <a:gd name="gd66" fmla="*/ h 21600 21600"/>
              <a:gd name="gd67" fmla="*/ w adj0 21600"/>
              <a:gd name="gd68" fmla="*/ h 0 1"/>
            </a:gdLst>
            <a:ahLst>
              <a:ahXY gdRefX="adj0" minX="0" maxX="10800">
                <a:pos x="gd67" y="gd68"/>
              </a:ahXY>
            </a:ahLst>
            <a:cxnLst/>
            <a:rect l="gd63" t="gd64" r="gd65" b="gd66"/>
            <a:pathLst>
              <a:path w="21600" h="21600" fill="norm" stroke="1" extrusionOk="0">
                <a:moveTo>
                  <a:pt x="gd3" y="gd4"/>
                </a:moveTo>
                <a:arcTo wR="gd14" hR="gd15" stAng="gd10" swAng="gd11"/>
                <a:lnTo>
                  <a:pt x="gd18" y="gd19"/>
                </a:lnTo>
                <a:arcTo wR="gd29" hR="gd30" stAng="gd25" swAng="gd26"/>
                <a:lnTo>
                  <a:pt x="gd33" y="gd34"/>
                </a:lnTo>
                <a:arcTo wR="gd44" hR="gd45" stAng="gd40" swAng="gd41"/>
                <a:lnTo>
                  <a:pt x="gd48" y="gd49"/>
                </a:lnTo>
                <a:arcTo wR="gd59" hR="gd60" stAng="gd55" swAng="gd56"/>
                <a:close/>
              </a:path>
            </a:pathLst>
          </a:custGeom>
        </p:spPr>
        <p:txBody>
          <a:bodyPr lIns="91440" tIns="45720" rIns="91440" bIns="45720" anchor="b"/>
          <a:lstStyle>
            <a:lvl1pPr marL="0" indent="0" algn="l" defTabSz="914400" rtl="0" fontAlgn="base">
              <a:lnSpc>
                <a:spcPct val="90000"/>
              </a:lnSpc>
              <a:spcBef>
                <a:spcPts val="0"/>
              </a:spcBef>
              <a:spcAft>
                <a:spcPts val="0"/>
              </a:spcAft>
              <a:buNone/>
              <a:defRPr sz="3600" b="1" i="0">
                <a:solidFill>
                  <a:schemeClr val="dk2"/>
                </a:solidFill>
                <a:latin typeface="Arial"/>
                <a:ea typeface="Arial"/>
              </a:defRPr>
            </a:lvl1pPr>
            <a:lvl2pPr marL="0" indent="0" algn="l" defTabSz="914400" rtl="0" fontAlgn="base">
              <a:lnSpc>
                <a:spcPct val="90000"/>
              </a:lnSpc>
              <a:spcBef>
                <a:spcPts val="0"/>
              </a:spcBef>
              <a:spcAft>
                <a:spcPts val="0"/>
              </a:spcAft>
              <a:buNone/>
              <a:defRPr sz="3600" b="1" i="0">
                <a:solidFill>
                  <a:schemeClr val="dk2"/>
                </a:solidFill>
                <a:latin typeface="Arial"/>
                <a:ea typeface="Arial"/>
              </a:defRPr>
            </a:lvl2pPr>
            <a:lvl3pPr marL="0" indent="0" algn="l" defTabSz="914400" rtl="0" fontAlgn="base">
              <a:lnSpc>
                <a:spcPct val="90000"/>
              </a:lnSpc>
              <a:spcBef>
                <a:spcPts val="0"/>
              </a:spcBef>
              <a:spcAft>
                <a:spcPts val="0"/>
              </a:spcAft>
              <a:buNone/>
              <a:defRPr sz="3600" b="1" i="0">
                <a:solidFill>
                  <a:schemeClr val="dk2"/>
                </a:solidFill>
                <a:latin typeface="Arial"/>
                <a:ea typeface="Arial"/>
              </a:defRPr>
            </a:lvl3pPr>
            <a:lvl4pPr marL="0" indent="0" algn="l" defTabSz="914400" rtl="0" fontAlgn="base">
              <a:lnSpc>
                <a:spcPct val="90000"/>
              </a:lnSpc>
              <a:spcBef>
                <a:spcPts val="0"/>
              </a:spcBef>
              <a:spcAft>
                <a:spcPts val="0"/>
              </a:spcAft>
              <a:buNone/>
              <a:defRPr sz="3600" b="1" i="0">
                <a:solidFill>
                  <a:schemeClr val="dk2"/>
                </a:solidFill>
                <a:latin typeface="Arial"/>
                <a:ea typeface="Arial"/>
              </a:defRPr>
            </a:lvl4pPr>
            <a:lvl5pPr marL="0" indent="0" algn="l" defTabSz="914400" rtl="0" fontAlgn="base">
              <a:lnSpc>
                <a:spcPct val="90000"/>
              </a:lnSpc>
              <a:spcBef>
                <a:spcPts val="0"/>
              </a:spcBef>
              <a:spcAft>
                <a:spcPts val="0"/>
              </a:spcAft>
              <a:buNone/>
              <a:defRPr sz="3600" b="1" i="0">
                <a:solidFill>
                  <a:schemeClr val="dk2"/>
                </a:solidFill>
                <a:latin typeface="Arial"/>
                <a:ea typeface="Arial"/>
              </a:defRPr>
            </a:lvl5pPr>
          </a:lstStyle>
          <a:p>
            <a:pPr marL="0" lvl="0" indent="0" hangingPunct="1">
              <a:spcBef>
                <a:spcPts val="0"/>
              </a:spcBef>
              <a:buNone/>
            </a:pPr>
            <a:r>
              <a:rPr/>
              <a:t>Animated Text (Manual)</a:t>
            </a:r>
          </a:p>
        </p:txBody>
      </p:sp>
      <p:sp>
        <p:nvSpPr>
          <p:cNvPr id="11267" name="Rectangle 3"/>
          <p:cNvSpPr>
            <a:spLocks noChangeShapeType="1" noGrp="1"/>
          </p:cNvSpPr>
          <p:nvPr>
            <p:ph type="body"/>
          </p:nvPr>
        </p:nvSpPr>
        <p:spPr>
          <a:xfrm>
            <a:off x="838200" y="2362200"/>
            <a:ext cx="7924800" cy="3724275"/>
          </a:xfrm>
          <a:prstGeom prst="rect">
            <a:avLst/>
          </a:prstGeom>
        </p:spPr>
        <p:txBody>
          <a:bodyPr lIns="91440" tIns="45720" rIns="91440" bIns="45720" anchor="t"/>
          <a:lstStyle>
            <a:lvl1pPr marL="342900" indent="0" algn="l" defTabSz="914400" rtl="0" fontAlgn="base">
              <a:lnSpc>
                <a:spcPct val="100000"/>
              </a:lnSpc>
              <a:spcBef>
                <a:spcPct val="20000"/>
              </a:spcBef>
              <a:spcAft>
                <a:spcPts val="0"/>
              </a:spcAft>
              <a:buClr>
                <a:srgbClr val="003366"/>
              </a:buClr>
              <a:buSzPct val="75000"/>
              <a:buChar char="l"/>
              <a:defRPr sz="2800" b="0" i="0">
                <a:solidFill>
                  <a:schemeClr val="dk1"/>
                </a:solidFill>
                <a:latin typeface="Arial"/>
                <a:ea typeface="Arial"/>
              </a:defRPr>
            </a:lvl1pPr>
            <a:lvl2pPr marL="742950" indent="457200" algn="l" defTabSz="914400" rtl="0" fontAlgn="base">
              <a:lnSpc>
                <a:spcPct val="100000"/>
              </a:lnSpc>
              <a:spcBef>
                <a:spcPct val="20000"/>
              </a:spcBef>
              <a:spcAft>
                <a:spcPts val="0"/>
              </a:spcAft>
              <a:buClr>
                <a:srgbClr val="003366"/>
              </a:buClr>
              <a:buSzPct val="75000"/>
              <a:buChar char="–"/>
              <a:defRPr sz="2400" b="0" i="0">
                <a:solidFill>
                  <a:schemeClr val="dk1"/>
                </a:solidFill>
                <a:latin typeface="Arial"/>
                <a:ea typeface="Arial"/>
              </a:defRPr>
            </a:lvl2pPr>
            <a:lvl3pPr marL="1143000" indent="914400" algn="l" defTabSz="914400" rtl="0" fontAlgn="base">
              <a:lnSpc>
                <a:spcPct val="100000"/>
              </a:lnSpc>
              <a:spcBef>
                <a:spcPct val="20000"/>
              </a:spcBef>
              <a:spcAft>
                <a:spcPts val="0"/>
              </a:spcAft>
              <a:buClr>
                <a:srgbClr val="003366"/>
              </a:buClr>
              <a:buSzPct val="75000"/>
              <a:buChar char="l"/>
              <a:defRPr sz="2000" b="0" i="0">
                <a:solidFill>
                  <a:schemeClr val="dk1"/>
                </a:solidFill>
                <a:latin typeface="Arial"/>
                <a:ea typeface="Arial"/>
              </a:defRPr>
            </a:lvl3pPr>
            <a:lvl4pPr marL="1600200" indent="1371600" algn="l" defTabSz="914400" rtl="0" fontAlgn="base">
              <a:lnSpc>
                <a:spcPct val="100000"/>
              </a:lnSpc>
              <a:spcBef>
                <a:spcPct val="20000"/>
              </a:spcBef>
              <a:spcAft>
                <a:spcPts val="0"/>
              </a:spcAft>
              <a:buClr>
                <a:srgbClr val="003366"/>
              </a:buClr>
              <a:buSzPct val="80000"/>
              <a:buChar char="–"/>
              <a:defRPr sz="2000" b="0" i="0">
                <a:solidFill>
                  <a:schemeClr val="dk1"/>
                </a:solidFill>
                <a:latin typeface="Arial"/>
                <a:ea typeface="Arial"/>
              </a:defRPr>
            </a:lvl4pPr>
            <a:lvl5pPr marL="2057400" indent="1828800" algn="l" defTabSz="914400" rtl="0" fontAlgn="base">
              <a:lnSpc>
                <a:spcPct val="100000"/>
              </a:lnSpc>
              <a:spcBef>
                <a:spcPct val="20000"/>
              </a:spcBef>
              <a:spcAft>
                <a:spcPts val="0"/>
              </a:spcAft>
              <a:buClr>
                <a:srgbClr val="003366"/>
              </a:buClr>
              <a:buSzPct val="65000"/>
              <a:buChar char="l"/>
              <a:defRPr sz="2000" b="0" i="0">
                <a:solidFill>
                  <a:schemeClr val="dk1"/>
                </a:solidFill>
                <a:latin typeface="Arial"/>
                <a:ea typeface="Arial"/>
              </a:defRPr>
            </a:lvl5pPr>
          </a:lstStyle>
          <a:p>
            <a:pPr marL="342900" lvl="0" indent="-342900" hangingPunct="1">
              <a:lnSpc>
                <a:spcPct val="80000"/>
              </a:lnSpc>
              <a:spcBef>
                <a:spcPct val="20000"/>
              </a:spcBef>
              <a:buClr>
                <a:srgbClr val="003366"/>
              </a:buClr>
              <a:buSzPct val="75000"/>
              <a:buFont typeface="Wingdings" pitchFamily="2" charset="2"/>
              <a:buChar char="l"/>
            </a:pPr>
            <a:r>
              <a:rPr sz="2400"/>
              <a:t>1) Set Up your Slide the Way You Want</a:t>
            </a:r>
          </a:p>
          <a:p>
            <a:pPr marL="342900" lvl="0" indent="-342900" hangingPunct="1">
              <a:lnSpc>
                <a:spcPct val="80000"/>
              </a:lnSpc>
              <a:spcBef>
                <a:spcPct val="20000"/>
              </a:spcBef>
              <a:buClr>
                <a:srgbClr val="003366"/>
              </a:buClr>
              <a:buSzPct val="75000"/>
              <a:buFont typeface="Wingdings" pitchFamily="2" charset="2"/>
              <a:buChar char="l"/>
            </a:pPr>
            <a:r>
              <a:rPr sz="2400"/>
              <a:t>2) Go to “Slide Show” </a:t>
            </a:r>
          </a:p>
          <a:p>
            <a:pPr marL="742950" lvl="1" indent="-285750" hangingPunct="1">
              <a:lnSpc>
                <a:spcPct val="80000"/>
              </a:lnSpc>
              <a:spcBef>
                <a:spcPct val="20000"/>
              </a:spcBef>
              <a:buClr>
                <a:srgbClr val="003366"/>
              </a:buClr>
              <a:buSzPct val="75000"/>
              <a:buChar char="–"/>
            </a:pPr>
            <a:r>
              <a:rPr sz="2000"/>
              <a:t>and select “Custom Animation”</a:t>
            </a:r>
          </a:p>
          <a:p>
            <a:pPr marL="342900" lvl="0" indent="-342900" hangingPunct="1">
              <a:lnSpc>
                <a:spcPct val="80000"/>
              </a:lnSpc>
              <a:spcBef>
                <a:spcPct val="20000"/>
              </a:spcBef>
              <a:buNone/>
            </a:pPr>
          </a:p>
        </p:txBody>
      </p:sp>
      <p:sp>
        <p:nvSpPr>
          <p:cNvPr id="11268" name="FlagCount" hidden="1">
            <a:hlinkClick r:id="rId2"/>
          </p:cNvPr>
          <p:cNvSpPr>
            <a:spLocks noChangeShapeType="1" noGrp="1"/>
          </p:cNvSpPr>
          <p:nvPr/>
        </p:nvSpPr>
        <p:spPr>
          <a:xfrm>
            <a:off x="8255000" y="254000"/>
            <a:ext cx="381000" cy="317500"/>
          </a:xfrm>
          <a:custGeom>
            <a:avLst>
              <a:gd name="adj0" fmla="val 1350"/>
              <a:gd name="adj1" fmla="val 25920"/>
            </a:avLst>
            <a:gdLst>
              <a:gd name="gd0" fmla="val 65536"/>
              <a:gd name="gd1" fmla="+- 10800 0 adj0"/>
              <a:gd name="gd2" fmla="+- 10800 0 adj1"/>
              <a:gd name="gd3" fmla="+- adj0 0 adj1"/>
              <a:gd name="gd4" fmla="+- gd1 gd2 0"/>
              <a:gd name="gd5" fmla="+- 21600 0 adj0"/>
              <a:gd name="gd6" fmla="+- 21600 0 adj1"/>
              <a:gd name="gd7" fmla="?: gd1 3600 12600"/>
              <a:gd name="gd8" fmla="?: gd1 9000 18000"/>
              <a:gd name="gd9" fmla="?: gd2 3600 12600"/>
              <a:gd name="gd10" fmla="?: gd2 9000 18000"/>
              <a:gd name="gd11" fmla="?: gd3 0 adj0"/>
              <a:gd name="gd12" fmla="?: gd4 gd11 0"/>
              <a:gd name="gd13" fmla="?: adj0 0 gd12"/>
              <a:gd name="gd14" fmla="?: gd3 gd7 adj0"/>
              <a:gd name="gd15" fmla="?: gd4 gd7 gd14"/>
              <a:gd name="gd16" fmla="?: gd6 gd7 gd15"/>
              <a:gd name="gd17" fmla="?: gd3 adj0 21600"/>
              <a:gd name="gd18" fmla="?: gd4 21600 gd17"/>
              <a:gd name="gd19" fmla="?: gd5 21600 gd18"/>
              <a:gd name="gd20" fmla="?: gd3 adj0 gd7"/>
              <a:gd name="gd21" fmla="?: gd4 gd20 gd7"/>
              <a:gd name="gd22" fmla="?: adj1 gd7 gd21"/>
              <a:gd name="gd23" fmla="?: gd3 gd9 adj1"/>
              <a:gd name="gd24" fmla="?: gd4 gd23 gd9"/>
              <a:gd name="gd25" fmla="?: adj0 gd9 gd24"/>
              <a:gd name="gd26" fmla="?: gd3 21600 adj1"/>
              <a:gd name="gd27" fmla="?: gd4 21600 gd26"/>
              <a:gd name="gd28" fmla="?: gd6 21600 gd27"/>
              <a:gd name="gd29" fmla="?: gd3 adj1 gd9"/>
              <a:gd name="gd30" fmla="?: gd4 gd9 gd29"/>
              <a:gd name="gd31" fmla="?: gd5 gd9 gd30"/>
              <a:gd name="gd32" fmla="?: gd3 adj1 0"/>
              <a:gd name="gd33" fmla="?: gd4 gd32 0"/>
              <a:gd name="gd34" fmla="?: adj1 0 gd33"/>
              <a:gd name="gd35" fmla="val adj0"/>
              <a:gd name="gd36" fmla="val adj1"/>
              <a:gd name="gd37" fmla="val 3600"/>
              <a:gd name="gd38" fmla="val 0"/>
              <a:gd name="gd39" fmla="+- 0 0 gd37"/>
              <a:gd name="gd40" fmla="+- 3600 0 gd38"/>
              <a:gd name="gd41" fmla="?: gd39 1 -1"/>
              <a:gd name="gd42" fmla="?: gd40 1 -1"/>
              <a:gd name="gd43" fmla="*/ gd41 gd42 1"/>
              <a:gd name="gd44" fmla="?: gd40 16200000 5400000"/>
              <a:gd name="gd45" fmla="?: gd43 5400000 -5400000"/>
              <a:gd name="gd46" fmla="*/ gd39 -1 1"/>
              <a:gd name="gd47" fmla="*/ gd40 -1 1"/>
              <a:gd name="gd48" fmla="?: gd39 gd39 gd46"/>
              <a:gd name="gd49" fmla="?: gd40 gd40 gd47"/>
              <a:gd name="gd50" fmla="val 0"/>
              <a:gd name="gd51" fmla="val 3600"/>
              <a:gd name="gd52" fmla="val 0"/>
              <a:gd name="gd53" fmla="val gd9"/>
              <a:gd name="gd54" fmla="val gd13"/>
              <a:gd name="gd55" fmla="val gd25"/>
              <a:gd name="gd56" fmla="val 0"/>
              <a:gd name="gd57" fmla="val gd10"/>
              <a:gd name="gd58" fmla="val 0"/>
              <a:gd name="gd59" fmla="val 18000"/>
              <a:gd name="gd60" fmla="+- 3600 0 gd58"/>
              <a:gd name="gd61" fmla="+- 21600 0 gd59"/>
              <a:gd name="gd62" fmla="?: gd60 1 -1"/>
              <a:gd name="gd63" fmla="?: gd61 1 -1"/>
              <a:gd name="gd64" fmla="*/ gd62 gd63 1"/>
              <a:gd name="gd65" fmla="?: gd60 10800000 0"/>
              <a:gd name="gd66" fmla="?: gd64 -5400000 5400000"/>
              <a:gd name="gd67" fmla="*/ gd60 -1 1"/>
              <a:gd name="gd68" fmla="*/ gd61 -1 1"/>
              <a:gd name="gd69" fmla="?: gd60 gd60 gd67"/>
              <a:gd name="gd70" fmla="?: gd61 gd61 gd68"/>
              <a:gd name="gd71" fmla="val 3600"/>
              <a:gd name="gd72" fmla="val 21600"/>
              <a:gd name="gd73" fmla="val gd7"/>
              <a:gd name="gd74" fmla="val 21600"/>
              <a:gd name="gd75" fmla="val gd16"/>
              <a:gd name="gd76" fmla="val gd28"/>
              <a:gd name="gd77" fmla="val gd8"/>
              <a:gd name="gd78" fmla="val 21600"/>
              <a:gd name="gd79" fmla="val 18000"/>
              <a:gd name="gd80" fmla="val 21600"/>
              <a:gd name="gd81" fmla="+- 21600 0 gd79"/>
              <a:gd name="gd82" fmla="+- 18000 0 gd80"/>
              <a:gd name="gd83" fmla="?: gd81 1 -1"/>
              <a:gd name="gd84" fmla="?: gd82 1 -1"/>
              <a:gd name="gd85" fmla="*/ gd83 gd84 1"/>
              <a:gd name="gd86" fmla="?: gd82 16200000 5400000"/>
              <a:gd name="gd87" fmla="?: gd85 5400000 -5400000"/>
              <a:gd name="gd88" fmla="*/ gd81 -1 1"/>
              <a:gd name="gd89" fmla="*/ gd82 -1 1"/>
              <a:gd name="gd90" fmla="?: gd81 gd81 gd88"/>
              <a:gd name="gd91" fmla="?: gd82 gd82 gd89"/>
              <a:gd name="gd92" fmla="val 21600"/>
              <a:gd name="gd93" fmla="val 18000"/>
              <a:gd name="gd94" fmla="val 21600"/>
              <a:gd name="gd95" fmla="val gd10"/>
              <a:gd name="gd96" fmla="val gd19"/>
              <a:gd name="gd97" fmla="val gd31"/>
              <a:gd name="gd98" fmla="val 21600"/>
              <a:gd name="gd99" fmla="val gd9"/>
              <a:gd name="gd100" fmla="val 21600"/>
              <a:gd name="gd101" fmla="val 3600"/>
              <a:gd name="gd102" fmla="+- 18000 0 gd100"/>
              <a:gd name="gd103" fmla="+- 0 0 gd101"/>
              <a:gd name="gd104" fmla="?: gd102 1 -1"/>
              <a:gd name="gd105" fmla="?: gd103 1 -1"/>
              <a:gd name="gd106" fmla="*/ gd104 gd105 1"/>
              <a:gd name="gd107" fmla="?: gd102 10800000 0"/>
              <a:gd name="gd108" fmla="?: gd106 -5400000 5400000"/>
              <a:gd name="gd109" fmla="*/ gd102 -1 1"/>
              <a:gd name="gd110" fmla="*/ gd103 -1 1"/>
              <a:gd name="gd111" fmla="?: gd102 gd102 gd109"/>
              <a:gd name="gd112" fmla="?: gd103 gd103 gd110"/>
              <a:gd name="gd113" fmla="val 18000"/>
              <a:gd name="gd114" fmla="val 0"/>
              <a:gd name="gd115" fmla="val gd8"/>
              <a:gd name="gd116" fmla="val 0"/>
              <a:gd name="gd117" fmla="val gd22"/>
              <a:gd name="gd118" fmla="val gd34"/>
              <a:gd name="gd119" fmla="val gd7"/>
              <a:gd name="gd120" fmla="val 0"/>
              <a:gd name="gd121" fmla="*/ w 791 21600"/>
              <a:gd name="gd122" fmla="*/ h 791 21600"/>
              <a:gd name="gd123" fmla="*/ w 20809 21600"/>
              <a:gd name="gd124" fmla="*/ h 20809 21600"/>
              <a:gd name="gd125" fmla="*/ w adj0 21600"/>
              <a:gd name="gd126" fmla="*/ h adj1 21600"/>
            </a:gdLst>
            <a:ahLst>
              <a:ahXY gdRefX="adj0" minX="-21474836" maxX="21474836" gdRefY="adj1" minY="-21474836" maxY="21474836">
                <a:pos x="gd125" y="gd126"/>
              </a:ahXY>
            </a:ahLst>
            <a:cxnLst/>
            <a:rect l="gd121" t="gd122" r="gd123" b="gd124"/>
            <a:pathLst>
              <a:path w="21600" h="21600" fill="norm" stroke="1" extrusionOk="0">
                <a:moveTo>
                  <a:pt x="gd37" y="gd38"/>
                </a:moveTo>
                <a:arcTo wR="gd48" hR="gd49" stAng="gd44" swAng="gd45"/>
                <a:lnTo>
                  <a:pt x="gd52" y="gd53"/>
                </a:lnTo>
                <a:lnTo>
                  <a:pt x="gd54" y="gd55"/>
                </a:lnTo>
                <a:lnTo>
                  <a:pt x="gd56" y="gd57"/>
                </a:lnTo>
                <a:lnTo>
                  <a:pt x="gd58" y="gd59"/>
                </a:lnTo>
                <a:arcTo wR="gd69" hR="gd70" stAng="gd65" swAng="gd66"/>
                <a:lnTo>
                  <a:pt x="gd73" y="gd74"/>
                </a:lnTo>
                <a:lnTo>
                  <a:pt x="gd75" y="gd76"/>
                </a:lnTo>
                <a:lnTo>
                  <a:pt x="gd77" y="gd78"/>
                </a:lnTo>
                <a:lnTo>
                  <a:pt x="gd79" y="gd80"/>
                </a:lnTo>
                <a:arcTo wR="gd90" hR="gd91" stAng="gd86" swAng="gd87"/>
                <a:lnTo>
                  <a:pt x="gd94" y="gd95"/>
                </a:lnTo>
                <a:lnTo>
                  <a:pt x="gd96" y="gd97"/>
                </a:lnTo>
                <a:lnTo>
                  <a:pt x="gd98" y="gd99"/>
                </a:lnTo>
                <a:lnTo>
                  <a:pt x="gd100" y="gd101"/>
                </a:lnTo>
                <a:arcTo wR="gd111" hR="gd112" stAng="gd107" swAng="gd108"/>
                <a:lnTo>
                  <a:pt x="gd115" y="gd116"/>
                </a:lnTo>
                <a:lnTo>
                  <a:pt x="gd117" y="gd118"/>
                </a:lnTo>
                <a:lnTo>
                  <a:pt x="gd119" y="gd120"/>
                </a:lnTo>
                <a:close/>
              </a:path>
            </a:pathLst>
          </a:custGeom>
          <a:solidFill>
            <a:schemeClr val="accent1">
              <a:alpha val="24705"/>
            </a:schemeClr>
          </a:solidFill>
          <a:ln w="19050">
            <a:solidFill>
              <a:schemeClr val="dk1"/>
            </a:solidFill>
            <a:round/>
            <a:headEnd/>
            <a:tailEnd/>
          </a:ln>
        </p:spPr>
        <p:txBody>
          <a:bodyPr wrap="none" anchor="ctr" anchorCtr="0"/>
          <a:lstStyle/>
          <a:p>
            <a:pPr lvl="0" algn="ctr" hangingPunct="1"/>
            <a:r>
              <a:rPr sz="1400" b="1" i="0" u="none">
                <a:latin typeface="Tahoma" pitchFamily="34"/>
              </a:rPr>
              <a:t>0</a:t>
            </a: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267">
                                            <p:txEl>
                                              <p:pRg st="0" end="38"/>
                                            </p:txEl>
                                          </p:spTgt>
                                        </p:tgtEl>
                                        <p:attrNameLst>
                                          <p:attrName>style.visibility</p:attrName>
                                        </p:attrNameLst>
                                      </p:cBhvr>
                                      <p:to>
                                        <p:strVal val="visible"/>
                                      </p:to>
                                    </p:set>
                                    <p:anim calcmode="lin" valueType="num">
                                      <p:cBhvr additive="base">
                                        <p:cTn id="7" dur="2000" fill="hold"/>
                                        <p:tgtEl>
                                          <p:spTgt spid="11267">
                                            <p:txEl>
                                              <p:pRg st="0" end="38"/>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11267">
                                            <p:txEl>
                                              <p:pRg st="0" end="3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1267">
                                            <p:txEl>
                                              <p:pRg st="38" end="61"/>
                                            </p:txEl>
                                          </p:spTgt>
                                        </p:tgtEl>
                                        <p:attrNameLst>
                                          <p:attrName>style.visibility</p:attrName>
                                        </p:attrNameLst>
                                      </p:cBhvr>
                                      <p:to>
                                        <p:strVal val="visible"/>
                                      </p:to>
                                    </p:set>
                                    <p:animEffect transition="in" filter="box(in)">
                                      <p:cBhvr>
                                        <p:cTn id="13" dur="2000"/>
                                        <p:tgtEl>
                                          <p:spTgt spid="11267">
                                            <p:txEl>
                                              <p:pRg st="38" end="6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1267">
                                            <p:txEl>
                                              <p:pRg st="61" end="91"/>
                                            </p:txEl>
                                          </p:spTgt>
                                        </p:tgtEl>
                                        <p:attrNameLst>
                                          <p:attrName>style.visibility</p:attrName>
                                        </p:attrNameLst>
                                      </p:cBhvr>
                                      <p:to>
                                        <p:strVal val="visible"/>
                                      </p:to>
                                    </p:set>
                                    <p:animEffect transition="in" filter="box(in)">
                                      <p:cBhvr>
                                        <p:cTn id="16" dur="2000"/>
                                        <p:tgtEl>
                                          <p:spTgt spid="11267">
                                            <p:txEl>
                                              <p:pRg st="61" end="9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fill="hold"/>
                                        <p:tgtEl>
                                          <p:spTgt spid="11267">
                                            <p:txEl>
                                              <p:pRg st="0" end="38"/>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1267">
                                            <p:txEl>
                                              <p:pRg st="0" end="38"/>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11267">
                                            <p:txEl>
                                              <p:pRg st="0" end="38"/>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fill="hold"/>
                                        <p:tgtEl>
                                          <p:spTgt spid="11267">
                                            <p:txEl>
                                              <p:pRg st="38" end="6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267">
                                            <p:txEl>
                                              <p:pRg st="38" end="61"/>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11267">
                                            <p:txEl>
                                              <p:pRg st="38" end="61"/>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fill="hold"/>
                                        <p:tgtEl>
                                          <p:spTgt spid="11267">
                                            <p:txEl>
                                              <p:pRg st="61" end="9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267">
                                            <p:txEl>
                                              <p:pRg st="61" end="91"/>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11267">
                                            <p:txEl>
                                              <p:pRg st="61" end="9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Template>
  <TotalTime>0</TotalTime>
  <Words>881</Words>
  <Application>ONLYOFFICE/8.3.2.19</Application>
  <PresentationFormat>On-screen Show (4:3)</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PowerPoint FIle</dc:title>
  <dc:creator>user</dc:creator>
  <cp:lastModifiedBy>Miral</cp:lastModifiedBy>
  <cp:revision>30</cp:revision>
  <dcterms:created xsi:type="dcterms:W3CDTF">2005-02-10T21:18:00Z</dcterms:created>
  <dcterms:modified xsi:type="dcterms:W3CDTF">2015-09-13T10:11:00Z</dcterms:modified>
</cp:coreProperties>
</file>