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9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6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89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25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05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346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2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1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9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5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6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02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7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1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3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3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C82A-A4B8-42DA-9356-2DCAEB0C7FD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5EFA-2D4E-40E5-BED8-3840ED763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19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AC7D-B931-40F0-A534-28C31838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7267"/>
            <a:ext cx="8468206" cy="2063569"/>
          </a:xfrm>
        </p:spPr>
        <p:txBody>
          <a:bodyPr>
            <a:normAutofit/>
          </a:bodyPr>
          <a:lstStyle/>
          <a:p>
            <a:r>
              <a:rPr lang="ru-RU" sz="3600" dirty="0"/>
              <a:t>Производственная практика</a:t>
            </a:r>
            <a:br>
              <a:rPr lang="en-US" sz="1800" dirty="0"/>
            </a:br>
            <a:br>
              <a:rPr lang="ru-RU" sz="1800" dirty="0"/>
            </a:br>
            <a:r>
              <a:rPr lang="ru-RU" sz="2400" dirty="0"/>
              <a:t>Презентация по теме</a:t>
            </a:r>
            <a:r>
              <a:rPr lang="en-US" sz="2400" dirty="0"/>
              <a:t>: </a:t>
            </a:r>
            <a:r>
              <a:rPr lang="ru-RU" sz="2400" dirty="0"/>
              <a:t>ПМ. 11 РАЗРАБОТКА,</a:t>
            </a:r>
            <a:r>
              <a:rPr lang="en-US" sz="2400" dirty="0"/>
              <a:t> </a:t>
            </a:r>
            <a:r>
              <a:rPr lang="ru-RU" sz="2400" dirty="0"/>
              <a:t>АДМИНИСТРИРОВАНИЕ И ЗАЩИТА БАЗ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745E05-5698-4937-A91B-F9A74A4A0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22945"/>
            <a:ext cx="8468206" cy="1096899"/>
          </a:xfrm>
        </p:spPr>
        <p:txBody>
          <a:bodyPr anchor="ctr" anchorCtr="0">
            <a:normAutofit/>
          </a:bodyPr>
          <a:lstStyle/>
          <a:p>
            <a:r>
              <a:rPr lang="ru-RU" sz="2400" dirty="0"/>
              <a:t>Выполнил</a:t>
            </a:r>
            <a:r>
              <a:rPr lang="en-US" sz="2400" dirty="0"/>
              <a:t>: </a:t>
            </a:r>
            <a:r>
              <a:rPr lang="ru-RU" sz="2400" dirty="0"/>
              <a:t>Никульников Никита Алексеевич</a:t>
            </a:r>
            <a:endParaRPr lang="en-US" sz="2400" dirty="0"/>
          </a:p>
          <a:p>
            <a:r>
              <a:rPr lang="ru-RU" sz="2400" dirty="0"/>
              <a:t>Группа</a:t>
            </a:r>
            <a:r>
              <a:rPr lang="en-US" sz="2400" dirty="0"/>
              <a:t>:</a:t>
            </a:r>
            <a:r>
              <a:rPr lang="ru-RU" sz="2400" dirty="0"/>
              <a:t> 2П11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9F343-78BB-419B-A77C-909FA73756D0}"/>
              </a:ext>
            </a:extLst>
          </p:cNvPr>
          <p:cNvSpPr txBox="1"/>
          <p:nvPr/>
        </p:nvSpPr>
        <p:spPr>
          <a:xfrm>
            <a:off x="4928853" y="6068291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г. Пятигорск 2024 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0B45C-5961-4F89-BC1A-0F4BC9C4CFD2}"/>
              </a:ext>
            </a:extLst>
          </p:cNvPr>
          <p:cNvSpPr txBox="1"/>
          <p:nvPr/>
        </p:nvSpPr>
        <p:spPr>
          <a:xfrm>
            <a:off x="2482670" y="420377"/>
            <a:ext cx="722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ЧАСТНОЕ ПРОФЕССИОНАЛЬНОЕ ОБРАЗОВАТЕЛЬНОЕ УЧРЕЖДЕНИЕ</a:t>
            </a:r>
          </a:p>
          <a:p>
            <a:pPr algn="ctr"/>
            <a:r>
              <a:rPr lang="ru-RU" dirty="0"/>
              <a:t>«ТЕХНИКУМ ИНФОРМАЦИОННЫХ ТЕХНОЛОГИЙ»</a:t>
            </a:r>
          </a:p>
        </p:txBody>
      </p:sp>
    </p:spTree>
    <p:extLst>
      <p:ext uri="{BB962C8B-B14F-4D97-AF65-F5344CB8AC3E}">
        <p14:creationId xmlns:p14="http://schemas.microsoft.com/office/powerpoint/2010/main" val="386208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6964C-1DCB-447F-782A-373E3FF6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1082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4783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7F7E3-B921-4E33-8133-D7A48E7A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432" y="438345"/>
            <a:ext cx="9262313" cy="13208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29369-3BA5-4521-B450-464D771D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804513" cy="4259066"/>
          </a:xfrm>
        </p:spPr>
        <p:txBody>
          <a:bodyPr>
            <a:normAutofit/>
          </a:bodyPr>
          <a:lstStyle/>
          <a:p>
            <a:r>
              <a:rPr lang="ru-RU" dirty="0"/>
              <a:t>Структура предприятия ООО «Пятигорская бронза»</a:t>
            </a:r>
          </a:p>
          <a:p>
            <a:r>
              <a:rPr lang="ru-RU" dirty="0"/>
              <a:t>Диаграмма базы данных для предприятия «Пятигорская бронза»</a:t>
            </a:r>
          </a:p>
          <a:p>
            <a:r>
              <a:rPr lang="ru-RU" dirty="0"/>
              <a:t>Содержание таблиц базы данных</a:t>
            </a:r>
          </a:p>
          <a:p>
            <a:r>
              <a:rPr lang="ru-RU" dirty="0"/>
              <a:t>Клиентское приложение для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3023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51195-2BFD-4365-A6FE-E86A1D87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Структура предприятия</a:t>
            </a:r>
            <a:br>
              <a:rPr lang="ru-RU" dirty="0"/>
            </a:br>
            <a:r>
              <a:rPr lang="ru-RU" dirty="0"/>
              <a:t>ООО «Пятигорская бронза»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5450A61-BDFD-9E70-ECFD-F72FB74DC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85" y="2097088"/>
            <a:ext cx="6467029" cy="4142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71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AECBB-83B6-46F3-8EBA-D8F18335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Диаграмма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5F26A3-800B-3F9B-9D3A-36583682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626" y="2097088"/>
            <a:ext cx="8079571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3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6DBEE-B8A8-6DB1-4917-C91086AA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Таблицы базы данных для ООО «Пятигорская бронза»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670DB87-7B7B-90D4-0BE4-2F8AA2B68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293" y="1855855"/>
            <a:ext cx="6403414" cy="20661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0925B3-7758-B48D-BA6D-CFF829B4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54" y="4061915"/>
            <a:ext cx="6839116" cy="21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2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6DBEE-B8A8-6DB1-4917-C91086AA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Таблицы базы данных для ООО «Пятигорская бронза»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BA1DDA7-BA30-7B86-144D-383680F2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655" y="1899124"/>
            <a:ext cx="10827514" cy="21291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2FA5BC-EE8D-A5F3-6CA4-84A94BAC7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88" y="4110306"/>
            <a:ext cx="8699024" cy="21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7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F7BD3-61E6-2934-9F85-0F9F3B5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321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Вид формы входа и 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1D73B-C388-739C-31AD-720AA2AF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70" y="1451728"/>
            <a:ext cx="4219786" cy="43180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приложении присутствует две формы – основная рабочая форма и форма входа в учетные записи.</a:t>
            </a:r>
            <a:endParaRPr lang="en-US" dirty="0"/>
          </a:p>
          <a:p>
            <a:r>
              <a:rPr lang="ru-RU" dirty="0"/>
              <a:t>При входе в зависимости от введенных данных форма открывается с различными свойствами в зависимости от уровня доступа</a:t>
            </a:r>
          </a:p>
          <a:p>
            <a:r>
              <a:rPr lang="ru-RU" dirty="0"/>
              <a:t>Тестовый логин</a:t>
            </a:r>
            <a:r>
              <a:rPr lang="en-US" dirty="0"/>
              <a:t>: admin</a:t>
            </a:r>
          </a:p>
          <a:p>
            <a:r>
              <a:rPr lang="ru-RU" dirty="0"/>
              <a:t>Тестовый пароль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admin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39EAFA-1600-46A0-5A28-8930701D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22667"/>
            <a:ext cx="4907705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E5BC3-B54B-39A1-681D-0BB7FFCC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862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Вид рабочей формы и 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37AF3-8451-312F-BC54-0C4C8D96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20" y="1527142"/>
            <a:ext cx="4067386" cy="448405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После входа по логину и паролю пользователь попадает в рабочую форму из которой имеет доступ к таблицам его уровня должности.</a:t>
            </a:r>
          </a:p>
          <a:p>
            <a:r>
              <a:rPr lang="ru-RU" dirty="0"/>
              <a:t>Каждой должности в будущем можно настроить доступ к каждой из таблиц.</a:t>
            </a:r>
          </a:p>
          <a:p>
            <a:r>
              <a:rPr lang="ru-RU" dirty="0"/>
              <a:t>К примеру для гостевой записи редактирование данных полностью отключено.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E087BB-11C7-5EBB-20EF-3F57857B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06" y="1527142"/>
            <a:ext cx="6803360" cy="32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E2021-2A3E-BCD6-D8C6-5195347A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19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Образец кода подключения к базе данных.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6ADD31-492C-F793-2E2A-4738B203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4" y="1348750"/>
            <a:ext cx="9665616" cy="51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91</TotalTime>
  <Words>203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Контур</vt:lpstr>
      <vt:lpstr>Производственная практика  Презентация по теме: ПМ. 11 РАЗРАБОТКА, АДМИНИСТРИРОВАНИЕ И ЗАЩИТА БАЗ ДАННЫХ</vt:lpstr>
      <vt:lpstr>Содержание</vt:lpstr>
      <vt:lpstr>Структура предприятия ООО «Пятигорская бронза»</vt:lpstr>
      <vt:lpstr>Диаграмма базы данных</vt:lpstr>
      <vt:lpstr>Таблицы базы данных для ООО «Пятигорская бронза»</vt:lpstr>
      <vt:lpstr>Таблицы базы данных для ООО «Пятигорская бронза»</vt:lpstr>
      <vt:lpstr>Вид формы входа и принцип работы</vt:lpstr>
      <vt:lpstr>Вид рабочей формы и принцип работы</vt:lpstr>
      <vt:lpstr>Образец кода подключения к базе данных.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Тема: Разработка базы данных и клиентского приложения в конкретной предметной области (на примере книжного склада «Юго-склад»)</dc:title>
  <dc:creator>Student</dc:creator>
  <cp:lastModifiedBy>NETANO TUARED</cp:lastModifiedBy>
  <cp:revision>49</cp:revision>
  <dcterms:created xsi:type="dcterms:W3CDTF">2024-04-05T12:15:06Z</dcterms:created>
  <dcterms:modified xsi:type="dcterms:W3CDTF">2024-06-28T10:44:05Z</dcterms:modified>
</cp:coreProperties>
</file>