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FA68D1-F1E4-4E24-BCD9-E7EE95394BBB}">
  <a:tblStyle styleId="{36FA68D1-F1E4-4E24-BCD9-E7EE95394B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Nog geen formules.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Implementatie onderzoek verricht: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Verschillende projecten met eigen algoritmes (vertakkingen van SLAM (Simultaneous Localisation and Mapping)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Criteria opgesteld waar de algortimes aan moeten voldoen (hierover meer later)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Mogelijke kandidaten geselecteerd waar wij verder mee gaan experimenteren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Implementatie onderzoek: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ORB &amp; SVO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ROS (Robot Operating System) daar kunnen de algoritmes op draaien. Het liefst hebben we iets waar het wel in kan draaien maar die het niet specifiek nodig heeft.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Eigen algoritme maken lijkt te lastig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Licenties gekeken om te kijken of er eventuele restricties aan hangen.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Implementatie: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Geselecteerde kandidaten (ORB-SLAM2, SVO) zijn geïnstalleerd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Niet altijd makkelijk; projecten zijn vaak incompleet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Weinig documentatie; Trial-and-error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860877" y="29454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1200"/>
              <a:t>LearningLab rondom autonoom rijdend vervoer binnen stedelijke gebieden (last mile)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460200"/>
            <a:ext cx="451544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nda_logo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83" y="87071"/>
            <a:ext cx="889298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s_logo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2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tafactory_logo"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86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subTitle"/>
          </p:nvPr>
        </p:nvSpPr>
        <p:spPr>
          <a:xfrm>
            <a:off x="6994450" y="4182425"/>
            <a:ext cx="2022000" cy="7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2400"/>
              <a:t>Week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LAST WEEK.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Project start-up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Locatieonderzoek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Literatuuronderzoek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WAT HEBBEN WIJ GEDAAN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Implementatie onderzoek: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Verschillende projecten met eigen algoritmes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Criteria opgesteld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Mogelijke kandidaten geselecteerd</a:t>
            </a:r>
          </a:p>
          <a:p>
            <a:pPr indent="45720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Shape 108"/>
          <p:cNvGraphicFramePr/>
          <p:nvPr/>
        </p:nvGraphicFramePr>
        <p:xfrm>
          <a:off x="527075" y="20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{36FA68D1-F1E4-4E24-BCD9-E7EE95394BBB}</a:tableStyleId>
              </a:tblPr>
              <a:tblGrid>
                <a:gridCol w="1732850"/>
                <a:gridCol w="1142100"/>
                <a:gridCol w="1115850"/>
                <a:gridCol w="1076475"/>
                <a:gridCol w="1234000"/>
                <a:gridCol w="1010825"/>
                <a:gridCol w="735150"/>
              </a:tblGrid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Naam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Geïnstalleerd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Open Source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Configuratie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ROS benodigd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Up-To-Date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nl" sz="1200">
                          <a:solidFill>
                            <a:srgbClr val="454545"/>
                          </a:solidFill>
                        </a:rPr>
                        <a:t>Licentie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ORB-SLAM2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Alles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GPL V3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SVO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Monoculair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GPL V3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SVO2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Alles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-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Monocular LSD-SLAM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Monoculair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-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Stereo LSD-SLAM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Stereo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-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DSO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Nee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-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-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Ja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" sz="1200">
                          <a:solidFill>
                            <a:srgbClr val="454545"/>
                          </a:solidFill>
                        </a:rPr>
                        <a:t>GPL V3</a:t>
                      </a: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SELECTIE VAN ALGORITME.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89500" y="4513800"/>
            <a:ext cx="2202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100">
                <a:solidFill>
                  <a:srgbClr val="999999"/>
                </a:solidFill>
              </a:rPr>
              <a:t>* `-` = onbekend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13" y="1853842"/>
            <a:ext cx="8309775" cy="304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WAT HEBBEN WIJ GEDAAN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Implementatie: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eselecteerde</a:t>
            </a: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kandidaten (ORB-SLAM2, SVO) zijn </a:t>
            </a: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geïnstalleerd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Niet altijd makkelijk; projecten zijn vaak incompleet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ct val="100000"/>
              <a:buFont typeface="Open Sans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Weinig documentatie; Trial-and-error</a:t>
            </a: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UITVOER ORB-SLAM2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35658" l="0" r="0" t="0"/>
          <a:stretch/>
        </p:blipFill>
        <p:spPr>
          <a:xfrm>
            <a:off x="857575" y="1853850"/>
            <a:ext cx="7560575" cy="271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SPRINT REVIEW: DOELEN BEHAALD?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 basis van scrum-board wel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Stof is nu ‘eigen’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Onderzoek blijft altijd verrassen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Gevoelsmatig veel geleerd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75" y="3753375"/>
            <a:ext cx="1390125" cy="1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VRAGEN?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4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Meer informatie: </a:t>
            </a:r>
            <a:r>
              <a:rPr lang="nl" sz="1400">
                <a:solidFill>
                  <a:srgbClr val="33988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URBINN.NL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75" y="3753375"/>
            <a:ext cx="1390125" cy="1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