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650"/>
  </p:normalViewPr>
  <p:slideViewPr>
    <p:cSldViewPr snapToGrid="0" snapToObjects="1">
      <p:cViewPr varScale="1">
        <p:scale>
          <a:sx n="38" d="100"/>
          <a:sy n="38" d="100"/>
        </p:scale>
        <p:origin x="176" y="3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B1A2-87E8-9249-88F4-FEB5E8BEFF1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6067-CEF2-A54D-93E5-48B01F4B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&amp; Pregnancy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44" y="3509963"/>
            <a:ext cx="2479111" cy="32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is het? / 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het 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Target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winkelketen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aankopen</a:t>
            </a:r>
            <a:r>
              <a:rPr lang="en-US" dirty="0" smtClean="0"/>
              <a:t> van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Afhankelijk</a:t>
            </a:r>
            <a:r>
              <a:rPr lang="en-US" dirty="0" smtClean="0"/>
              <a:t> van wat je </a:t>
            </a:r>
            <a:r>
              <a:rPr lang="en-US" dirty="0" err="1" smtClean="0"/>
              <a:t>koopt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achterhaalt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door het </a:t>
            </a:r>
            <a:r>
              <a:rPr lang="en-US" dirty="0" err="1" smtClean="0"/>
              <a:t>analyseren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data </a:t>
            </a:r>
            <a:r>
              <a:rPr lang="en-US" dirty="0" err="1" smtClean="0"/>
              <a:t>en</a:t>
            </a:r>
            <a:r>
              <a:rPr lang="en-US" dirty="0" smtClean="0"/>
              <a:t> het </a:t>
            </a:r>
            <a:r>
              <a:rPr lang="en-US" dirty="0" err="1" smtClean="0"/>
              <a:t>logisch</a:t>
            </a:r>
            <a:r>
              <a:rPr lang="en-US" dirty="0" smtClean="0"/>
              <a:t> </a:t>
            </a:r>
            <a:r>
              <a:rPr lang="en-US" dirty="0" err="1" smtClean="0"/>
              <a:t>redeneren</a:t>
            </a:r>
            <a:r>
              <a:rPr lang="en-US" dirty="0" smtClean="0"/>
              <a:t> wat </a:t>
            </a:r>
            <a:r>
              <a:rPr lang="en-US" dirty="0" err="1" smtClean="0"/>
              <a:t>er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</a:t>
            </a:r>
            <a:r>
              <a:rPr lang="en-US" dirty="0" smtClean="0"/>
              <a:t> </a:t>
            </a:r>
            <a:r>
              <a:rPr lang="en-US" dirty="0" err="1" smtClean="0"/>
              <a:t>persoon</a:t>
            </a:r>
            <a:r>
              <a:rPr lang="en-US" dirty="0" smtClean="0"/>
              <a:t> is. (I.E. pregnant) </a:t>
            </a:r>
          </a:p>
          <a:p>
            <a:r>
              <a:rPr lang="en-US" dirty="0" err="1" smtClean="0"/>
              <a:t>Aan</a:t>
            </a:r>
            <a:r>
              <a:rPr lang="en-US" dirty="0" smtClean="0"/>
              <a:t> de hand van de </a:t>
            </a:r>
            <a:r>
              <a:rPr lang="en-US" dirty="0" err="1" smtClean="0"/>
              <a:t>gekochte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</a:t>
            </a:r>
            <a:r>
              <a:rPr lang="en-US" dirty="0" err="1" smtClean="0"/>
              <a:t>zwangerschapscore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vastgesteld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klant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r>
              <a:rPr lang="en-US" dirty="0" smtClean="0"/>
              <a:t> </a:t>
            </a:r>
            <a:r>
              <a:rPr lang="en-US" dirty="0" err="1" smtClean="0"/>
              <a:t>tegelijkertijd</a:t>
            </a:r>
            <a:r>
              <a:rPr lang="en-US" dirty="0" smtClean="0"/>
              <a:t> </a:t>
            </a:r>
            <a:r>
              <a:rPr lang="en-US" dirty="0" err="1" smtClean="0"/>
              <a:t>koopt</a:t>
            </a:r>
            <a:r>
              <a:rPr lang="en-US" dirty="0" smtClean="0"/>
              <a:t>,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hogere</a:t>
            </a:r>
            <a:r>
              <a:rPr lang="en-US" dirty="0" smtClean="0"/>
              <a:t> </a:t>
            </a:r>
            <a:r>
              <a:rPr lang="en-US" dirty="0" err="1" smtClean="0"/>
              <a:t>zwangerschapscore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Zo </a:t>
            </a:r>
            <a:r>
              <a:rPr lang="en-US" dirty="0" err="1" smtClean="0"/>
              <a:t>heeft</a:t>
            </a:r>
            <a:r>
              <a:rPr lang="en-US" dirty="0" smtClean="0"/>
              <a:t> Target coupons </a:t>
            </a:r>
            <a:r>
              <a:rPr lang="en-US" dirty="0" err="1" smtClean="0"/>
              <a:t>gestuurd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baby </a:t>
            </a:r>
            <a:r>
              <a:rPr lang="en-US" dirty="0" err="1" smtClean="0"/>
              <a:t>producten</a:t>
            </a:r>
            <a:r>
              <a:rPr lang="en-US" dirty="0" smtClean="0"/>
              <a:t>,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die </a:t>
            </a:r>
            <a:r>
              <a:rPr lang="en-US" dirty="0" err="1" smtClean="0"/>
              <a:t>bijna</a:t>
            </a:r>
            <a:r>
              <a:rPr lang="en-US" dirty="0" smtClean="0"/>
              <a:t> </a:t>
            </a:r>
            <a:r>
              <a:rPr lang="en-US" dirty="0" err="1" smtClean="0"/>
              <a:t>uitgerekend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heeft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met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opslaan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aankopen</a:t>
            </a:r>
            <a:r>
              <a:rPr lang="en-US" dirty="0" smtClean="0"/>
              <a:t>. Wat </a:t>
            </a:r>
            <a:r>
              <a:rPr lang="en-US" dirty="0" err="1" smtClean="0"/>
              <a:t>leidt</a:t>
            </a:r>
            <a:r>
              <a:rPr lang="en-US" dirty="0" smtClean="0"/>
              <a:t> tot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hoeveelheid</a:t>
            </a:r>
            <a:r>
              <a:rPr lang="en-US" dirty="0" smtClean="0"/>
              <a:t> data. </a:t>
            </a:r>
          </a:p>
          <a:p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3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stakeholders?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</a:p>
          <a:p>
            <a:r>
              <a:rPr lang="en-US" dirty="0" smtClean="0"/>
              <a:t>Andrew Pole</a:t>
            </a:r>
          </a:p>
          <a:p>
            <a:pPr lvl="1"/>
            <a:r>
              <a:rPr lang="en-US" dirty="0" smtClean="0"/>
              <a:t>Director</a:t>
            </a:r>
            <a:r>
              <a:rPr lang="en-US" dirty="0"/>
              <a:t>, Guest Data Management at </a:t>
            </a:r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Lead statistician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Target &amp; Pregnancy</vt:lpstr>
      <vt:lpstr>Wat is het? / Waar gaat het over?</vt:lpstr>
      <vt:lpstr>Wat heeft het te maken met Big Data?</vt:lpstr>
      <vt:lpstr>Wie zijn de stakeholders?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&amp; Pregnancy</dc:title>
  <dc:creator>Evangelou, N. (14085496)</dc:creator>
  <cp:lastModifiedBy>Evangelou, N. (14085496)</cp:lastModifiedBy>
  <cp:revision>3</cp:revision>
  <dcterms:created xsi:type="dcterms:W3CDTF">2017-10-27T12:14:49Z</dcterms:created>
  <dcterms:modified xsi:type="dcterms:W3CDTF">2017-10-27T12:29:22Z</dcterms:modified>
</cp:coreProperties>
</file>