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4" d="100"/>
          <a:sy n="164" d="100"/>
        </p:scale>
        <p:origin x="-175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953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47654f8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47654f8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47654f8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47654f8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47654f8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47654f8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47654f8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47654f8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47654f8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47654f8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47654f8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47654f8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c47654f8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c47654f8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47654f8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47654f8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47654f8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47654f8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47654f8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47654f8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47654f8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47654f8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47654f8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47654f8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3488300"/>
            <a:ext cx="91440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Основы работы в blender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886" y="765725"/>
            <a:ext cx="2334225" cy="190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35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Примитивы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75" y="1226825"/>
            <a:ext cx="6142225" cy="33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7707500" y="271487"/>
            <a:ext cx="1297800" cy="5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+ A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865425" y="1218550"/>
            <a:ext cx="19668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Meshes - сетки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124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Перемещение (Move)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7237300" y="1310950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752925" y="158500"/>
            <a:ext cx="63405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Элементарные преобразования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190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Вращение (Rotate)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7237300" y="1967750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561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Масштабирование (Scalse)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7237300" y="2624550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379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M, R, S вдоль осей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5186625" y="3920425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G/R/S + X/Y/Z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7237300" y="3874700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G/R/S + m3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M, R, S в режиме редактирования(Edit mode)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 помощью этих преобразований можно менять положение граней, вершин и ребер, меняя тем самым форму фигуры 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013424" cy="36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20675" y="443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 Edit mode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11700" y="1699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Extrude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243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cut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307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Knife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385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Bevel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7389700" y="1763075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7389700" y="2416713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R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7389700" y="3133800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7389700" y="3834975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B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2493900" y="2440563"/>
            <a:ext cx="4156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Создаст кольцо из ребер на модели. Как бы разрежет модель.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08050" y="1820300"/>
            <a:ext cx="38376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Выдавит выбранный объект.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508050" y="3222050"/>
            <a:ext cx="3559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Создаст грани в произвольном выбранном на модели месте.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2508050" y="3977550"/>
            <a:ext cx="30414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Разделит выбранные ребра.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3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00" y="1051425"/>
            <a:ext cx="7004151" cy="37255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449950" y="970875"/>
            <a:ext cx="15453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Top bar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Areas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Status bar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76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Рабочие пространства (Workspaces)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8885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Modeling:	</a:t>
            </a:r>
            <a:r>
              <a:rPr lang="ru-RU" sz="1400" dirty="0" smtClean="0"/>
              <a:t>        </a:t>
            </a:r>
            <a:r>
              <a:rPr lang="en" sz="1400" dirty="0" smtClean="0"/>
              <a:t>Для </a:t>
            </a:r>
            <a:r>
              <a:rPr lang="en" sz="1400" dirty="0"/>
              <a:t>видоизменения геометрии при помощи инструментов моделирования.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Sculpting:	</a:t>
            </a:r>
            <a:r>
              <a:rPr lang="ru-RU" sz="1400" dirty="0" smtClean="0"/>
              <a:t>        </a:t>
            </a:r>
            <a:r>
              <a:rPr lang="en" sz="1400" dirty="0" smtClean="0"/>
              <a:t>Для </a:t>
            </a:r>
            <a:r>
              <a:rPr lang="en" sz="1400" dirty="0"/>
              <a:t>видоизменения меш-объектов с помощью инструментов скульптинга.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UV Editing:	</a:t>
            </a:r>
            <a:r>
              <a:rPr lang="ru-RU" sz="1400" dirty="0" smtClean="0"/>
              <a:t>        </a:t>
            </a:r>
            <a:r>
              <a:rPr lang="en" sz="1400" dirty="0" smtClean="0"/>
              <a:t>Наложение </a:t>
            </a:r>
            <a:r>
              <a:rPr lang="en" sz="1400" dirty="0"/>
              <a:t>координат текстур на 3D поверхности.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Texture </a:t>
            </a:r>
            <a:r>
              <a:rPr lang="en" sz="1400" dirty="0" smtClean="0"/>
              <a:t>Paint:</a:t>
            </a:r>
            <a:r>
              <a:rPr lang="ru-RU" sz="1400" dirty="0" smtClean="0"/>
              <a:t>    </a:t>
            </a:r>
            <a:r>
              <a:rPr lang="en" sz="1400" dirty="0" smtClean="0"/>
              <a:t>Инструменты </a:t>
            </a:r>
            <a:r>
              <a:rPr lang="en" sz="1400" dirty="0"/>
              <a:t>для раскрашивания текстур в окне 3D View.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Shading:	</a:t>
            </a:r>
            <a:r>
              <a:rPr lang="ru-RU" sz="1400" dirty="0" smtClean="0"/>
              <a:t>        </a:t>
            </a:r>
            <a:r>
              <a:rPr lang="en" sz="1400" dirty="0" smtClean="0"/>
              <a:t>Инструменты </a:t>
            </a:r>
            <a:r>
              <a:rPr lang="en" sz="1400" dirty="0"/>
              <a:t>для специфических свойств материала для рендеринга.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Animation:	</a:t>
            </a:r>
            <a:r>
              <a:rPr lang="ru-RU" sz="1400" dirty="0" smtClean="0"/>
              <a:t>        </a:t>
            </a:r>
            <a:r>
              <a:rPr lang="en" sz="1400" dirty="0" smtClean="0"/>
              <a:t>Инструменты </a:t>
            </a:r>
            <a:r>
              <a:rPr lang="en" sz="1400" dirty="0"/>
              <a:t>для работы с различными свойствами объектов с течением времени.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Rendering:	</a:t>
            </a:r>
            <a:r>
              <a:rPr lang="ru-RU" sz="1400" dirty="0" smtClean="0"/>
              <a:t>        </a:t>
            </a:r>
            <a:r>
              <a:rPr lang="en" sz="1400" dirty="0" smtClean="0"/>
              <a:t>Для </a:t>
            </a:r>
            <a:r>
              <a:rPr lang="en" sz="1400" dirty="0"/>
              <a:t>просмотра и анализа результатов визуализации.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 smtClean="0"/>
              <a:t>Compositing:</a:t>
            </a:r>
            <a:r>
              <a:rPr lang="ru-RU" sz="1400" dirty="0" smtClean="0"/>
              <a:t>     </a:t>
            </a:r>
            <a:r>
              <a:rPr lang="en" sz="1400" dirty="0" smtClean="0"/>
              <a:t>Композитинг </a:t>
            </a:r>
            <a:r>
              <a:rPr lang="en" sz="1400" dirty="0"/>
              <a:t>и пост-продакшн изображений, а также информации </a:t>
            </a:r>
            <a:r>
              <a:rPr lang="en" sz="1400" dirty="0" smtClean="0"/>
              <a:t>визуализации.</a:t>
            </a:r>
            <a:endParaRPr lang="ru-RU" sz="1400" dirty="0" smtClean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 smtClean="0"/>
              <a:t>Scripting</a:t>
            </a:r>
            <a:r>
              <a:rPr lang="en" sz="1400" dirty="0"/>
              <a:t>:	</a:t>
            </a:r>
            <a:r>
              <a:rPr lang="ru-RU" sz="1400" dirty="0" smtClean="0"/>
              <a:t>        </a:t>
            </a:r>
            <a:r>
              <a:rPr lang="en" sz="1400" dirty="0" smtClean="0"/>
              <a:t>Рабочее </a:t>
            </a:r>
            <a:r>
              <a:rPr lang="en" sz="1400" dirty="0"/>
              <a:t>пространство для программистов для работы со скриптами.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Рабочее пространство Layout</a:t>
            </a:r>
            <a:endParaRPr/>
          </a:p>
        </p:txBody>
      </p:sp>
      <p:pic>
        <p:nvPicPr>
          <p:cNvPr id="74" name="Google Shape;74;p16" descr="../../_images/interface_window-system_introduction_layout-workspa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788" y="1163100"/>
            <a:ext cx="6089650" cy="32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7816475" y="2625300"/>
            <a:ext cx="114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806575" y="1456300"/>
            <a:ext cx="11493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Outliner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98125" y="1505825"/>
            <a:ext cx="13869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3D view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27850" y="4022175"/>
            <a:ext cx="11988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Timeline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716750" y="2640750"/>
            <a:ext cx="1541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Areas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 rot="10800000" flipH="1">
            <a:off x="5763825" y="2114175"/>
            <a:ext cx="859500" cy="417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6"/>
          <p:cNvCxnSpPr/>
          <p:nvPr/>
        </p:nvCxnSpPr>
        <p:spPr>
          <a:xfrm rot="10800000">
            <a:off x="3683925" y="2084075"/>
            <a:ext cx="836700" cy="4551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5900300" y="3111600"/>
            <a:ext cx="1174200" cy="205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4520650" y="3214350"/>
            <a:ext cx="381600" cy="777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58294" y="28194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Настройка рабочего пространства</a:t>
            </a:r>
            <a:endParaRPr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25" y="1737113"/>
            <a:ext cx="37147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842100" y="1184225"/>
            <a:ext cx="32196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Масштабирование(Resising)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800" y="1737125"/>
            <a:ext cx="2552175" cy="1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537925" y="1115125"/>
            <a:ext cx="2546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Разделение(Split)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0050" y="3288050"/>
            <a:ext cx="2354025" cy="14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16075" y="3373900"/>
            <a:ext cx="190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Объединение (joining)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Ортогональный и графический режимы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69" y="1866650"/>
            <a:ext cx="2931324" cy="277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100" y="1887737"/>
            <a:ext cx="2931325" cy="273546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7549000" y="297200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Переключение между видами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68200" y="1403625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7 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68200" y="2289900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9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8200" y="3176175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1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68200" y="4062450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5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392400" y="1285175"/>
            <a:ext cx="42711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2509825" y="1402600"/>
            <a:ext cx="52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Вид Сверху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Вид Снизу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Вид Спереди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Вид Слева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mode / Edit mode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7549000" y="297200"/>
            <a:ext cx="13176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25" y="1116450"/>
            <a:ext cx="927450" cy="9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100" y="1220975"/>
            <a:ext cx="740975" cy="7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515150" y="2353500"/>
            <a:ext cx="3408000" cy="24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Этот режим предназначен для изменения положения, поворота и масштабирования целостных объектов.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911588" y="2248300"/>
            <a:ext cx="3408000" cy="26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Этот режим предназначен для изменения формы фигур путем редактирования </a:t>
            </a:r>
            <a:r>
              <a:rPr lang="en">
                <a:solidFill>
                  <a:srgbClr val="FFFFFF"/>
                </a:solidFill>
                <a:highlight>
                  <a:srgbClr val="073763"/>
                </a:highlight>
              </a:rPr>
              <a:t>базисов,</a:t>
            </a:r>
            <a:r>
              <a:rPr lang="en">
                <a:solidFill>
                  <a:srgbClr val="FFFFFF"/>
                </a:solidFill>
              </a:rPr>
              <a:t> из которых состоят объекты.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296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Строение полисетки (mesh)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50" y="1156075"/>
            <a:ext cx="6477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7212175" y="1297800"/>
            <a:ext cx="1515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Экран (16:9)</PresentationFormat>
  <Paragraphs>93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Simple Dark</vt:lpstr>
      <vt:lpstr> Основы работы в blender</vt:lpstr>
      <vt:lpstr>Интерфейс</vt:lpstr>
      <vt:lpstr>Рабочие пространства (Workspaces) </vt:lpstr>
      <vt:lpstr>Рабочее пространство Layout</vt:lpstr>
      <vt:lpstr>Настройка рабочего пространства</vt:lpstr>
      <vt:lpstr>Ортогональный и графический режимы</vt:lpstr>
      <vt:lpstr>Переключение между видами</vt:lpstr>
      <vt:lpstr>Object mode / Edit mode</vt:lpstr>
      <vt:lpstr>Строение полисетки (mesh)</vt:lpstr>
      <vt:lpstr>Примитивы</vt:lpstr>
      <vt:lpstr>Перемещение (Move)</vt:lpstr>
      <vt:lpstr>M, R, S в режиме редактирования(Edit mode)</vt:lpstr>
      <vt:lpstr>Функции  Edit mode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Основы работы в blender</dc:title>
  <cp:lastModifiedBy>Дарья Ищенко</cp:lastModifiedBy>
  <cp:revision>1</cp:revision>
  <dcterms:modified xsi:type="dcterms:W3CDTF">2021-11-15T14:22:05Z</dcterms:modified>
</cp:coreProperties>
</file>