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7AF89A3-CC6A-4878-B837-C261D596D9EF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E391E9D-2AEC-4996-B632-72FFD2E64777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8360" y="0"/>
            <a:ext cx="9125280" cy="70740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Shape 55" descr=""/>
          <p:cNvPicPr/>
          <p:nvPr/>
        </p:nvPicPr>
        <p:blipFill>
          <a:blip r:embed="rId1"/>
          <a:stretch/>
        </p:blipFill>
        <p:spPr>
          <a:xfrm>
            <a:off x="322920" y="76320"/>
            <a:ext cx="2439000" cy="487440"/>
          </a:xfrm>
          <a:prstGeom prst="rect">
            <a:avLst/>
          </a:prstGeom>
          <a:ln>
            <a:noFill/>
          </a:ln>
        </p:spPr>
      </p:pic>
      <p:pic>
        <p:nvPicPr>
          <p:cNvPr id="76" name="Shape 56" descr=""/>
          <p:cNvPicPr/>
          <p:nvPr/>
        </p:nvPicPr>
        <p:blipFill>
          <a:blip r:embed="rId2"/>
          <a:stretch/>
        </p:blipFill>
        <p:spPr>
          <a:xfrm>
            <a:off x="6824880" y="112320"/>
            <a:ext cx="1891440" cy="48744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000" y="4964400"/>
            <a:ext cx="9125280" cy="17892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492840" y="894240"/>
            <a:ext cx="754884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Projet WeTransfer Like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69800" y="1488960"/>
            <a:ext cx="7978680" cy="30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: créer un service similaire à https://wetransfer.com/ en insistant sur le design et l'expérience utilisateur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Organisation : par équipe de 3 ou 4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Livraison : 24/02/2017 à 17h - Codes sur Github + version fonctionnelle sur serveur.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8360" y="0"/>
            <a:ext cx="9125280" cy="70740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Shape 65" descr=""/>
          <p:cNvPicPr/>
          <p:nvPr/>
        </p:nvPicPr>
        <p:blipFill>
          <a:blip r:embed="rId1"/>
          <a:stretch/>
        </p:blipFill>
        <p:spPr>
          <a:xfrm>
            <a:off x="322920" y="76320"/>
            <a:ext cx="2439000" cy="487440"/>
          </a:xfrm>
          <a:prstGeom prst="rect">
            <a:avLst/>
          </a:prstGeom>
          <a:ln>
            <a:noFill/>
          </a:ln>
        </p:spPr>
      </p:pic>
      <p:pic>
        <p:nvPicPr>
          <p:cNvPr id="82" name="Shape 66" descr=""/>
          <p:cNvPicPr/>
          <p:nvPr/>
        </p:nvPicPr>
        <p:blipFill>
          <a:blip r:embed="rId2"/>
          <a:stretch/>
        </p:blipFill>
        <p:spPr>
          <a:xfrm>
            <a:off x="6824880" y="112320"/>
            <a:ext cx="1891440" cy="48744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9000" y="4964400"/>
            <a:ext cx="9125280" cy="17892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92840" y="894240"/>
            <a:ext cx="754884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Projet WeTransfer Like &gt; Brief &gt; Design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69800" y="1488960"/>
            <a:ext cx="7978680" cy="30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Créer une identité propre au service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Rester sur le principe "keep it simple"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Logo + couleur 3 maxi (nuances autorisées) (facultatif)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Insister sur une UX minimaliste et efficace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Rédaction du mail avec un texte "marketing" et convivial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360" y="0"/>
            <a:ext cx="9125280" cy="70740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Shape 75" descr=""/>
          <p:cNvPicPr/>
          <p:nvPr/>
        </p:nvPicPr>
        <p:blipFill>
          <a:blip r:embed="rId1"/>
          <a:stretch/>
        </p:blipFill>
        <p:spPr>
          <a:xfrm>
            <a:off x="322920" y="76320"/>
            <a:ext cx="2439000" cy="487440"/>
          </a:xfrm>
          <a:prstGeom prst="rect">
            <a:avLst/>
          </a:prstGeom>
          <a:ln>
            <a:noFill/>
          </a:ln>
        </p:spPr>
      </p:pic>
      <p:pic>
        <p:nvPicPr>
          <p:cNvPr id="88" name="Shape 76" descr=""/>
          <p:cNvPicPr/>
          <p:nvPr/>
        </p:nvPicPr>
        <p:blipFill>
          <a:blip r:embed="rId2"/>
          <a:stretch/>
        </p:blipFill>
        <p:spPr>
          <a:xfrm>
            <a:off x="6824880" y="112320"/>
            <a:ext cx="1891440" cy="4874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9000" y="4964400"/>
            <a:ext cx="9125280" cy="17892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492840" y="894240"/>
            <a:ext cx="754884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Projet WeTransfer Like &gt; Brief &gt; Technique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360" y="1543680"/>
            <a:ext cx="7548840" cy="30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une page avec un formulaire 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"choisissez le fichier" (upload en HTML5)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email du destinataire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email copie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bouton envoyer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une page intermédiaire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enregistre les informations dans une base de données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enregistre le fichier dans un répertoire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envoi par mail en HTML le lien vers la page de téléchargement du fichier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360" y="0"/>
            <a:ext cx="9125280" cy="70740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Shape 85" descr=""/>
          <p:cNvPicPr/>
          <p:nvPr/>
        </p:nvPicPr>
        <p:blipFill>
          <a:blip r:embed="rId1"/>
          <a:stretch/>
        </p:blipFill>
        <p:spPr>
          <a:xfrm>
            <a:off x="322920" y="76320"/>
            <a:ext cx="2439000" cy="487440"/>
          </a:xfrm>
          <a:prstGeom prst="rect">
            <a:avLst/>
          </a:prstGeom>
          <a:ln>
            <a:noFill/>
          </a:ln>
        </p:spPr>
      </p:pic>
      <p:pic>
        <p:nvPicPr>
          <p:cNvPr id="94" name="Shape 86" descr=""/>
          <p:cNvPicPr/>
          <p:nvPr/>
        </p:nvPicPr>
        <p:blipFill>
          <a:blip r:embed="rId2"/>
          <a:stretch/>
        </p:blipFill>
        <p:spPr>
          <a:xfrm>
            <a:off x="6824880" y="112320"/>
            <a:ext cx="1891440" cy="4874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9000" y="4964400"/>
            <a:ext cx="9125280" cy="17892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492840" y="894240"/>
            <a:ext cx="754884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Projet WeTransfer Like &gt; Brief &gt; Technique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82320" y="1543680"/>
            <a:ext cx="8214480" cy="30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une page de résultat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message de réussite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lien vers la page à copier/coller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une page permettant depuis l'ID enregistré dans la base de données, d’accéder au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téléchargement du fichier. c'est le lien vers cette page qui est envoyé par mail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8360" y="0"/>
            <a:ext cx="9125280" cy="70740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Shape 95" descr=""/>
          <p:cNvPicPr/>
          <p:nvPr/>
        </p:nvPicPr>
        <p:blipFill>
          <a:blip r:embed="rId1"/>
          <a:stretch/>
        </p:blipFill>
        <p:spPr>
          <a:xfrm>
            <a:off x="322920" y="76320"/>
            <a:ext cx="2439000" cy="487440"/>
          </a:xfrm>
          <a:prstGeom prst="rect">
            <a:avLst/>
          </a:prstGeom>
          <a:ln>
            <a:noFill/>
          </a:ln>
        </p:spPr>
      </p:pic>
      <p:pic>
        <p:nvPicPr>
          <p:cNvPr id="100" name="Shape 96" descr=""/>
          <p:cNvPicPr/>
          <p:nvPr/>
        </p:nvPicPr>
        <p:blipFill>
          <a:blip r:embed="rId2"/>
          <a:stretch/>
        </p:blipFill>
        <p:spPr>
          <a:xfrm>
            <a:off x="6824880" y="112320"/>
            <a:ext cx="1891440" cy="4874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9000" y="4964400"/>
            <a:ext cx="9125280" cy="178920"/>
          </a:xfrm>
          <a:prstGeom prst="rect">
            <a:avLst/>
          </a:prstGeom>
          <a:solidFill>
            <a:srgbClr val="3434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492840" y="894240"/>
            <a:ext cx="754884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Projet WeTransfer Like &gt; Brief &gt; Bonus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69800" y="1488960"/>
            <a:ext cx="7978680" cy="30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ajouter une "progress bar" sur le formulaire d'upload du fichier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limiter la durée de vie des fichiers avec Cron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2018-01-08T09:11:47Z</dcterms:modified>
  <cp:revision>2</cp:revision>
  <dc:subject/>
  <dc:title/>
</cp:coreProperties>
</file>