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9" r:id="rId10"/>
    <p:sldId id="268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xstudio.org/" TargetMode="External"/><Relationship Id="rId3" Type="http://schemas.openxmlformats.org/officeDocument/2006/relationships/hyperlink" Target="https://www.microsoft.com/hr-hr/microsoft-teams/group-chat-software/" TargetMode="External"/><Relationship Id="rId7" Type="http://schemas.openxmlformats.org/officeDocument/2006/relationships/hyperlink" Target="https://erdplus.com/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tah.net/prproducts/astah-professional/" TargetMode="External"/><Relationship Id="rId5" Type="http://schemas.openxmlformats.org/officeDocument/2006/relationships/hyperlink" Target="https://www.google.com/sheets/about/" TargetMode="External"/><Relationship Id="rId4" Type="http://schemas.openxmlformats.org/officeDocument/2006/relationships/hyperlink" Target="https://www.whatsapp.com/" TargetMode="External"/><Relationship Id="rId9" Type="http://schemas.openxmlformats.org/officeDocument/2006/relationships/hyperlink" Target="https://www.overleaf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igitalocean.com/" TargetMode="Externa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DogFriendly</a:t>
            </a:r>
            <a:br>
              <a:rPr lang="hr-HR" dirty="0" smtClean="0"/>
            </a:br>
            <a:r>
              <a:rPr lang="en-US" dirty="0"/>
              <a:t>e404TeamNotFound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Raspodjela posla po članovima:</a:t>
            </a:r>
          </a:p>
          <a:p>
            <a:r>
              <a:rPr lang="hr-HR" dirty="0"/>
              <a:t>Svi su pisali dokumentaciju</a:t>
            </a:r>
          </a:p>
          <a:p>
            <a:r>
              <a:rPr lang="hr-HR" dirty="0"/>
              <a:t>5</a:t>
            </a:r>
            <a:r>
              <a:rPr lang="hr-HR" dirty="0" smtClean="0"/>
              <a:t> </a:t>
            </a:r>
            <a:r>
              <a:rPr lang="hr-HR" dirty="0"/>
              <a:t>front-end developera u jednom trenutku</a:t>
            </a:r>
          </a:p>
          <a:p>
            <a:r>
              <a:rPr lang="hr-HR" dirty="0" smtClean="0"/>
              <a:t>2 </a:t>
            </a:r>
            <a:r>
              <a:rPr lang="hr-HR" dirty="0"/>
              <a:t>back-end developera</a:t>
            </a:r>
          </a:p>
          <a:p>
            <a:r>
              <a:rPr lang="hr-HR" dirty="0" smtClean="0"/>
              <a:t>1 developer </a:t>
            </a:r>
            <a:r>
              <a:rPr lang="hr-HR" dirty="0"/>
              <a:t>na bazi podataka</a:t>
            </a:r>
          </a:p>
          <a:p>
            <a:r>
              <a:rPr lang="hr-HR" dirty="0" smtClean="0"/>
              <a:t>Aplikacija </a:t>
            </a:r>
            <a:r>
              <a:rPr lang="hr-HR" dirty="0"/>
              <a:t>je testirana po potrebi dok je rađena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04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ym typeface="Wingdings" panose="05000000000000000000" pitchFamily="2" charset="2"/>
              </a:rPr>
              <a:t>Komunikacija u timu je vrlo važna</a:t>
            </a:r>
          </a:p>
          <a:p>
            <a:r>
              <a:rPr lang="hr-HR" dirty="0" smtClean="0"/>
              <a:t>Ako </a:t>
            </a:r>
            <a:r>
              <a:rPr lang="hr-HR" dirty="0"/>
              <a:t>svaki član tima obavi svoj dio posla, aplikacija se napravi bez previše muke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Popis članova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Leon Stjepan </a:t>
            </a:r>
            <a:r>
              <a:rPr lang="hr-HR" dirty="0"/>
              <a:t>Uroić </a:t>
            </a:r>
            <a:r>
              <a:rPr lang="hr-HR" dirty="0" smtClean="0"/>
              <a:t>(leon-stjepan.uroic@fer.hr</a:t>
            </a:r>
            <a:r>
              <a:rPr lang="hr-HR" dirty="0"/>
              <a:t>)</a:t>
            </a:r>
            <a:endParaRPr lang="hr-HR" dirty="0" smtClean="0"/>
          </a:p>
          <a:p>
            <a:r>
              <a:rPr lang="hr-HR" dirty="0" smtClean="0"/>
              <a:t>Luka Marković (</a:t>
            </a:r>
            <a:r>
              <a:rPr lang="hr-HR" dirty="0" smtClean="0"/>
              <a:t>luka.markovic2@fer.hr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Mario </a:t>
            </a:r>
            <a:r>
              <a:rPr lang="hr-HR" dirty="0"/>
              <a:t>Hošnjak </a:t>
            </a:r>
            <a:r>
              <a:rPr lang="hr-HR" dirty="0" smtClean="0"/>
              <a:t>(mario.hosnjak@fer.hr</a:t>
            </a:r>
            <a:r>
              <a:rPr lang="hr-HR" dirty="0"/>
              <a:t>)</a:t>
            </a:r>
            <a:endParaRPr lang="hr-HR" dirty="0" smtClean="0"/>
          </a:p>
          <a:p>
            <a:r>
              <a:rPr lang="hr-HR" dirty="0" smtClean="0"/>
              <a:t>Filip Jakovina (filip.jakovina@fer.hr)</a:t>
            </a:r>
          </a:p>
          <a:p>
            <a:r>
              <a:rPr lang="hr-HR" dirty="0" smtClean="0"/>
              <a:t>Nela Štubelj (nela.stubelj@fer.hr)</a:t>
            </a:r>
          </a:p>
          <a:p>
            <a:r>
              <a:rPr lang="hr-HR" dirty="0" smtClean="0"/>
              <a:t>David </a:t>
            </a:r>
            <a:r>
              <a:rPr lang="hr-HR" dirty="0"/>
              <a:t>Winkler </a:t>
            </a:r>
            <a:r>
              <a:rPr lang="hr-HR" dirty="0" smtClean="0"/>
              <a:t>(david.winkler@fer.hr</a:t>
            </a:r>
            <a:r>
              <a:rPr lang="hr-HR" dirty="0"/>
              <a:t>)</a:t>
            </a:r>
            <a:endParaRPr lang="hr-HR" dirty="0" smtClean="0"/>
          </a:p>
          <a:p>
            <a:r>
              <a:rPr lang="hr-HR" dirty="0" smtClean="0"/>
              <a:t>Zoa Horvat (zoa.horvat@fer.hr)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8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Razviti programsku potporu za web aplikaciju </a:t>
            </a:r>
            <a:r>
              <a:rPr lang="hr-HR" dirty="0" smtClean="0"/>
              <a:t>DogFriendly</a:t>
            </a:r>
          </a:p>
          <a:p>
            <a:r>
              <a:rPr lang="hr-HR" dirty="0" smtClean="0"/>
              <a:t>Pregled prikladnih lokacija za druženje s ljubimcima </a:t>
            </a:r>
          </a:p>
          <a:p>
            <a:r>
              <a:rPr lang="hr-HR" dirty="0" smtClean="0"/>
              <a:t>Svrha</a:t>
            </a:r>
          </a:p>
          <a:p>
            <a:pPr lvl="1"/>
            <a:r>
              <a:rPr lang="hr-HR" dirty="0" smtClean="0"/>
              <a:t>Ušteda vremena</a:t>
            </a:r>
          </a:p>
          <a:p>
            <a:pPr lvl="1"/>
            <a:r>
              <a:rPr lang="hr-HR" dirty="0" smtClean="0"/>
              <a:t>Olakšano kretanje korisnicima s ljubimcima</a:t>
            </a:r>
          </a:p>
          <a:p>
            <a:r>
              <a:rPr lang="hr-HR" dirty="0" smtClean="0"/>
              <a:t>Postojeća slična rješenja</a:t>
            </a:r>
          </a:p>
          <a:p>
            <a:pPr lvl="1"/>
            <a:r>
              <a:rPr lang="en-US" dirty="0" err="1" smtClean="0"/>
              <a:t>DogPack</a:t>
            </a:r>
            <a:endParaRPr lang="hr-HR" dirty="0" smtClean="0"/>
          </a:p>
          <a:p>
            <a:pPr lvl="1"/>
            <a:r>
              <a:rPr lang="en-US" dirty="0"/>
              <a:t>Dog Park </a:t>
            </a:r>
            <a:r>
              <a:rPr lang="en-US" dirty="0" smtClean="0"/>
              <a:t>Finder</a:t>
            </a:r>
            <a:endParaRPr lang="hr-HR" dirty="0" smtClean="0"/>
          </a:p>
          <a:p>
            <a:pPr lvl="1"/>
            <a:r>
              <a:rPr lang="en-US" dirty="0" err="1"/>
              <a:t>Sniffspot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Vlasnik obrta</a:t>
            </a:r>
          </a:p>
          <a:p>
            <a:pPr lvl="1"/>
            <a:r>
              <a:rPr lang="hr-HR" dirty="0" smtClean="0"/>
              <a:t>Pregled recenzija</a:t>
            </a:r>
          </a:p>
          <a:p>
            <a:pPr lvl="1"/>
            <a:r>
              <a:rPr lang="hr-HR" dirty="0" smtClean="0"/>
              <a:t>Dodavanje, brisanje i promjena obrta i lokacija</a:t>
            </a:r>
          </a:p>
          <a:p>
            <a:r>
              <a:rPr lang="hr-HR" dirty="0" smtClean="0"/>
              <a:t>Neregistrirani korisnik</a:t>
            </a:r>
          </a:p>
          <a:p>
            <a:pPr lvl="1"/>
            <a:r>
              <a:rPr lang="hr-HR" dirty="0" smtClean="0"/>
              <a:t>Pregled svih prikladnih i neprikladnih lokacija, te pretraživanje istih</a:t>
            </a:r>
          </a:p>
          <a:p>
            <a:pPr lvl="1"/>
            <a:r>
              <a:rPr lang="hr-HR" dirty="0" smtClean="0"/>
              <a:t>Registracija kao vlasnik obrta ili obični korisnik</a:t>
            </a:r>
          </a:p>
          <a:p>
            <a:r>
              <a:rPr lang="hr-HR" dirty="0" smtClean="0"/>
              <a:t>Registrirani korisnik</a:t>
            </a:r>
          </a:p>
          <a:p>
            <a:pPr lvl="1"/>
            <a:r>
              <a:rPr lang="hr-HR" dirty="0" smtClean="0"/>
              <a:t>Pregled i promjena osobnih podataka, te brisanje računa</a:t>
            </a:r>
          </a:p>
          <a:p>
            <a:pPr lvl="1"/>
            <a:r>
              <a:rPr lang="hr-HR" dirty="0" smtClean="0"/>
              <a:t>Pisanje recenzija i davanje ocjena</a:t>
            </a:r>
          </a:p>
          <a:p>
            <a:pPr lvl="1"/>
            <a:r>
              <a:rPr lang="hr-HR" dirty="0"/>
              <a:t>Dodavanje, brisanje i promjena </a:t>
            </a:r>
            <a:r>
              <a:rPr lang="hr-HR" dirty="0" smtClean="0"/>
              <a:t>lokacija</a:t>
            </a: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i zahtjevi domene primjene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Veza sa bazom podataka zaštićena,brza i otporna na vanjske greške</a:t>
            </a:r>
          </a:p>
          <a:p>
            <a:r>
              <a:rPr lang="hr-HR" dirty="0"/>
              <a:t>Lozinke u bazi </a:t>
            </a:r>
            <a:r>
              <a:rPr lang="hr-HR" dirty="0" smtClean="0"/>
              <a:t>enkriptirane</a:t>
            </a:r>
          </a:p>
          <a:p>
            <a:r>
              <a:rPr lang="hr-HR" dirty="0"/>
              <a:t>Nadogradnja sustava ne smije narušavati postojeće funkcionalnosti</a:t>
            </a:r>
          </a:p>
          <a:p>
            <a:r>
              <a:rPr lang="hr-HR" dirty="0"/>
              <a:t>Pristup sustavu omogućen iz javne mreže pomoću HTTPS</a:t>
            </a:r>
          </a:p>
          <a:p>
            <a:r>
              <a:rPr lang="hr-HR" dirty="0" smtClean="0"/>
              <a:t>Sustav treba funkcionirati pri istovremenom korištenju više korisnika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2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395554"/>
            <a:ext cx="8180070" cy="4931327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Za upravljanje izvornim kodom</a:t>
            </a:r>
          </a:p>
          <a:p>
            <a:pPr lvl="1"/>
            <a:r>
              <a:rPr lang="hr-HR" dirty="0"/>
              <a:t>GitLab - </a:t>
            </a:r>
            <a:r>
              <a:rPr lang="hr-HR" dirty="0">
                <a:hlinkClick r:id="rId2"/>
              </a:rPr>
              <a:t>https://gitlab.com/</a:t>
            </a:r>
            <a:endParaRPr lang="hr-HR" dirty="0"/>
          </a:p>
          <a:p>
            <a:r>
              <a:rPr lang="hr-HR" dirty="0"/>
              <a:t>Za </a:t>
            </a:r>
            <a:r>
              <a:rPr lang="hr-HR" dirty="0" smtClean="0"/>
              <a:t>komunikaciju</a:t>
            </a:r>
          </a:p>
          <a:p>
            <a:pPr lvl="1"/>
            <a:r>
              <a:rPr lang="hr-HR" dirty="0" smtClean="0"/>
              <a:t>Microsoft Teams – </a:t>
            </a:r>
            <a:r>
              <a:rPr lang="hr-HR" dirty="0" smtClean="0">
                <a:hlinkClick r:id="rId3"/>
              </a:rPr>
              <a:t>https://www.microsoft.com/hr-hr/microsoft-teams/group-chat-software/</a:t>
            </a:r>
            <a:endParaRPr lang="hr-HR" dirty="0" smtClean="0"/>
          </a:p>
          <a:p>
            <a:pPr lvl="1"/>
            <a:r>
              <a:rPr lang="hr-HR" dirty="0" smtClean="0"/>
              <a:t>WhatsApp </a:t>
            </a:r>
            <a:r>
              <a:rPr lang="hr-HR" dirty="0"/>
              <a:t>- </a:t>
            </a:r>
            <a:r>
              <a:rPr lang="hr-HR" dirty="0">
                <a:hlinkClick r:id="rId4"/>
              </a:rPr>
              <a:t>https://www.whatsapp.com</a:t>
            </a:r>
            <a:r>
              <a:rPr lang="hr-HR" dirty="0" smtClean="0">
                <a:hlinkClick r:id="rId4"/>
              </a:rPr>
              <a:t>/</a:t>
            </a:r>
            <a:endParaRPr lang="hr-HR" dirty="0" smtClean="0"/>
          </a:p>
          <a:p>
            <a:pPr lvl="1"/>
            <a:r>
              <a:rPr lang="en-US" dirty="0"/>
              <a:t>Google </a:t>
            </a:r>
            <a:r>
              <a:rPr lang="en-US" dirty="0" smtClean="0"/>
              <a:t>Sheets</a:t>
            </a:r>
            <a:r>
              <a:rPr lang="hr-HR" dirty="0" smtClean="0"/>
              <a:t> - </a:t>
            </a:r>
            <a:r>
              <a:rPr lang="en-US" i="1" dirty="0">
                <a:hlinkClick r:id="rId5"/>
              </a:rPr>
              <a:t>https://www.google.com/sheets/about/</a:t>
            </a:r>
            <a:endParaRPr lang="hr-HR" dirty="0"/>
          </a:p>
          <a:p>
            <a:r>
              <a:rPr lang="hr-HR" dirty="0"/>
              <a:t>Za dijagrame</a:t>
            </a:r>
          </a:p>
          <a:p>
            <a:pPr lvl="1"/>
            <a:r>
              <a:rPr lang="hr-HR" dirty="0"/>
              <a:t>AstahUML - </a:t>
            </a:r>
            <a:r>
              <a:rPr lang="hr-HR" dirty="0">
                <a:hlinkClick r:id="rId6"/>
              </a:rPr>
              <a:t>https://</a:t>
            </a:r>
            <a:r>
              <a:rPr lang="hr-HR" dirty="0" smtClean="0">
                <a:hlinkClick r:id="rId6"/>
              </a:rPr>
              <a:t>astah.net/</a:t>
            </a:r>
            <a:r>
              <a:rPr lang="en-US" i="1" dirty="0" smtClean="0">
                <a:hlinkClick r:id="rId6"/>
              </a:rPr>
              <a:t>products/</a:t>
            </a:r>
            <a:r>
              <a:rPr lang="en-US" i="1" dirty="0" err="1" smtClean="0">
                <a:hlinkClick r:id="rId6"/>
              </a:rPr>
              <a:t>astah</a:t>
            </a:r>
            <a:r>
              <a:rPr lang="hr-HR" i="1" dirty="0">
                <a:hlinkClick r:id="rId6"/>
              </a:rPr>
              <a:t>-</a:t>
            </a:r>
            <a:r>
              <a:rPr lang="en-US" i="1" dirty="0" smtClean="0">
                <a:hlinkClick r:id="rId6"/>
              </a:rPr>
              <a:t>professional</a:t>
            </a:r>
            <a:r>
              <a:rPr lang="en-US" i="1" dirty="0">
                <a:hlinkClick r:id="rId6"/>
              </a:rPr>
              <a:t>/</a:t>
            </a:r>
            <a:endParaRPr lang="hr-HR" dirty="0"/>
          </a:p>
          <a:p>
            <a:pPr lvl="1"/>
            <a:r>
              <a:rPr lang="en-US" dirty="0" err="1"/>
              <a:t>ERDPlus</a:t>
            </a:r>
            <a:r>
              <a:rPr lang="hr-HR" dirty="0" smtClean="0"/>
              <a:t> </a:t>
            </a:r>
            <a:r>
              <a:rPr lang="hr-HR" dirty="0"/>
              <a:t>- </a:t>
            </a:r>
            <a:r>
              <a:rPr lang="hr-HR" dirty="0" smtClean="0">
                <a:hlinkClick r:id="rId7"/>
              </a:rPr>
              <a:t>https://erdplus.com/</a:t>
            </a:r>
            <a:endParaRPr lang="hr-HR" dirty="0" smtClean="0"/>
          </a:p>
          <a:p>
            <a:r>
              <a:rPr lang="hr-HR" dirty="0" smtClean="0"/>
              <a:t>Za dokumentaciju</a:t>
            </a:r>
          </a:p>
          <a:p>
            <a:pPr lvl="1"/>
            <a:r>
              <a:rPr lang="hr-HR" dirty="0"/>
              <a:t>TeXstudio - </a:t>
            </a:r>
            <a:r>
              <a:rPr lang="hr-HR" dirty="0">
                <a:hlinkClick r:id="rId8"/>
              </a:rPr>
              <a:t>https://www.texstudio.org</a:t>
            </a:r>
            <a:r>
              <a:rPr lang="hr-HR" dirty="0" smtClean="0">
                <a:hlinkClick r:id="rId8"/>
              </a:rPr>
              <a:t>/</a:t>
            </a:r>
            <a:endParaRPr lang="hr-HR" dirty="0" smtClean="0"/>
          </a:p>
          <a:p>
            <a:pPr lvl="1"/>
            <a:r>
              <a:rPr lang="en-US" dirty="0" smtClean="0"/>
              <a:t>Overleaf</a:t>
            </a:r>
            <a:r>
              <a:rPr lang="hr-HR" dirty="0" smtClean="0"/>
              <a:t> - </a:t>
            </a:r>
            <a:r>
              <a:rPr lang="en-US" i="1" dirty="0" smtClean="0">
                <a:hlinkClick r:id="rId9"/>
              </a:rPr>
              <a:t>https</a:t>
            </a:r>
            <a:r>
              <a:rPr lang="en-US" i="1" dirty="0">
                <a:hlinkClick r:id="rId9"/>
              </a:rPr>
              <a:t>://</a:t>
            </a:r>
            <a:r>
              <a:rPr lang="en-US" i="1" dirty="0" smtClean="0">
                <a:hlinkClick r:id="rId9"/>
              </a:rPr>
              <a:t>www.overleaf.com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    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Visual Studio Code  - </a:t>
            </a:r>
            <a:r>
              <a:rPr lang="hr-HR" dirty="0">
                <a:hlinkClick r:id="rId2"/>
              </a:rPr>
              <a:t>https://code.visualstudio.com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pPr lvl="2"/>
            <a:r>
              <a:rPr lang="hr-HR" dirty="0" smtClean="0"/>
              <a:t>Biblioteka </a:t>
            </a:r>
            <a:r>
              <a:rPr lang="hr-HR" dirty="0"/>
              <a:t>React - </a:t>
            </a:r>
            <a:r>
              <a:rPr lang="hr-HR" dirty="0" smtClean="0"/>
              <a:t>JavaScript </a:t>
            </a:r>
            <a:r>
              <a:rPr lang="hr-HR" dirty="0"/>
              <a:t>i </a:t>
            </a:r>
            <a:r>
              <a:rPr lang="hr-HR" dirty="0" smtClean="0"/>
              <a:t>JSX</a:t>
            </a:r>
          </a:p>
          <a:p>
            <a:pPr lvl="2"/>
            <a:r>
              <a:rPr lang="en-US" dirty="0" err="1" smtClean="0"/>
              <a:t>Mapbox</a:t>
            </a:r>
            <a:r>
              <a:rPr lang="en-US" dirty="0" smtClean="0"/>
              <a:t> API</a:t>
            </a:r>
            <a:r>
              <a:rPr lang="hr-HR" dirty="0" smtClean="0"/>
              <a:t> </a:t>
            </a:r>
            <a:r>
              <a:rPr lang="hr-HR" dirty="0"/>
              <a:t>(</a:t>
            </a:r>
            <a:r>
              <a:rPr lang="hr-HR" dirty="0" smtClean="0"/>
              <a:t>karta) - </a:t>
            </a:r>
            <a:r>
              <a:rPr lang="en-US" i="1" dirty="0">
                <a:hlinkClick r:id="rId3"/>
              </a:rPr>
              <a:t>https://www.mapbox.com</a:t>
            </a:r>
            <a:endParaRPr lang="hr-HR" dirty="0"/>
          </a:p>
          <a:p>
            <a:r>
              <a:rPr lang="hr-HR" dirty="0" smtClean="0"/>
              <a:t>Backend</a:t>
            </a:r>
            <a:endParaRPr lang="hr-HR" dirty="0"/>
          </a:p>
          <a:p>
            <a:pPr lvl="1"/>
            <a:r>
              <a:rPr lang="hr-HR" dirty="0"/>
              <a:t>IntelliJ IDEA </a:t>
            </a:r>
            <a:r>
              <a:rPr lang="hr-HR" dirty="0" smtClean="0"/>
              <a:t>- </a:t>
            </a:r>
            <a:r>
              <a:rPr lang="en-US" i="1" dirty="0">
                <a:hlinkClick r:id="rId4"/>
              </a:rPr>
              <a:t>https://www.jetbrains.com/idea/</a:t>
            </a:r>
            <a:endParaRPr lang="hr-HR" dirty="0"/>
          </a:p>
          <a:p>
            <a:pPr lvl="1"/>
            <a:r>
              <a:rPr lang="hr-HR" dirty="0"/>
              <a:t>Spring Boot radni okvir – Java</a:t>
            </a:r>
          </a:p>
          <a:p>
            <a:r>
              <a:rPr lang="hr-HR" dirty="0"/>
              <a:t>Baza podataka</a:t>
            </a:r>
          </a:p>
          <a:p>
            <a:pPr lvl="1"/>
            <a:r>
              <a:rPr lang="en-US" dirty="0" err="1" smtClean="0"/>
              <a:t>DigitalOcean</a:t>
            </a:r>
            <a:r>
              <a:rPr lang="hr-HR" dirty="0" smtClean="0"/>
              <a:t> - </a:t>
            </a:r>
            <a:r>
              <a:rPr lang="en-US" i="1" dirty="0" smtClean="0">
                <a:hlinkClick r:id="rId5"/>
              </a:rPr>
              <a:t>https://www.digitalocean.com/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55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frontend smo koristili JavaScript library React i upravitelj paketa npm</a:t>
            </a:r>
          </a:p>
          <a:p>
            <a:r>
              <a:rPr lang="hr-HR" dirty="0" smtClean="0"/>
              <a:t>Pokretanje pomoću Node.js-a</a:t>
            </a:r>
          </a:p>
          <a:p>
            <a:r>
              <a:rPr lang="hr-HR" dirty="0" smtClean="0"/>
              <a:t>Backend napisan u Javi s bibliotekom Spring Boot</a:t>
            </a:r>
          </a:p>
          <a:p>
            <a:r>
              <a:rPr lang="hr-HR" dirty="0" smtClean="0"/>
              <a:t>SQL baza podataka na DigitalOcean-u</a:t>
            </a:r>
          </a:p>
          <a:p>
            <a:r>
              <a:rPr lang="pl-PL" dirty="0"/>
              <a:t>Aplikaciji se pristupa web-preglednikom putem HTTP protokola</a:t>
            </a:r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2392696-976C-4472-ABCA-1C82932C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9470"/>
            <a:ext cx="7763562" cy="43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2708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2835</TotalTime>
  <Words>405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DogFriendly e404TeamNotFound</vt:lpstr>
      <vt:lpstr>Sadržaj</vt:lpstr>
      <vt:lpstr>Opis zadatka</vt:lpstr>
      <vt:lpstr>Funkcionalni zahtjevi</vt:lpstr>
      <vt:lpstr>Nefunkcionalni i zahtjevi domene primjene</vt:lpstr>
      <vt:lpstr>Korišteni alati i tehnologije</vt:lpstr>
      <vt:lpstr>Korišteni alati i tehnologije</vt:lpstr>
      <vt:lpstr>Arhitektura sustava</vt:lpstr>
      <vt:lpstr>Arhitektura sustava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Horvatova</cp:lastModifiedBy>
  <cp:revision>36</cp:revision>
  <dcterms:created xsi:type="dcterms:W3CDTF">2016-01-18T13:10:52Z</dcterms:created>
  <dcterms:modified xsi:type="dcterms:W3CDTF">2023-01-15T17:10:00Z</dcterms:modified>
</cp:coreProperties>
</file>