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26B053-E66A-4DF8-9699-C27438673636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2334DF5-33C4-417A-9C37-A93249BDA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4714884"/>
            <a:ext cx="8305800" cy="114300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Nelapalli Damodaram Reddy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00108"/>
            <a:ext cx="8458200" cy="235745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Soft ware Engineering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  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00B0F0"/>
                </a:solidFill>
              </a:rPr>
              <a:t>unit-3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IN" dirty="0" smtClean="0"/>
              <a:t>Design Engineering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IN" dirty="0" smtClean="0"/>
              <a:t>Architectural Design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+mn-lt"/>
              </a:rPr>
              <a:t>Topics: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dirty="0" smtClean="0"/>
              <a:t>Design process and quality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dirty="0" smtClean="0"/>
              <a:t>Design concepts the design model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dirty="0" smtClean="0"/>
              <a:t>Pattern used soft ware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Design </a:t>
            </a:r>
            <a:r>
              <a:rPr lang="en-IN" dirty="0" err="1" smtClean="0">
                <a:solidFill>
                  <a:srgbClr val="FF0000"/>
                </a:solidFill>
              </a:rPr>
              <a:t>Engeneering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57163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Design process and quality:</a:t>
            </a:r>
            <a:br>
              <a:rPr lang="en-IN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64307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Design concepts the design model: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84784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Pattern used soft </a:t>
            </a:r>
            <a:r>
              <a:rPr lang="en-IN" smtClean="0">
                <a:solidFill>
                  <a:srgbClr val="00B0F0"/>
                </a:solidFill>
              </a:rPr>
              <a:t>ware design:</a:t>
            </a:r>
            <a:r>
              <a:rPr smtClean="0">
                <a:solidFill>
                  <a:srgbClr val="00B0F0"/>
                </a:solidFill>
              </a:rPr>
              <a:t/>
            </a:r>
            <a:br>
              <a:rPr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9071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Architectural Design: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177</TotalTime>
  <Words>50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Soft ware Engineering    unit-3</vt:lpstr>
      <vt:lpstr>Topics:</vt:lpstr>
      <vt:lpstr>Design Engeneering:</vt:lpstr>
      <vt:lpstr>Design process and quality: </vt:lpstr>
      <vt:lpstr>Design concepts the design model: </vt:lpstr>
      <vt:lpstr>Pattern used soft ware design: </vt:lpstr>
      <vt:lpstr>Architectural Design: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ware Engineering unit-4</dc:title>
  <dc:creator>HP</dc:creator>
  <cp:lastModifiedBy>HP</cp:lastModifiedBy>
  <cp:revision>16</cp:revision>
  <dcterms:created xsi:type="dcterms:W3CDTF">2019-09-09T04:50:37Z</dcterms:created>
  <dcterms:modified xsi:type="dcterms:W3CDTF">2019-09-11T09:25:18Z</dcterms:modified>
</cp:coreProperties>
</file>