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44-859D-4C48-B8F9-10F64B5C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8B5EE-660F-496F-A5CC-116738952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2B60-404C-42EB-A07E-B3F62A2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EB47-2794-4FC7-BC79-8E0CEA6C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028E-7783-4A09-BC8D-8ECE7314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C26B-065A-4050-A802-D8898447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78CD-B655-4AFA-AB8F-EA0F82B53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52FD-5C93-4B1C-82BF-68BF4FF0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2540-D7C2-4754-8A7E-14B3AE56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0AA2-4AFC-46F6-89B7-F5F8605F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A347E-DAFD-410A-A374-5AAB9F45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2619B-8D03-4F49-9CD9-1E41D6CB7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FC53-9E2C-4127-9343-9C9FD91E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48BC-516D-4829-9167-5F137DAB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33C3-0687-4629-B371-7F5A61F9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657-71A2-457A-9DC6-B7FB81B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5E86-0B93-4C04-A293-64A81F74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6B4F-A138-4DF5-AB63-589F6012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E84C-88CB-43C1-961C-9EC66135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C146-7398-492B-AFE3-E0A75685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E44-4F07-4495-A1FE-290D135B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4CFD-51EE-486F-9A17-0B9E5E5C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460E-2634-4F95-8907-3830FD1F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3E90-6990-4C78-B124-010F9874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E622-D89B-4538-98B3-4024ACC9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EA4-79DC-43B5-BD7C-7B3CCE0E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9574-5D80-417E-AAA1-073BE18D4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D5CC-049D-482A-A60A-B2ACBA36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747D-4DD5-45BC-91B5-5C5BC6E9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5087-608A-4629-A8A0-F204CC59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57CE-BB16-4C40-A9A7-84DBDC3B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72D6-5030-41AC-98B4-A5581CB6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5F97-DF69-40E3-AC8C-69CE4B0A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36838-C40B-4216-B95F-8A685EF2A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01CC0-782F-472F-9238-CC68E56A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77FE2-4DC9-4D7C-A088-A8FE41663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EFA2-8A02-4D67-BAA7-FEC9725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A378B-EB27-41A4-B17C-3CCFC602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8A05F-FFE1-4D8D-9F7E-25B0829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A12-03F5-464D-8ABB-D0B9FA6F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47F76-1FE6-49A7-A9C3-449E7B6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9D5E-F3B5-4884-990B-23884325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091B-08F3-4A36-8B55-623140C9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F66D0-F732-4147-82ED-79A5A340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7526D-2559-4E6C-B657-3174012C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103D0-C016-4E57-A6DD-1F6A2E2B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0747-57D9-4E67-A35B-C6D21089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8401-F3E7-4639-BEB7-90463563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DB045-D8E9-4D33-A708-2CDABC7D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F8D9-08A2-4F00-AF18-045DD6B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1098-5605-476B-B170-D52196C9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6777-2C33-4428-8095-BE50EE0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FC5F-17A9-4F38-997F-3AC45DFF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CF1DC-53AB-415C-A598-1AA19C23D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56B75-9202-4FD7-BE69-5AA37224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2AFE-9EE7-4049-8A1B-0F97F9A2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F6B-7576-4214-B4FA-545244B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A433-9BA4-4AEA-9019-DCB28DC4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54487-493F-4062-AF85-C25D0F3F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214C-02E9-4421-864F-B684C73A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B4D8-8DF6-41A0-A717-FBDE9D83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F0C2-ABBE-4025-8B35-9823C643517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2ACB-10DA-40CF-9A7C-E54BB7D83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30EB-DBF1-47AC-9A9A-E867CC42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7FFE-B54D-44B2-B2F4-EC5DDC7C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s">
            <a:extLst>
              <a:ext uri="{FF2B5EF4-FFF2-40B4-BE49-F238E27FC236}">
                <a16:creationId xmlns:a16="http://schemas.microsoft.com/office/drawing/2014/main" id="{7DBBACF1-C9D3-4E65-B5D1-5951D2B88C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7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E0469-9B02-4399-BBBA-91A98E16D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CE051-EF4C-416E-A1A2-05CC9665B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AB8CA-BDB4-4C99-AE8B-F2B8E5A8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3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reddy</dc:creator>
  <cp:lastModifiedBy>bhaskar reddy</cp:lastModifiedBy>
  <cp:revision>1</cp:revision>
  <dcterms:created xsi:type="dcterms:W3CDTF">2020-12-21T12:57:06Z</dcterms:created>
  <dcterms:modified xsi:type="dcterms:W3CDTF">2020-12-21T12:59:08Z</dcterms:modified>
</cp:coreProperties>
</file>