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8" r:id="rId4"/>
    <p:sldId id="257" r:id="rId5"/>
    <p:sldId id="260" r:id="rId6"/>
    <p:sldId id="259" r:id="rId7"/>
    <p:sldId id="262" r:id="rId8"/>
    <p:sldId id="280" r:id="rId9"/>
    <p:sldId id="274" r:id="rId10"/>
    <p:sldId id="275" r:id="rId11"/>
    <p:sldId id="276" r:id="rId12"/>
    <p:sldId id="277" r:id="rId13"/>
    <p:sldId id="281" r:id="rId14"/>
    <p:sldId id="278" r:id="rId15"/>
    <p:sldId id="279" r:id="rId16"/>
    <p:sldId id="267" r:id="rId17"/>
    <p:sldId id="268" r:id="rId18"/>
    <p:sldId id="282" r:id="rId19"/>
    <p:sldId id="261" r:id="rId20"/>
    <p:sldId id="264" r:id="rId21"/>
    <p:sldId id="263" r:id="rId22"/>
    <p:sldId id="265" r:id="rId23"/>
    <p:sldId id="269" r:id="rId24"/>
    <p:sldId id="270" r:id="rId25"/>
    <p:sldId id="271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5"/>
    <p:restoredTop sz="94646"/>
  </p:normalViewPr>
  <p:slideViewPr>
    <p:cSldViewPr snapToGrid="0" snapToObjects="1">
      <p:cViewPr>
        <p:scale>
          <a:sx n="80" d="100"/>
          <a:sy n="80" d="100"/>
        </p:scale>
        <p:origin x="68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60AB42-D77B-A944-BDA4-9903084A60DB}" type="doc">
      <dgm:prSet loTypeId="urn:microsoft.com/office/officeart/2005/8/layout/vList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873110-9C48-4F48-9874-8D959DFEC467}">
      <dgm:prSet phldrT="[Text]"/>
      <dgm:spPr/>
      <dgm:t>
        <a:bodyPr/>
        <a:lstStyle/>
        <a:p>
          <a:r>
            <a:rPr lang="en-US" dirty="0"/>
            <a:t>NOW</a:t>
          </a:r>
        </a:p>
      </dgm:t>
    </dgm:pt>
    <dgm:pt modelId="{0D94E4CD-AE3D-6947-BCEC-E84C885E6FB2}" type="parTrans" cxnId="{533579C5-1B29-3C47-95D9-5013720A47FC}">
      <dgm:prSet/>
      <dgm:spPr/>
      <dgm:t>
        <a:bodyPr/>
        <a:lstStyle/>
        <a:p>
          <a:endParaRPr lang="en-US"/>
        </a:p>
      </dgm:t>
    </dgm:pt>
    <dgm:pt modelId="{29DE0CDB-015E-B245-AEDC-6436F5940F35}" type="sibTrans" cxnId="{533579C5-1B29-3C47-95D9-5013720A47FC}">
      <dgm:prSet/>
      <dgm:spPr/>
      <dgm:t>
        <a:bodyPr/>
        <a:lstStyle/>
        <a:p>
          <a:endParaRPr lang="en-US"/>
        </a:p>
      </dgm:t>
    </dgm:pt>
    <dgm:pt modelId="{A39AC39A-EEB8-1649-8CE6-7C08C1C708F5}">
      <dgm:prSet phldrT="[Text]"/>
      <dgm:spPr/>
      <dgm:t>
        <a:bodyPr/>
        <a:lstStyle/>
        <a:p>
          <a:r>
            <a:rPr lang="en-US" dirty="0"/>
            <a:t>Communications coordinator at </a:t>
          </a:r>
          <a:r>
            <a:rPr lang="en-US" dirty="0" err="1"/>
            <a:t>Wefarm</a:t>
          </a:r>
          <a:r>
            <a:rPr lang="en-US" dirty="0"/>
            <a:t> Limited</a:t>
          </a:r>
        </a:p>
      </dgm:t>
    </dgm:pt>
    <dgm:pt modelId="{7ADE0547-E766-9642-8C2D-1BEF6CADB4C5}" type="parTrans" cxnId="{6FAEC278-948F-4448-9544-856EBCBBB95E}">
      <dgm:prSet/>
      <dgm:spPr/>
      <dgm:t>
        <a:bodyPr/>
        <a:lstStyle/>
        <a:p>
          <a:endParaRPr lang="en-US"/>
        </a:p>
      </dgm:t>
    </dgm:pt>
    <dgm:pt modelId="{B2B216CC-0496-BF42-80BC-6CBC7E8C5D92}" type="sibTrans" cxnId="{6FAEC278-948F-4448-9544-856EBCBBB95E}">
      <dgm:prSet/>
      <dgm:spPr/>
      <dgm:t>
        <a:bodyPr/>
        <a:lstStyle/>
        <a:p>
          <a:endParaRPr lang="en-US"/>
        </a:p>
      </dgm:t>
    </dgm:pt>
    <dgm:pt modelId="{5C60C60E-7608-394F-BDE5-0B9C90B124BF}">
      <dgm:prSet phldrT="[Text]"/>
      <dgm:spPr/>
      <dgm:t>
        <a:bodyPr/>
        <a:lstStyle/>
        <a:p>
          <a:r>
            <a:rPr lang="en-US" dirty="0"/>
            <a:t>IF NOT WORKING,</a:t>
          </a:r>
        </a:p>
      </dgm:t>
    </dgm:pt>
    <dgm:pt modelId="{93F96255-6B2F-E64E-81FE-8311F82F6CC1}" type="parTrans" cxnId="{243F10F4-6A9D-A441-A080-F57C9D524BDD}">
      <dgm:prSet/>
      <dgm:spPr/>
      <dgm:t>
        <a:bodyPr/>
        <a:lstStyle/>
        <a:p>
          <a:endParaRPr lang="en-US"/>
        </a:p>
      </dgm:t>
    </dgm:pt>
    <dgm:pt modelId="{196B01A6-EDA3-5F4A-9393-66BF3893883C}" type="sibTrans" cxnId="{243F10F4-6A9D-A441-A080-F57C9D524BDD}">
      <dgm:prSet/>
      <dgm:spPr/>
      <dgm:t>
        <a:bodyPr/>
        <a:lstStyle/>
        <a:p>
          <a:endParaRPr lang="en-US"/>
        </a:p>
      </dgm:t>
    </dgm:pt>
    <dgm:pt modelId="{95B2FA61-4B22-414D-BCAD-A365122EBCAF}">
      <dgm:prSet phldrT="[Text]"/>
      <dgm:spPr/>
      <dgm:t>
        <a:bodyPr/>
        <a:lstStyle/>
        <a:p>
          <a:r>
            <a:rPr lang="en-US" dirty="0"/>
            <a:t>Facilitating teenagers at </a:t>
          </a:r>
          <a:r>
            <a:rPr lang="en-US" dirty="0" err="1"/>
            <a:t>Watoto</a:t>
          </a:r>
          <a:endParaRPr lang="en-US" dirty="0"/>
        </a:p>
      </dgm:t>
    </dgm:pt>
    <dgm:pt modelId="{E6FFB4BD-D967-FC49-BB45-44414C68FE82}" type="parTrans" cxnId="{DD6BBB1A-901E-8E4C-8FEA-0977619588F0}">
      <dgm:prSet/>
      <dgm:spPr/>
      <dgm:t>
        <a:bodyPr/>
        <a:lstStyle/>
        <a:p>
          <a:endParaRPr lang="en-US"/>
        </a:p>
      </dgm:t>
    </dgm:pt>
    <dgm:pt modelId="{A5958820-7045-B94C-AF78-D6F65EB2AEDF}" type="sibTrans" cxnId="{DD6BBB1A-901E-8E4C-8FEA-0977619588F0}">
      <dgm:prSet/>
      <dgm:spPr/>
      <dgm:t>
        <a:bodyPr/>
        <a:lstStyle/>
        <a:p>
          <a:endParaRPr lang="en-US"/>
        </a:p>
      </dgm:t>
    </dgm:pt>
    <dgm:pt modelId="{7D33CB3C-0964-9A45-87B1-927ADDAA2345}">
      <dgm:prSet phldrT="[Text]"/>
      <dgm:spPr/>
      <dgm:t>
        <a:bodyPr/>
        <a:lstStyle/>
        <a:p>
          <a:r>
            <a:rPr lang="en-US" dirty="0"/>
            <a:t>Trying to become a better data analyst</a:t>
          </a:r>
        </a:p>
      </dgm:t>
    </dgm:pt>
    <dgm:pt modelId="{751E3FD4-7946-2F44-8CC2-2394E82EE66D}" type="parTrans" cxnId="{E2F9061D-EFCD-5D49-B8EF-E5F70437767F}">
      <dgm:prSet/>
      <dgm:spPr/>
      <dgm:t>
        <a:bodyPr/>
        <a:lstStyle/>
        <a:p>
          <a:endParaRPr lang="en-US"/>
        </a:p>
      </dgm:t>
    </dgm:pt>
    <dgm:pt modelId="{724676B9-E9BE-6F44-BD90-74214A7EE47B}" type="sibTrans" cxnId="{E2F9061D-EFCD-5D49-B8EF-E5F70437767F}">
      <dgm:prSet/>
      <dgm:spPr/>
      <dgm:t>
        <a:bodyPr/>
        <a:lstStyle/>
        <a:p>
          <a:endParaRPr lang="en-US"/>
        </a:p>
      </dgm:t>
    </dgm:pt>
    <dgm:pt modelId="{93C8C956-C9C8-E04A-9E00-55BCC57ED240}">
      <dgm:prSet phldrT="[Text]"/>
      <dgm:spPr/>
      <dgm:t>
        <a:bodyPr/>
        <a:lstStyle/>
        <a:p>
          <a:r>
            <a:rPr lang="en-US" dirty="0"/>
            <a:t>Hobbies</a:t>
          </a:r>
        </a:p>
      </dgm:t>
    </dgm:pt>
    <dgm:pt modelId="{8DFA0C0E-EDBE-C448-8662-3FE640AC5504}" type="parTrans" cxnId="{273E5DD2-C255-484A-A962-D5FA3F74D2BD}">
      <dgm:prSet/>
      <dgm:spPr/>
      <dgm:t>
        <a:bodyPr/>
        <a:lstStyle/>
        <a:p>
          <a:endParaRPr lang="en-US"/>
        </a:p>
      </dgm:t>
    </dgm:pt>
    <dgm:pt modelId="{CA475D6C-9EC7-1745-9B5E-236F9CECB763}" type="sibTrans" cxnId="{273E5DD2-C255-484A-A962-D5FA3F74D2BD}">
      <dgm:prSet/>
      <dgm:spPr/>
      <dgm:t>
        <a:bodyPr/>
        <a:lstStyle/>
        <a:p>
          <a:endParaRPr lang="en-US"/>
        </a:p>
      </dgm:t>
    </dgm:pt>
    <dgm:pt modelId="{2352E9F6-AA6B-7247-9570-7E5ED0384905}">
      <dgm:prSet phldrT="[Text]"/>
      <dgm:spPr/>
      <dgm:t>
        <a:bodyPr/>
        <a:lstStyle/>
        <a:p>
          <a:r>
            <a:rPr lang="en-US" dirty="0"/>
            <a:t>Travelling</a:t>
          </a:r>
        </a:p>
      </dgm:t>
    </dgm:pt>
    <dgm:pt modelId="{DA0DCD13-FDEE-E84F-9DB9-B63283198061}" type="parTrans" cxnId="{CDED4D64-0675-1D41-8D46-1728765E9C31}">
      <dgm:prSet/>
      <dgm:spPr/>
      <dgm:t>
        <a:bodyPr/>
        <a:lstStyle/>
        <a:p>
          <a:endParaRPr lang="en-US"/>
        </a:p>
      </dgm:t>
    </dgm:pt>
    <dgm:pt modelId="{B050BA6A-1B17-D14A-885E-0EBFEFCF564C}" type="sibTrans" cxnId="{CDED4D64-0675-1D41-8D46-1728765E9C31}">
      <dgm:prSet/>
      <dgm:spPr/>
      <dgm:t>
        <a:bodyPr/>
        <a:lstStyle/>
        <a:p>
          <a:endParaRPr lang="en-US"/>
        </a:p>
      </dgm:t>
    </dgm:pt>
    <dgm:pt modelId="{19541744-1D3E-6C4B-8818-D0A6ACFD6F8D}">
      <dgm:prSet phldrT="[Text]"/>
      <dgm:spPr/>
      <dgm:t>
        <a:bodyPr/>
        <a:lstStyle/>
        <a:p>
          <a:r>
            <a:rPr lang="en-US" dirty="0"/>
            <a:t>Reading novels now books</a:t>
          </a:r>
        </a:p>
      </dgm:t>
    </dgm:pt>
    <dgm:pt modelId="{87D2344F-A797-B341-911D-906BCC6DCD70}" type="parTrans" cxnId="{D47B8721-D8BA-144F-BAE6-63E315A3C96D}">
      <dgm:prSet/>
      <dgm:spPr/>
      <dgm:t>
        <a:bodyPr/>
        <a:lstStyle/>
        <a:p>
          <a:endParaRPr lang="en-US"/>
        </a:p>
      </dgm:t>
    </dgm:pt>
    <dgm:pt modelId="{62A95255-7C35-A54A-B2B3-F22E23E8706D}" type="sibTrans" cxnId="{D47B8721-D8BA-144F-BAE6-63E315A3C96D}">
      <dgm:prSet/>
      <dgm:spPr/>
      <dgm:t>
        <a:bodyPr/>
        <a:lstStyle/>
        <a:p>
          <a:endParaRPr lang="en-US"/>
        </a:p>
      </dgm:t>
    </dgm:pt>
    <dgm:pt modelId="{95D11F94-8061-A248-8E0B-CCE15D77620C}">
      <dgm:prSet phldrT="[Text]"/>
      <dgm:spPr/>
      <dgm:t>
        <a:bodyPr/>
        <a:lstStyle/>
        <a:p>
          <a:r>
            <a:rPr lang="en-US" dirty="0"/>
            <a:t>Dancing</a:t>
          </a:r>
        </a:p>
      </dgm:t>
    </dgm:pt>
    <dgm:pt modelId="{B5AD784E-431A-C440-AA36-3CA3EEEC3F9B}" type="parTrans" cxnId="{90C67C81-07E9-5B4D-BBAD-0529C0DB408F}">
      <dgm:prSet/>
      <dgm:spPr/>
      <dgm:t>
        <a:bodyPr/>
        <a:lstStyle/>
        <a:p>
          <a:endParaRPr lang="en-US"/>
        </a:p>
      </dgm:t>
    </dgm:pt>
    <dgm:pt modelId="{331B0732-E46A-2A43-8506-1DEBFAC3A1ED}" type="sibTrans" cxnId="{90C67C81-07E9-5B4D-BBAD-0529C0DB408F}">
      <dgm:prSet/>
      <dgm:spPr/>
      <dgm:t>
        <a:bodyPr/>
        <a:lstStyle/>
        <a:p>
          <a:endParaRPr lang="en-US"/>
        </a:p>
      </dgm:t>
    </dgm:pt>
    <dgm:pt modelId="{76201898-49B4-D14D-9CD3-08BD15F6044B}">
      <dgm:prSet phldrT="[Text]"/>
      <dgm:spPr/>
      <dgm:t>
        <a:bodyPr/>
        <a:lstStyle/>
        <a:p>
          <a:r>
            <a:rPr lang="en-US" dirty="0"/>
            <a:t>Sleeping</a:t>
          </a:r>
        </a:p>
      </dgm:t>
    </dgm:pt>
    <dgm:pt modelId="{9EFA9AE0-D36C-9D4B-A9EC-12387B7DDBF4}" type="parTrans" cxnId="{83DC99B2-0477-9748-907D-5258732AE11C}">
      <dgm:prSet/>
      <dgm:spPr/>
      <dgm:t>
        <a:bodyPr/>
        <a:lstStyle/>
        <a:p>
          <a:endParaRPr lang="en-US"/>
        </a:p>
      </dgm:t>
    </dgm:pt>
    <dgm:pt modelId="{79E5862F-6757-8C40-8EFE-249EE4DD1737}" type="sibTrans" cxnId="{83DC99B2-0477-9748-907D-5258732AE11C}">
      <dgm:prSet/>
      <dgm:spPr/>
      <dgm:t>
        <a:bodyPr/>
        <a:lstStyle/>
        <a:p>
          <a:endParaRPr lang="en-US"/>
        </a:p>
      </dgm:t>
    </dgm:pt>
    <dgm:pt modelId="{F1C665C9-A8A3-774D-8C64-6D41A254E6A6}">
      <dgm:prSet phldrT="[Text]"/>
      <dgm:spPr/>
      <dgm:t>
        <a:bodyPr/>
        <a:lstStyle/>
        <a:p>
          <a:r>
            <a:rPr lang="en-US" dirty="0"/>
            <a:t>Previously a software engineer at Makerere</a:t>
          </a:r>
        </a:p>
      </dgm:t>
    </dgm:pt>
    <dgm:pt modelId="{9770C43E-2B2A-194F-9A27-29CE81F77B25}" type="parTrans" cxnId="{25D9CF11-4ABF-EE4E-B8C9-D0BA639880E0}">
      <dgm:prSet/>
      <dgm:spPr/>
      <dgm:t>
        <a:bodyPr/>
        <a:lstStyle/>
        <a:p>
          <a:endParaRPr lang="en-US"/>
        </a:p>
      </dgm:t>
    </dgm:pt>
    <dgm:pt modelId="{EA8CF7E9-C7A1-264D-8273-9F3711CDE85D}" type="sibTrans" cxnId="{25D9CF11-4ABF-EE4E-B8C9-D0BA639880E0}">
      <dgm:prSet/>
      <dgm:spPr/>
      <dgm:t>
        <a:bodyPr/>
        <a:lstStyle/>
        <a:p>
          <a:endParaRPr lang="en-US"/>
        </a:p>
      </dgm:t>
    </dgm:pt>
    <dgm:pt modelId="{48A08ABC-8B48-0842-86E9-0107DEE4BA6D}">
      <dgm:prSet phldrT="[Text]"/>
      <dgm:spPr/>
      <dgm:t>
        <a:bodyPr/>
        <a:lstStyle/>
        <a:p>
          <a:r>
            <a:rPr lang="en-US" dirty="0"/>
            <a:t>Looking out for different food recipes</a:t>
          </a:r>
        </a:p>
      </dgm:t>
    </dgm:pt>
    <dgm:pt modelId="{2B176791-073F-B543-862A-3867EFD57BBE}" type="parTrans" cxnId="{E5F6CB6D-0CCE-8E4B-86C1-A9C7047422CD}">
      <dgm:prSet/>
      <dgm:spPr/>
      <dgm:t>
        <a:bodyPr/>
        <a:lstStyle/>
        <a:p>
          <a:endParaRPr lang="en-US"/>
        </a:p>
      </dgm:t>
    </dgm:pt>
    <dgm:pt modelId="{9085882A-6CD2-B244-BE27-90F925275DC0}" type="sibTrans" cxnId="{E5F6CB6D-0CCE-8E4B-86C1-A9C7047422CD}">
      <dgm:prSet/>
      <dgm:spPr/>
      <dgm:t>
        <a:bodyPr/>
        <a:lstStyle/>
        <a:p>
          <a:endParaRPr lang="en-US"/>
        </a:p>
      </dgm:t>
    </dgm:pt>
    <dgm:pt modelId="{EBA4A1DB-CE26-454C-891B-F09A10B8ECF4}">
      <dgm:prSet phldrT="[Text]"/>
      <dgm:spPr/>
      <dgm:t>
        <a:bodyPr/>
        <a:lstStyle/>
        <a:p>
          <a:r>
            <a:rPr lang="en-US" dirty="0"/>
            <a:t>Joking and laughing at people</a:t>
          </a:r>
        </a:p>
      </dgm:t>
    </dgm:pt>
    <dgm:pt modelId="{52BC45EE-BE56-3B4F-88CF-D90636DA5B7A}" type="parTrans" cxnId="{3216E9C8-06FE-124E-9E9D-8E3DA8AB23A9}">
      <dgm:prSet/>
      <dgm:spPr/>
      <dgm:t>
        <a:bodyPr/>
        <a:lstStyle/>
        <a:p>
          <a:endParaRPr lang="en-US"/>
        </a:p>
      </dgm:t>
    </dgm:pt>
    <dgm:pt modelId="{A42BBEA7-42CA-2E48-85FE-3BED593C3A2C}" type="sibTrans" cxnId="{3216E9C8-06FE-124E-9E9D-8E3DA8AB23A9}">
      <dgm:prSet/>
      <dgm:spPr/>
      <dgm:t>
        <a:bodyPr/>
        <a:lstStyle/>
        <a:p>
          <a:endParaRPr lang="en-US"/>
        </a:p>
      </dgm:t>
    </dgm:pt>
    <dgm:pt modelId="{C8E4A1E9-032E-AB48-A4E9-805FCB9F66D5}" type="pres">
      <dgm:prSet presAssocID="{0F60AB42-D77B-A944-BDA4-9903084A60DB}" presName="linear" presStyleCnt="0">
        <dgm:presLayoutVars>
          <dgm:dir/>
          <dgm:resizeHandles val="exact"/>
        </dgm:presLayoutVars>
      </dgm:prSet>
      <dgm:spPr/>
    </dgm:pt>
    <dgm:pt modelId="{0EE8E062-3BFE-6C44-B48D-E95C914D9946}" type="pres">
      <dgm:prSet presAssocID="{67873110-9C48-4F48-9874-8D959DFEC467}" presName="comp" presStyleCnt="0"/>
      <dgm:spPr/>
    </dgm:pt>
    <dgm:pt modelId="{0343E6B3-99E8-874E-82B4-E5EAC0851B3A}" type="pres">
      <dgm:prSet presAssocID="{67873110-9C48-4F48-9874-8D959DFEC467}" presName="box" presStyleLbl="node1" presStyleIdx="0" presStyleCnt="3"/>
      <dgm:spPr/>
    </dgm:pt>
    <dgm:pt modelId="{CA3B0260-78A4-0A4C-8DB9-FB125D6F4193}" type="pres">
      <dgm:prSet presAssocID="{67873110-9C48-4F48-9874-8D959DFEC46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37CD6A1B-C9BD-8B4A-BD16-3764912822B7}" type="pres">
      <dgm:prSet presAssocID="{67873110-9C48-4F48-9874-8D959DFEC467}" presName="text" presStyleLbl="node1" presStyleIdx="0" presStyleCnt="3">
        <dgm:presLayoutVars>
          <dgm:bulletEnabled val="1"/>
        </dgm:presLayoutVars>
      </dgm:prSet>
      <dgm:spPr/>
    </dgm:pt>
    <dgm:pt modelId="{655098A4-0D52-7E4F-BDCC-4F61DDE6F6BC}" type="pres">
      <dgm:prSet presAssocID="{29DE0CDB-015E-B245-AEDC-6436F5940F35}" presName="spacer" presStyleCnt="0"/>
      <dgm:spPr/>
    </dgm:pt>
    <dgm:pt modelId="{E76E1C1A-1000-9140-9475-152CF3044B19}" type="pres">
      <dgm:prSet presAssocID="{5C60C60E-7608-394F-BDE5-0B9C90B124BF}" presName="comp" presStyleCnt="0"/>
      <dgm:spPr/>
    </dgm:pt>
    <dgm:pt modelId="{88A4319C-C33C-214A-B274-C2F1539BDA20}" type="pres">
      <dgm:prSet presAssocID="{5C60C60E-7608-394F-BDE5-0B9C90B124BF}" presName="box" presStyleLbl="node1" presStyleIdx="1" presStyleCnt="3"/>
      <dgm:spPr/>
    </dgm:pt>
    <dgm:pt modelId="{9486F760-5D94-C74D-829F-584BF8E792B4}" type="pres">
      <dgm:prSet presAssocID="{5C60C60E-7608-394F-BDE5-0B9C90B124BF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18B50967-448F-4744-9446-75BD6467DCE1}" type="pres">
      <dgm:prSet presAssocID="{5C60C60E-7608-394F-BDE5-0B9C90B124BF}" presName="text" presStyleLbl="node1" presStyleIdx="1" presStyleCnt="3">
        <dgm:presLayoutVars>
          <dgm:bulletEnabled val="1"/>
        </dgm:presLayoutVars>
      </dgm:prSet>
      <dgm:spPr/>
    </dgm:pt>
    <dgm:pt modelId="{F46AFDEE-4FEF-4648-B705-635D3119678F}" type="pres">
      <dgm:prSet presAssocID="{196B01A6-EDA3-5F4A-9393-66BF3893883C}" presName="spacer" presStyleCnt="0"/>
      <dgm:spPr/>
    </dgm:pt>
    <dgm:pt modelId="{56AA9AC1-03EF-CC45-992D-6889F3E6FA7B}" type="pres">
      <dgm:prSet presAssocID="{93C8C956-C9C8-E04A-9E00-55BCC57ED240}" presName="comp" presStyleCnt="0"/>
      <dgm:spPr/>
    </dgm:pt>
    <dgm:pt modelId="{E7181352-9201-E34A-8E31-789C1D94056B}" type="pres">
      <dgm:prSet presAssocID="{93C8C956-C9C8-E04A-9E00-55BCC57ED240}" presName="box" presStyleLbl="node1" presStyleIdx="2" presStyleCnt="3"/>
      <dgm:spPr/>
    </dgm:pt>
    <dgm:pt modelId="{08C2389C-E792-F34B-BFBB-4300B316F327}" type="pres">
      <dgm:prSet presAssocID="{93C8C956-C9C8-E04A-9E00-55BCC57ED240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A2CF8E61-4043-9F45-B37E-7934688318A3}" type="pres">
      <dgm:prSet presAssocID="{93C8C956-C9C8-E04A-9E00-55BCC57ED240}" presName="text" presStyleLbl="node1" presStyleIdx="2" presStyleCnt="3">
        <dgm:presLayoutVars>
          <dgm:bulletEnabled val="1"/>
        </dgm:presLayoutVars>
      </dgm:prSet>
      <dgm:spPr/>
    </dgm:pt>
  </dgm:ptLst>
  <dgm:cxnLst>
    <dgm:cxn modelId="{F5BCFB05-E403-3B40-86D6-87A41C04B026}" type="presOf" srcId="{48A08ABC-8B48-0842-86E9-0107DEE4BA6D}" destId="{18B50967-448F-4744-9446-75BD6467DCE1}" srcOrd="1" destOrd="3" presId="urn:microsoft.com/office/officeart/2005/8/layout/vList4"/>
    <dgm:cxn modelId="{2F542B08-FEAC-A94C-AE76-D5821B6FC997}" type="presOf" srcId="{7D33CB3C-0964-9A45-87B1-927ADDAA2345}" destId="{88A4319C-C33C-214A-B274-C2F1539BDA20}" srcOrd="0" destOrd="2" presId="urn:microsoft.com/office/officeart/2005/8/layout/vList4"/>
    <dgm:cxn modelId="{ADF0E910-6B1D-6441-A476-C509AF8FDE4D}" type="presOf" srcId="{A39AC39A-EEB8-1649-8CE6-7C08C1C708F5}" destId="{0343E6B3-99E8-874E-82B4-E5EAC0851B3A}" srcOrd="0" destOrd="1" presId="urn:microsoft.com/office/officeart/2005/8/layout/vList4"/>
    <dgm:cxn modelId="{522ECE11-5263-914F-B838-18D3BEFE868E}" type="presOf" srcId="{F1C665C9-A8A3-774D-8C64-6D41A254E6A6}" destId="{0343E6B3-99E8-874E-82B4-E5EAC0851B3A}" srcOrd="0" destOrd="2" presId="urn:microsoft.com/office/officeart/2005/8/layout/vList4"/>
    <dgm:cxn modelId="{25D9CF11-4ABF-EE4E-B8C9-D0BA639880E0}" srcId="{67873110-9C48-4F48-9874-8D959DFEC467}" destId="{F1C665C9-A8A3-774D-8C64-6D41A254E6A6}" srcOrd="1" destOrd="0" parTransId="{9770C43E-2B2A-194F-9A27-29CE81F77B25}" sibTransId="{EA8CF7E9-C7A1-264D-8273-9F3711CDE85D}"/>
    <dgm:cxn modelId="{DD6BBB1A-901E-8E4C-8FEA-0977619588F0}" srcId="{5C60C60E-7608-394F-BDE5-0B9C90B124BF}" destId="{95B2FA61-4B22-414D-BCAD-A365122EBCAF}" srcOrd="0" destOrd="0" parTransId="{E6FFB4BD-D967-FC49-BB45-44414C68FE82}" sibTransId="{A5958820-7045-B94C-AF78-D6F65EB2AEDF}"/>
    <dgm:cxn modelId="{E2F9061D-EFCD-5D49-B8EF-E5F70437767F}" srcId="{5C60C60E-7608-394F-BDE5-0B9C90B124BF}" destId="{7D33CB3C-0964-9A45-87B1-927ADDAA2345}" srcOrd="1" destOrd="0" parTransId="{751E3FD4-7946-2F44-8CC2-2394E82EE66D}" sibTransId="{724676B9-E9BE-6F44-BD90-74214A7EE47B}"/>
    <dgm:cxn modelId="{57A38520-BF4F-254C-8F4F-0264CEA3A459}" type="presOf" srcId="{5C60C60E-7608-394F-BDE5-0B9C90B124BF}" destId="{88A4319C-C33C-214A-B274-C2F1539BDA20}" srcOrd="0" destOrd="0" presId="urn:microsoft.com/office/officeart/2005/8/layout/vList4"/>
    <dgm:cxn modelId="{D47B8721-D8BA-144F-BAE6-63E315A3C96D}" srcId="{93C8C956-C9C8-E04A-9E00-55BCC57ED240}" destId="{19541744-1D3E-6C4B-8818-D0A6ACFD6F8D}" srcOrd="1" destOrd="0" parTransId="{87D2344F-A797-B341-911D-906BCC6DCD70}" sibTransId="{62A95255-7C35-A54A-B2B3-F22E23E8706D}"/>
    <dgm:cxn modelId="{64474C26-3740-BD47-A94F-92CB27B9AEA9}" type="presOf" srcId="{95B2FA61-4B22-414D-BCAD-A365122EBCAF}" destId="{88A4319C-C33C-214A-B274-C2F1539BDA20}" srcOrd="0" destOrd="1" presId="urn:microsoft.com/office/officeart/2005/8/layout/vList4"/>
    <dgm:cxn modelId="{E45FB02E-C2BB-8E4C-9C5F-4DD56443F759}" type="presOf" srcId="{76201898-49B4-D14D-9CD3-08BD15F6044B}" destId="{A2CF8E61-4043-9F45-B37E-7934688318A3}" srcOrd="1" destOrd="4" presId="urn:microsoft.com/office/officeart/2005/8/layout/vList4"/>
    <dgm:cxn modelId="{BAFFDD38-D75C-4E46-A3EC-5B84BD9BA70B}" type="presOf" srcId="{0F60AB42-D77B-A944-BDA4-9903084A60DB}" destId="{C8E4A1E9-032E-AB48-A4E9-805FCB9F66D5}" srcOrd="0" destOrd="0" presId="urn:microsoft.com/office/officeart/2005/8/layout/vList4"/>
    <dgm:cxn modelId="{5A48D845-D3BA-AD4E-9408-BEE98ACDD23B}" type="presOf" srcId="{67873110-9C48-4F48-9874-8D959DFEC467}" destId="{0343E6B3-99E8-874E-82B4-E5EAC0851B3A}" srcOrd="0" destOrd="0" presId="urn:microsoft.com/office/officeart/2005/8/layout/vList4"/>
    <dgm:cxn modelId="{D617CC4E-1A49-D14E-BB45-5783CCDB9353}" type="presOf" srcId="{19541744-1D3E-6C4B-8818-D0A6ACFD6F8D}" destId="{A2CF8E61-4043-9F45-B37E-7934688318A3}" srcOrd="1" destOrd="2" presId="urn:microsoft.com/office/officeart/2005/8/layout/vList4"/>
    <dgm:cxn modelId="{9F159A54-1CC5-F14A-B803-8F49137AB9C8}" type="presOf" srcId="{7D33CB3C-0964-9A45-87B1-927ADDAA2345}" destId="{18B50967-448F-4744-9446-75BD6467DCE1}" srcOrd="1" destOrd="2" presId="urn:microsoft.com/office/officeart/2005/8/layout/vList4"/>
    <dgm:cxn modelId="{CDED4D64-0675-1D41-8D46-1728765E9C31}" srcId="{93C8C956-C9C8-E04A-9E00-55BCC57ED240}" destId="{2352E9F6-AA6B-7247-9570-7E5ED0384905}" srcOrd="0" destOrd="0" parTransId="{DA0DCD13-FDEE-E84F-9DB9-B63283198061}" sibTransId="{B050BA6A-1B17-D14A-885E-0EBFEFCF564C}"/>
    <dgm:cxn modelId="{DF39936A-DA71-C947-8E2E-09DA0E818666}" type="presOf" srcId="{19541744-1D3E-6C4B-8818-D0A6ACFD6F8D}" destId="{E7181352-9201-E34A-8E31-789C1D94056B}" srcOrd="0" destOrd="2" presId="urn:microsoft.com/office/officeart/2005/8/layout/vList4"/>
    <dgm:cxn modelId="{E5F6CB6D-0CCE-8E4B-86C1-A9C7047422CD}" srcId="{5C60C60E-7608-394F-BDE5-0B9C90B124BF}" destId="{48A08ABC-8B48-0842-86E9-0107DEE4BA6D}" srcOrd="2" destOrd="0" parTransId="{2B176791-073F-B543-862A-3867EFD57BBE}" sibTransId="{9085882A-6CD2-B244-BE27-90F925275DC0}"/>
    <dgm:cxn modelId="{AA703377-5B59-1941-B955-774C5CA53DE0}" type="presOf" srcId="{EBA4A1DB-CE26-454C-891B-F09A10B8ECF4}" destId="{A2CF8E61-4043-9F45-B37E-7934688318A3}" srcOrd="1" destOrd="5" presId="urn:microsoft.com/office/officeart/2005/8/layout/vList4"/>
    <dgm:cxn modelId="{6FAEC278-948F-4448-9544-856EBCBBB95E}" srcId="{67873110-9C48-4F48-9874-8D959DFEC467}" destId="{A39AC39A-EEB8-1649-8CE6-7C08C1C708F5}" srcOrd="0" destOrd="0" parTransId="{7ADE0547-E766-9642-8C2D-1BEF6CADB4C5}" sibTransId="{B2B216CC-0496-BF42-80BC-6CBC7E8C5D92}"/>
    <dgm:cxn modelId="{90C67C81-07E9-5B4D-BBAD-0529C0DB408F}" srcId="{93C8C956-C9C8-E04A-9E00-55BCC57ED240}" destId="{95D11F94-8061-A248-8E0B-CCE15D77620C}" srcOrd="2" destOrd="0" parTransId="{B5AD784E-431A-C440-AA36-3CA3EEEC3F9B}" sibTransId="{331B0732-E46A-2A43-8506-1DEBFAC3A1ED}"/>
    <dgm:cxn modelId="{21CD758A-D019-7F47-9BF4-CE97C299498E}" type="presOf" srcId="{2352E9F6-AA6B-7247-9570-7E5ED0384905}" destId="{E7181352-9201-E34A-8E31-789C1D94056B}" srcOrd="0" destOrd="1" presId="urn:microsoft.com/office/officeart/2005/8/layout/vList4"/>
    <dgm:cxn modelId="{241ED88B-C114-404F-AA4B-E4270B0569CD}" type="presOf" srcId="{67873110-9C48-4F48-9874-8D959DFEC467}" destId="{37CD6A1B-C9BD-8B4A-BD16-3764912822B7}" srcOrd="1" destOrd="0" presId="urn:microsoft.com/office/officeart/2005/8/layout/vList4"/>
    <dgm:cxn modelId="{7240DB97-A0E3-6E43-9A0C-8DC9E631A613}" type="presOf" srcId="{95D11F94-8061-A248-8E0B-CCE15D77620C}" destId="{A2CF8E61-4043-9F45-B37E-7934688318A3}" srcOrd="1" destOrd="3" presId="urn:microsoft.com/office/officeart/2005/8/layout/vList4"/>
    <dgm:cxn modelId="{59E8EA9A-324C-CB48-A8BD-8BC02394F70A}" type="presOf" srcId="{95D11F94-8061-A248-8E0B-CCE15D77620C}" destId="{E7181352-9201-E34A-8E31-789C1D94056B}" srcOrd="0" destOrd="3" presId="urn:microsoft.com/office/officeart/2005/8/layout/vList4"/>
    <dgm:cxn modelId="{09521B9C-8F7B-CB46-9D30-D5B4958FB93B}" type="presOf" srcId="{93C8C956-C9C8-E04A-9E00-55BCC57ED240}" destId="{E7181352-9201-E34A-8E31-789C1D94056B}" srcOrd="0" destOrd="0" presId="urn:microsoft.com/office/officeart/2005/8/layout/vList4"/>
    <dgm:cxn modelId="{227F5CA3-C1C7-3246-8B93-06965199D288}" type="presOf" srcId="{5C60C60E-7608-394F-BDE5-0B9C90B124BF}" destId="{18B50967-448F-4744-9446-75BD6467DCE1}" srcOrd="1" destOrd="0" presId="urn:microsoft.com/office/officeart/2005/8/layout/vList4"/>
    <dgm:cxn modelId="{83DC99B2-0477-9748-907D-5258732AE11C}" srcId="{93C8C956-C9C8-E04A-9E00-55BCC57ED240}" destId="{76201898-49B4-D14D-9CD3-08BD15F6044B}" srcOrd="3" destOrd="0" parTransId="{9EFA9AE0-D36C-9D4B-A9EC-12387B7DDBF4}" sibTransId="{79E5862F-6757-8C40-8EFE-249EE4DD1737}"/>
    <dgm:cxn modelId="{86F0D1B5-B248-1B43-9249-70D4B9D23D83}" type="presOf" srcId="{2352E9F6-AA6B-7247-9570-7E5ED0384905}" destId="{A2CF8E61-4043-9F45-B37E-7934688318A3}" srcOrd="1" destOrd="1" presId="urn:microsoft.com/office/officeart/2005/8/layout/vList4"/>
    <dgm:cxn modelId="{78FDA3BC-92BD-944B-9846-E6F4ACB9FE63}" type="presOf" srcId="{EBA4A1DB-CE26-454C-891B-F09A10B8ECF4}" destId="{E7181352-9201-E34A-8E31-789C1D94056B}" srcOrd="0" destOrd="5" presId="urn:microsoft.com/office/officeart/2005/8/layout/vList4"/>
    <dgm:cxn modelId="{533579C5-1B29-3C47-95D9-5013720A47FC}" srcId="{0F60AB42-D77B-A944-BDA4-9903084A60DB}" destId="{67873110-9C48-4F48-9874-8D959DFEC467}" srcOrd="0" destOrd="0" parTransId="{0D94E4CD-AE3D-6947-BCEC-E84C885E6FB2}" sibTransId="{29DE0CDB-015E-B245-AEDC-6436F5940F35}"/>
    <dgm:cxn modelId="{3216E9C8-06FE-124E-9E9D-8E3DA8AB23A9}" srcId="{93C8C956-C9C8-E04A-9E00-55BCC57ED240}" destId="{EBA4A1DB-CE26-454C-891B-F09A10B8ECF4}" srcOrd="4" destOrd="0" parTransId="{52BC45EE-BE56-3B4F-88CF-D90636DA5B7A}" sibTransId="{A42BBEA7-42CA-2E48-85FE-3BED593C3A2C}"/>
    <dgm:cxn modelId="{860A11CA-FC70-D940-9724-B7D8A8FE33B3}" type="presOf" srcId="{F1C665C9-A8A3-774D-8C64-6D41A254E6A6}" destId="{37CD6A1B-C9BD-8B4A-BD16-3764912822B7}" srcOrd="1" destOrd="2" presId="urn:microsoft.com/office/officeart/2005/8/layout/vList4"/>
    <dgm:cxn modelId="{E3987ACE-F2D6-A549-9A68-D2684D308F04}" type="presOf" srcId="{93C8C956-C9C8-E04A-9E00-55BCC57ED240}" destId="{A2CF8E61-4043-9F45-B37E-7934688318A3}" srcOrd="1" destOrd="0" presId="urn:microsoft.com/office/officeart/2005/8/layout/vList4"/>
    <dgm:cxn modelId="{9203EFCE-B87E-1243-9CAD-4E18714C0A03}" type="presOf" srcId="{76201898-49B4-D14D-9CD3-08BD15F6044B}" destId="{E7181352-9201-E34A-8E31-789C1D94056B}" srcOrd="0" destOrd="4" presId="urn:microsoft.com/office/officeart/2005/8/layout/vList4"/>
    <dgm:cxn modelId="{273E5DD2-C255-484A-A962-D5FA3F74D2BD}" srcId="{0F60AB42-D77B-A944-BDA4-9903084A60DB}" destId="{93C8C956-C9C8-E04A-9E00-55BCC57ED240}" srcOrd="2" destOrd="0" parTransId="{8DFA0C0E-EDBE-C448-8662-3FE640AC5504}" sibTransId="{CA475D6C-9EC7-1745-9B5E-236F9CECB763}"/>
    <dgm:cxn modelId="{88412EDB-3A22-F64A-8B3D-BAFDCAE58BEB}" type="presOf" srcId="{95B2FA61-4B22-414D-BCAD-A365122EBCAF}" destId="{18B50967-448F-4744-9446-75BD6467DCE1}" srcOrd="1" destOrd="1" presId="urn:microsoft.com/office/officeart/2005/8/layout/vList4"/>
    <dgm:cxn modelId="{430283DF-DFA0-A042-B061-0B3DABC8702A}" type="presOf" srcId="{48A08ABC-8B48-0842-86E9-0107DEE4BA6D}" destId="{88A4319C-C33C-214A-B274-C2F1539BDA20}" srcOrd="0" destOrd="3" presId="urn:microsoft.com/office/officeart/2005/8/layout/vList4"/>
    <dgm:cxn modelId="{70CA22E1-7D81-7845-BF24-E7A8E54FA09D}" type="presOf" srcId="{A39AC39A-EEB8-1649-8CE6-7C08C1C708F5}" destId="{37CD6A1B-C9BD-8B4A-BD16-3764912822B7}" srcOrd="1" destOrd="1" presId="urn:microsoft.com/office/officeart/2005/8/layout/vList4"/>
    <dgm:cxn modelId="{243F10F4-6A9D-A441-A080-F57C9D524BDD}" srcId="{0F60AB42-D77B-A944-BDA4-9903084A60DB}" destId="{5C60C60E-7608-394F-BDE5-0B9C90B124BF}" srcOrd="1" destOrd="0" parTransId="{93F96255-6B2F-E64E-81FE-8311F82F6CC1}" sibTransId="{196B01A6-EDA3-5F4A-9393-66BF3893883C}"/>
    <dgm:cxn modelId="{6C17ED4A-1B0D-354C-81E6-ADDEACFB8A58}" type="presParOf" srcId="{C8E4A1E9-032E-AB48-A4E9-805FCB9F66D5}" destId="{0EE8E062-3BFE-6C44-B48D-E95C914D9946}" srcOrd="0" destOrd="0" presId="urn:microsoft.com/office/officeart/2005/8/layout/vList4"/>
    <dgm:cxn modelId="{C0F6FC77-1CB9-0C4D-B2F9-1171E72B30E5}" type="presParOf" srcId="{0EE8E062-3BFE-6C44-B48D-E95C914D9946}" destId="{0343E6B3-99E8-874E-82B4-E5EAC0851B3A}" srcOrd="0" destOrd="0" presId="urn:microsoft.com/office/officeart/2005/8/layout/vList4"/>
    <dgm:cxn modelId="{B50220F0-4C2D-2243-87DB-F1C7255C3ED5}" type="presParOf" srcId="{0EE8E062-3BFE-6C44-B48D-E95C914D9946}" destId="{CA3B0260-78A4-0A4C-8DB9-FB125D6F4193}" srcOrd="1" destOrd="0" presId="urn:microsoft.com/office/officeart/2005/8/layout/vList4"/>
    <dgm:cxn modelId="{52C3A41B-3CC4-2248-B02C-52A2B3338AA6}" type="presParOf" srcId="{0EE8E062-3BFE-6C44-B48D-E95C914D9946}" destId="{37CD6A1B-C9BD-8B4A-BD16-3764912822B7}" srcOrd="2" destOrd="0" presId="urn:microsoft.com/office/officeart/2005/8/layout/vList4"/>
    <dgm:cxn modelId="{6553B229-7BAD-4945-B706-8A22FAB39BC6}" type="presParOf" srcId="{C8E4A1E9-032E-AB48-A4E9-805FCB9F66D5}" destId="{655098A4-0D52-7E4F-BDCC-4F61DDE6F6BC}" srcOrd="1" destOrd="0" presId="urn:microsoft.com/office/officeart/2005/8/layout/vList4"/>
    <dgm:cxn modelId="{3D8543C9-DDB9-7742-B7A3-57D0C809AF99}" type="presParOf" srcId="{C8E4A1E9-032E-AB48-A4E9-805FCB9F66D5}" destId="{E76E1C1A-1000-9140-9475-152CF3044B19}" srcOrd="2" destOrd="0" presId="urn:microsoft.com/office/officeart/2005/8/layout/vList4"/>
    <dgm:cxn modelId="{531D20DA-98A9-914D-92F3-EC7073BF2501}" type="presParOf" srcId="{E76E1C1A-1000-9140-9475-152CF3044B19}" destId="{88A4319C-C33C-214A-B274-C2F1539BDA20}" srcOrd="0" destOrd="0" presId="urn:microsoft.com/office/officeart/2005/8/layout/vList4"/>
    <dgm:cxn modelId="{785E3EA2-B7E6-BE45-94EB-9613E0C00649}" type="presParOf" srcId="{E76E1C1A-1000-9140-9475-152CF3044B19}" destId="{9486F760-5D94-C74D-829F-584BF8E792B4}" srcOrd="1" destOrd="0" presId="urn:microsoft.com/office/officeart/2005/8/layout/vList4"/>
    <dgm:cxn modelId="{E8D68B56-44DF-CB48-A482-59E79FCC3DBB}" type="presParOf" srcId="{E76E1C1A-1000-9140-9475-152CF3044B19}" destId="{18B50967-448F-4744-9446-75BD6467DCE1}" srcOrd="2" destOrd="0" presId="urn:microsoft.com/office/officeart/2005/8/layout/vList4"/>
    <dgm:cxn modelId="{BAB8C7AA-19DB-FD49-8913-F0CE88BFEBA0}" type="presParOf" srcId="{C8E4A1E9-032E-AB48-A4E9-805FCB9F66D5}" destId="{F46AFDEE-4FEF-4648-B705-635D3119678F}" srcOrd="3" destOrd="0" presId="urn:microsoft.com/office/officeart/2005/8/layout/vList4"/>
    <dgm:cxn modelId="{6F4BC1F8-A8E4-2947-B086-BB55F804AC7A}" type="presParOf" srcId="{C8E4A1E9-032E-AB48-A4E9-805FCB9F66D5}" destId="{56AA9AC1-03EF-CC45-992D-6889F3E6FA7B}" srcOrd="4" destOrd="0" presId="urn:microsoft.com/office/officeart/2005/8/layout/vList4"/>
    <dgm:cxn modelId="{E35F4213-366C-3B45-8EBE-805AB2A2E139}" type="presParOf" srcId="{56AA9AC1-03EF-CC45-992D-6889F3E6FA7B}" destId="{E7181352-9201-E34A-8E31-789C1D94056B}" srcOrd="0" destOrd="0" presId="urn:microsoft.com/office/officeart/2005/8/layout/vList4"/>
    <dgm:cxn modelId="{4ED250C9-2183-204C-BE99-853208B8F866}" type="presParOf" srcId="{56AA9AC1-03EF-CC45-992D-6889F3E6FA7B}" destId="{08C2389C-E792-F34B-BFBB-4300B316F327}" srcOrd="1" destOrd="0" presId="urn:microsoft.com/office/officeart/2005/8/layout/vList4"/>
    <dgm:cxn modelId="{A8074930-BBC7-EC42-82E0-7BE0B067E56B}" type="presParOf" srcId="{56AA9AC1-03EF-CC45-992D-6889F3E6FA7B}" destId="{A2CF8E61-4043-9F45-B37E-7934688318A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640ED1-DCAA-42E3-8114-4DC9EE3FDE2D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A5F03DF-5731-4343-ACE9-D1CD9BD64234}">
      <dgm:prSet/>
      <dgm:spPr/>
      <dgm:t>
        <a:bodyPr/>
        <a:lstStyle/>
        <a:p>
          <a:r>
            <a:rPr lang="en-US"/>
            <a:t>Mosaic maps</a:t>
          </a:r>
        </a:p>
      </dgm:t>
    </dgm:pt>
    <dgm:pt modelId="{BDD3AF68-D6E0-4ED0-A36D-1A6CA26C563B}" type="parTrans" cxnId="{478CBD4D-E682-4B8B-8AB6-01411423FB78}">
      <dgm:prSet/>
      <dgm:spPr/>
      <dgm:t>
        <a:bodyPr/>
        <a:lstStyle/>
        <a:p>
          <a:endParaRPr lang="en-US"/>
        </a:p>
      </dgm:t>
    </dgm:pt>
    <dgm:pt modelId="{132281C2-1722-4A89-99D3-39A10AE51C41}" type="sibTrans" cxnId="{478CBD4D-E682-4B8B-8AB6-01411423FB78}">
      <dgm:prSet/>
      <dgm:spPr/>
      <dgm:t>
        <a:bodyPr/>
        <a:lstStyle/>
        <a:p>
          <a:endParaRPr lang="en-US"/>
        </a:p>
      </dgm:t>
    </dgm:pt>
    <dgm:pt modelId="{E2EA5FBA-8545-47D4-8F03-A4B5D6A183DA}">
      <dgm:prSet/>
      <dgm:spPr/>
      <dgm:t>
        <a:bodyPr/>
        <a:lstStyle/>
        <a:p>
          <a:r>
            <a:rPr lang="en-US"/>
            <a:t>Area plots</a:t>
          </a:r>
        </a:p>
      </dgm:t>
    </dgm:pt>
    <dgm:pt modelId="{D8705D96-8F3B-4F50-87DF-7B8024AC690F}" type="parTrans" cxnId="{1AD93341-D495-4283-9E84-303317370E24}">
      <dgm:prSet/>
      <dgm:spPr/>
      <dgm:t>
        <a:bodyPr/>
        <a:lstStyle/>
        <a:p>
          <a:endParaRPr lang="en-US"/>
        </a:p>
      </dgm:t>
    </dgm:pt>
    <dgm:pt modelId="{08739D1C-150C-4674-9019-7A404819FA2A}" type="sibTrans" cxnId="{1AD93341-D495-4283-9E84-303317370E24}">
      <dgm:prSet/>
      <dgm:spPr/>
      <dgm:t>
        <a:bodyPr/>
        <a:lstStyle/>
        <a:p>
          <a:endParaRPr lang="en-US"/>
        </a:p>
      </dgm:t>
    </dgm:pt>
    <dgm:pt modelId="{35233FBE-31F9-4A7B-BAA1-01F0ED059E48}">
      <dgm:prSet/>
      <dgm:spPr/>
      <dgm:t>
        <a:bodyPr/>
        <a:lstStyle/>
        <a:p>
          <a:r>
            <a:rPr lang="en-US"/>
            <a:t>3D graphs</a:t>
          </a:r>
        </a:p>
      </dgm:t>
    </dgm:pt>
    <dgm:pt modelId="{A84C0B32-F351-4DA4-B079-76A983168FAC}" type="parTrans" cxnId="{7E912D16-4F25-43F4-B9CE-2D4F24EDC95C}">
      <dgm:prSet/>
      <dgm:spPr/>
      <dgm:t>
        <a:bodyPr/>
        <a:lstStyle/>
        <a:p>
          <a:endParaRPr lang="en-US"/>
        </a:p>
      </dgm:t>
    </dgm:pt>
    <dgm:pt modelId="{5F5DBF46-90BA-4A4A-9DF3-B59B98FEB2F7}" type="sibTrans" cxnId="{7E912D16-4F25-43F4-B9CE-2D4F24EDC95C}">
      <dgm:prSet/>
      <dgm:spPr/>
      <dgm:t>
        <a:bodyPr/>
        <a:lstStyle/>
        <a:p>
          <a:endParaRPr lang="en-US"/>
        </a:p>
      </dgm:t>
    </dgm:pt>
    <dgm:pt modelId="{9F4ABED5-B4F5-BB44-9217-736AEB9DC1D0}" type="pres">
      <dgm:prSet presAssocID="{9B640ED1-DCAA-42E3-8114-4DC9EE3FDE2D}" presName="linear" presStyleCnt="0">
        <dgm:presLayoutVars>
          <dgm:animLvl val="lvl"/>
          <dgm:resizeHandles val="exact"/>
        </dgm:presLayoutVars>
      </dgm:prSet>
      <dgm:spPr/>
    </dgm:pt>
    <dgm:pt modelId="{DAC2E79C-5BA3-C940-8DC2-E1B80874EA8C}" type="pres">
      <dgm:prSet presAssocID="{DA5F03DF-5731-4343-ACE9-D1CD9BD6423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DE7AF6B-4F4D-1D4A-99BF-5D40F73BBDA7}" type="pres">
      <dgm:prSet presAssocID="{132281C2-1722-4A89-99D3-39A10AE51C41}" presName="spacer" presStyleCnt="0"/>
      <dgm:spPr/>
    </dgm:pt>
    <dgm:pt modelId="{A02489E5-739A-024B-8254-F3723DD8B145}" type="pres">
      <dgm:prSet presAssocID="{E2EA5FBA-8545-47D4-8F03-A4B5D6A183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320BF9-2DA7-4146-A88A-954EEFB31196}" type="pres">
      <dgm:prSet presAssocID="{08739D1C-150C-4674-9019-7A404819FA2A}" presName="spacer" presStyleCnt="0"/>
      <dgm:spPr/>
    </dgm:pt>
    <dgm:pt modelId="{02CEDE7A-E4E8-B242-A32A-B132C0CD282A}" type="pres">
      <dgm:prSet presAssocID="{35233FBE-31F9-4A7B-BAA1-01F0ED059E4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E912D16-4F25-43F4-B9CE-2D4F24EDC95C}" srcId="{9B640ED1-DCAA-42E3-8114-4DC9EE3FDE2D}" destId="{35233FBE-31F9-4A7B-BAA1-01F0ED059E48}" srcOrd="2" destOrd="0" parTransId="{A84C0B32-F351-4DA4-B079-76A983168FAC}" sibTransId="{5F5DBF46-90BA-4A4A-9DF3-B59B98FEB2F7}"/>
    <dgm:cxn modelId="{20D3C62B-E01C-8E4F-96C0-AB547705292D}" type="presOf" srcId="{9B640ED1-DCAA-42E3-8114-4DC9EE3FDE2D}" destId="{9F4ABED5-B4F5-BB44-9217-736AEB9DC1D0}" srcOrd="0" destOrd="0" presId="urn:microsoft.com/office/officeart/2005/8/layout/vList2"/>
    <dgm:cxn modelId="{1AD93341-D495-4283-9E84-303317370E24}" srcId="{9B640ED1-DCAA-42E3-8114-4DC9EE3FDE2D}" destId="{E2EA5FBA-8545-47D4-8F03-A4B5D6A183DA}" srcOrd="1" destOrd="0" parTransId="{D8705D96-8F3B-4F50-87DF-7B8024AC690F}" sibTransId="{08739D1C-150C-4674-9019-7A404819FA2A}"/>
    <dgm:cxn modelId="{478CBD4D-E682-4B8B-8AB6-01411423FB78}" srcId="{9B640ED1-DCAA-42E3-8114-4DC9EE3FDE2D}" destId="{DA5F03DF-5731-4343-ACE9-D1CD9BD64234}" srcOrd="0" destOrd="0" parTransId="{BDD3AF68-D6E0-4ED0-A36D-1A6CA26C563B}" sibTransId="{132281C2-1722-4A89-99D3-39A10AE51C41}"/>
    <dgm:cxn modelId="{CFC2377E-6F2A-3544-8AA5-912A70611056}" type="presOf" srcId="{35233FBE-31F9-4A7B-BAA1-01F0ED059E48}" destId="{02CEDE7A-E4E8-B242-A32A-B132C0CD282A}" srcOrd="0" destOrd="0" presId="urn:microsoft.com/office/officeart/2005/8/layout/vList2"/>
    <dgm:cxn modelId="{35A4D28C-E2C4-E643-BAAF-6DDA7C8DC77E}" type="presOf" srcId="{E2EA5FBA-8545-47D4-8F03-A4B5D6A183DA}" destId="{A02489E5-739A-024B-8254-F3723DD8B145}" srcOrd="0" destOrd="0" presId="urn:microsoft.com/office/officeart/2005/8/layout/vList2"/>
    <dgm:cxn modelId="{7511B692-8867-F04E-99A3-568A4F461CAD}" type="presOf" srcId="{DA5F03DF-5731-4343-ACE9-D1CD9BD64234}" destId="{DAC2E79C-5BA3-C940-8DC2-E1B80874EA8C}" srcOrd="0" destOrd="0" presId="urn:microsoft.com/office/officeart/2005/8/layout/vList2"/>
    <dgm:cxn modelId="{7635819C-C60E-9D4B-A838-DCDA22304166}" type="presParOf" srcId="{9F4ABED5-B4F5-BB44-9217-736AEB9DC1D0}" destId="{DAC2E79C-5BA3-C940-8DC2-E1B80874EA8C}" srcOrd="0" destOrd="0" presId="urn:microsoft.com/office/officeart/2005/8/layout/vList2"/>
    <dgm:cxn modelId="{887D1207-325A-AC45-8199-BA4FD82AAFE7}" type="presParOf" srcId="{9F4ABED5-B4F5-BB44-9217-736AEB9DC1D0}" destId="{7DE7AF6B-4F4D-1D4A-99BF-5D40F73BBDA7}" srcOrd="1" destOrd="0" presId="urn:microsoft.com/office/officeart/2005/8/layout/vList2"/>
    <dgm:cxn modelId="{D3456D4E-3A8D-F64F-9F61-C36F5F65717C}" type="presParOf" srcId="{9F4ABED5-B4F5-BB44-9217-736AEB9DC1D0}" destId="{A02489E5-739A-024B-8254-F3723DD8B145}" srcOrd="2" destOrd="0" presId="urn:microsoft.com/office/officeart/2005/8/layout/vList2"/>
    <dgm:cxn modelId="{AB27A61E-5E17-CF46-B2CB-B1E3841BA97F}" type="presParOf" srcId="{9F4ABED5-B4F5-BB44-9217-736AEB9DC1D0}" destId="{06320BF9-2DA7-4146-A88A-954EEFB31196}" srcOrd="3" destOrd="0" presId="urn:microsoft.com/office/officeart/2005/8/layout/vList2"/>
    <dgm:cxn modelId="{C6AF5D1D-5624-4B45-880B-7E5E449892CD}" type="presParOf" srcId="{9F4ABED5-B4F5-BB44-9217-736AEB9DC1D0}" destId="{02CEDE7A-E4E8-B242-A32A-B132C0CD282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11DB0A-295E-4172-B104-7A2A508B21A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FCEDBED-E88C-4543-A2D1-4137591F2FB0}">
      <dgm:prSet/>
      <dgm:spPr/>
      <dgm:t>
        <a:bodyPr/>
        <a:lstStyle/>
        <a:p>
          <a:r>
            <a:rPr lang="en-US"/>
            <a:t>Good visualization starts with the “Grammar of Graphics”</a:t>
          </a:r>
        </a:p>
      </dgm:t>
    </dgm:pt>
    <dgm:pt modelId="{B0BC68FE-8214-413F-826B-6CE5F8F203DF}" type="parTrans" cxnId="{98C29BF2-432D-430A-9A43-19014FC80B02}">
      <dgm:prSet/>
      <dgm:spPr/>
      <dgm:t>
        <a:bodyPr/>
        <a:lstStyle/>
        <a:p>
          <a:endParaRPr lang="en-US"/>
        </a:p>
      </dgm:t>
    </dgm:pt>
    <dgm:pt modelId="{4AAC950F-B531-4913-BFE6-2D89E360121E}" type="sibTrans" cxnId="{98C29BF2-432D-430A-9A43-19014FC80B02}">
      <dgm:prSet/>
      <dgm:spPr/>
      <dgm:t>
        <a:bodyPr/>
        <a:lstStyle/>
        <a:p>
          <a:endParaRPr lang="en-US"/>
        </a:p>
      </dgm:t>
    </dgm:pt>
    <dgm:pt modelId="{56635B41-FCB8-40E0-A100-EEBD64699563}">
      <dgm:prSet/>
      <dgm:spPr/>
      <dgm:t>
        <a:bodyPr/>
        <a:lstStyle/>
        <a:p>
          <a:r>
            <a:rPr lang="en-US"/>
            <a:t>Not only attractive but meaningful</a:t>
          </a:r>
        </a:p>
      </dgm:t>
    </dgm:pt>
    <dgm:pt modelId="{19451F1B-E65A-441B-B233-E45F24EE241B}" type="parTrans" cxnId="{A62729B3-9B3B-46DC-BAC8-5F0AF439DCE1}">
      <dgm:prSet/>
      <dgm:spPr/>
      <dgm:t>
        <a:bodyPr/>
        <a:lstStyle/>
        <a:p>
          <a:endParaRPr lang="en-US"/>
        </a:p>
      </dgm:t>
    </dgm:pt>
    <dgm:pt modelId="{62F0384E-6EC0-4C0B-9D23-D4C8876A5D7D}" type="sibTrans" cxnId="{A62729B3-9B3B-46DC-BAC8-5F0AF439DCE1}">
      <dgm:prSet/>
      <dgm:spPr/>
      <dgm:t>
        <a:bodyPr/>
        <a:lstStyle/>
        <a:p>
          <a:endParaRPr lang="en-US"/>
        </a:p>
      </dgm:t>
    </dgm:pt>
    <dgm:pt modelId="{ACC47F60-87E9-4478-86BC-30E12488594A}">
      <dgm:prSet/>
      <dgm:spPr/>
      <dgm:t>
        <a:bodyPr/>
        <a:lstStyle/>
        <a:p>
          <a:r>
            <a:rPr lang="en-US"/>
            <a:t>Element of creativity (colour)</a:t>
          </a:r>
        </a:p>
      </dgm:t>
    </dgm:pt>
    <dgm:pt modelId="{749B009C-F3BA-4171-B832-09D4F6374E65}" type="parTrans" cxnId="{D1D9E163-910B-4C8B-BE1E-19AF1F4D3388}">
      <dgm:prSet/>
      <dgm:spPr/>
      <dgm:t>
        <a:bodyPr/>
        <a:lstStyle/>
        <a:p>
          <a:endParaRPr lang="en-US"/>
        </a:p>
      </dgm:t>
    </dgm:pt>
    <dgm:pt modelId="{6C8A95E2-A997-41D9-BB31-3EAB96F7756D}" type="sibTrans" cxnId="{D1D9E163-910B-4C8B-BE1E-19AF1F4D3388}">
      <dgm:prSet/>
      <dgm:spPr/>
      <dgm:t>
        <a:bodyPr/>
        <a:lstStyle/>
        <a:p>
          <a:endParaRPr lang="en-US"/>
        </a:p>
      </dgm:t>
    </dgm:pt>
    <dgm:pt modelId="{14645468-8023-46D0-B761-EE0A4550C50E}">
      <dgm:prSet/>
      <dgm:spPr/>
      <dgm:t>
        <a:bodyPr/>
        <a:lstStyle/>
        <a:p>
          <a:r>
            <a:rPr lang="en-US"/>
            <a:t>Communication Vs Exploration</a:t>
          </a:r>
        </a:p>
      </dgm:t>
    </dgm:pt>
    <dgm:pt modelId="{C8316562-F942-4AA7-BA35-2229ECE43CF7}" type="parTrans" cxnId="{6403D16A-A1F9-4743-90BF-8105536DD95A}">
      <dgm:prSet/>
      <dgm:spPr/>
      <dgm:t>
        <a:bodyPr/>
        <a:lstStyle/>
        <a:p>
          <a:endParaRPr lang="en-US"/>
        </a:p>
      </dgm:t>
    </dgm:pt>
    <dgm:pt modelId="{DEED7699-A78E-4456-AA2E-932B3BC5CAA5}" type="sibTrans" cxnId="{6403D16A-A1F9-4743-90BF-8105536DD95A}">
      <dgm:prSet/>
      <dgm:spPr/>
      <dgm:t>
        <a:bodyPr/>
        <a:lstStyle/>
        <a:p>
          <a:endParaRPr lang="en-US"/>
        </a:p>
      </dgm:t>
    </dgm:pt>
    <dgm:pt modelId="{F42E2C31-2044-4AFC-AFCC-2872AE5D74E0}">
      <dgm:prSet/>
      <dgm:spPr/>
      <dgm:t>
        <a:bodyPr/>
        <a:lstStyle/>
        <a:p>
          <a:r>
            <a:rPr lang="en-US"/>
            <a:t>Think about the audience all the time</a:t>
          </a:r>
        </a:p>
      </dgm:t>
    </dgm:pt>
    <dgm:pt modelId="{B3C7ABD1-A60A-4358-BBA3-8FCC934B8B6B}" type="parTrans" cxnId="{B3542609-CBCE-49B1-B346-E4ED08A9F710}">
      <dgm:prSet/>
      <dgm:spPr/>
      <dgm:t>
        <a:bodyPr/>
        <a:lstStyle/>
        <a:p>
          <a:endParaRPr lang="en-US"/>
        </a:p>
      </dgm:t>
    </dgm:pt>
    <dgm:pt modelId="{15EEDE3E-8AED-4180-BA38-6C99FA2E5854}" type="sibTrans" cxnId="{B3542609-CBCE-49B1-B346-E4ED08A9F710}">
      <dgm:prSet/>
      <dgm:spPr/>
      <dgm:t>
        <a:bodyPr/>
        <a:lstStyle/>
        <a:p>
          <a:endParaRPr lang="en-US"/>
        </a:p>
      </dgm:t>
    </dgm:pt>
    <dgm:pt modelId="{A6B01372-0090-3D45-8D45-0A9062DEE60E}" type="pres">
      <dgm:prSet presAssocID="{4711DB0A-295E-4172-B104-7A2A508B21A6}" presName="linear" presStyleCnt="0">
        <dgm:presLayoutVars>
          <dgm:animLvl val="lvl"/>
          <dgm:resizeHandles val="exact"/>
        </dgm:presLayoutVars>
      </dgm:prSet>
      <dgm:spPr/>
    </dgm:pt>
    <dgm:pt modelId="{9816CD43-C53C-8E4E-A011-D95F9095191E}" type="pres">
      <dgm:prSet presAssocID="{6FCEDBED-E88C-4543-A2D1-4137591F2FB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7B94661-CF23-3047-A3EC-711B758AE227}" type="pres">
      <dgm:prSet presAssocID="{6FCEDBED-E88C-4543-A2D1-4137591F2FB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3542609-CBCE-49B1-B346-E4ED08A9F710}" srcId="{6FCEDBED-E88C-4543-A2D1-4137591F2FB0}" destId="{F42E2C31-2044-4AFC-AFCC-2872AE5D74E0}" srcOrd="3" destOrd="0" parTransId="{B3C7ABD1-A60A-4358-BBA3-8FCC934B8B6B}" sibTransId="{15EEDE3E-8AED-4180-BA38-6C99FA2E5854}"/>
    <dgm:cxn modelId="{C9B3720A-9B44-B544-874F-8071E6F63C02}" type="presOf" srcId="{56635B41-FCB8-40E0-A100-EEBD64699563}" destId="{F7B94661-CF23-3047-A3EC-711B758AE227}" srcOrd="0" destOrd="0" presId="urn:microsoft.com/office/officeart/2005/8/layout/vList2"/>
    <dgm:cxn modelId="{38DC642A-9854-4849-924B-3B9027111030}" type="presOf" srcId="{ACC47F60-87E9-4478-86BC-30E12488594A}" destId="{F7B94661-CF23-3047-A3EC-711B758AE227}" srcOrd="0" destOrd="1" presId="urn:microsoft.com/office/officeart/2005/8/layout/vList2"/>
    <dgm:cxn modelId="{C59EFC42-3C56-1042-A4F5-F8978DB9CB27}" type="presOf" srcId="{4711DB0A-295E-4172-B104-7A2A508B21A6}" destId="{A6B01372-0090-3D45-8D45-0A9062DEE60E}" srcOrd="0" destOrd="0" presId="urn:microsoft.com/office/officeart/2005/8/layout/vList2"/>
    <dgm:cxn modelId="{D1D9E163-910B-4C8B-BE1E-19AF1F4D3388}" srcId="{6FCEDBED-E88C-4543-A2D1-4137591F2FB0}" destId="{ACC47F60-87E9-4478-86BC-30E12488594A}" srcOrd="1" destOrd="0" parTransId="{749B009C-F3BA-4171-B832-09D4F6374E65}" sibTransId="{6C8A95E2-A997-41D9-BB31-3EAB96F7756D}"/>
    <dgm:cxn modelId="{6403D16A-A1F9-4743-90BF-8105536DD95A}" srcId="{6FCEDBED-E88C-4543-A2D1-4137591F2FB0}" destId="{14645468-8023-46D0-B761-EE0A4550C50E}" srcOrd="2" destOrd="0" parTransId="{C8316562-F942-4AA7-BA35-2229ECE43CF7}" sibTransId="{DEED7699-A78E-4456-AA2E-932B3BC5CAA5}"/>
    <dgm:cxn modelId="{A62729B3-9B3B-46DC-BAC8-5F0AF439DCE1}" srcId="{6FCEDBED-E88C-4543-A2D1-4137591F2FB0}" destId="{56635B41-FCB8-40E0-A100-EEBD64699563}" srcOrd="0" destOrd="0" parTransId="{19451F1B-E65A-441B-B233-E45F24EE241B}" sibTransId="{62F0384E-6EC0-4C0B-9D23-D4C8876A5D7D}"/>
    <dgm:cxn modelId="{6C9392CA-9978-894F-8B49-068A72F4EEDD}" type="presOf" srcId="{14645468-8023-46D0-B761-EE0A4550C50E}" destId="{F7B94661-CF23-3047-A3EC-711B758AE227}" srcOrd="0" destOrd="2" presId="urn:microsoft.com/office/officeart/2005/8/layout/vList2"/>
    <dgm:cxn modelId="{80F160E3-2239-4A49-9527-7F8E1867DED3}" type="presOf" srcId="{6FCEDBED-E88C-4543-A2D1-4137591F2FB0}" destId="{9816CD43-C53C-8E4E-A011-D95F9095191E}" srcOrd="0" destOrd="0" presId="urn:microsoft.com/office/officeart/2005/8/layout/vList2"/>
    <dgm:cxn modelId="{F39D40EB-1A76-8F4B-A5C5-EEE3D15E0B49}" type="presOf" srcId="{F42E2C31-2044-4AFC-AFCC-2872AE5D74E0}" destId="{F7B94661-CF23-3047-A3EC-711B758AE227}" srcOrd="0" destOrd="3" presId="urn:microsoft.com/office/officeart/2005/8/layout/vList2"/>
    <dgm:cxn modelId="{98C29BF2-432D-430A-9A43-19014FC80B02}" srcId="{4711DB0A-295E-4172-B104-7A2A508B21A6}" destId="{6FCEDBED-E88C-4543-A2D1-4137591F2FB0}" srcOrd="0" destOrd="0" parTransId="{B0BC68FE-8214-413F-826B-6CE5F8F203DF}" sibTransId="{4AAC950F-B531-4913-BFE6-2D89E360121E}"/>
    <dgm:cxn modelId="{ECBB93CE-492B-FC4D-8961-21AA7F8FC6EC}" type="presParOf" srcId="{A6B01372-0090-3D45-8D45-0A9062DEE60E}" destId="{9816CD43-C53C-8E4E-A011-D95F9095191E}" srcOrd="0" destOrd="0" presId="urn:microsoft.com/office/officeart/2005/8/layout/vList2"/>
    <dgm:cxn modelId="{007F8C51-3428-0742-BEDB-8A4C65833A1C}" type="presParOf" srcId="{A6B01372-0090-3D45-8D45-0A9062DEE60E}" destId="{F7B94661-CF23-3047-A3EC-711B758AE2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876AFC-30D9-4346-B57F-515A08054E4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73CAE1-5307-42C2-8CEC-1B3E0CB773C7}">
      <dgm:prSet/>
      <dgm:spPr/>
      <dgm:t>
        <a:bodyPr/>
        <a:lstStyle/>
        <a:p>
          <a:r>
            <a:rPr lang="en-US"/>
            <a:t>3 basic aspects</a:t>
          </a:r>
        </a:p>
      </dgm:t>
    </dgm:pt>
    <dgm:pt modelId="{5840D28F-94CA-4875-B15A-3F93DB3A8395}" type="parTrans" cxnId="{6C7D2087-624B-4522-9F1D-B38D311F5162}">
      <dgm:prSet/>
      <dgm:spPr/>
      <dgm:t>
        <a:bodyPr/>
        <a:lstStyle/>
        <a:p>
          <a:endParaRPr lang="en-US"/>
        </a:p>
      </dgm:t>
    </dgm:pt>
    <dgm:pt modelId="{54197DAC-29CA-4681-8A48-B7100EC57BE7}" type="sibTrans" cxnId="{6C7D2087-624B-4522-9F1D-B38D311F5162}">
      <dgm:prSet/>
      <dgm:spPr/>
      <dgm:t>
        <a:bodyPr/>
        <a:lstStyle/>
        <a:p>
          <a:endParaRPr lang="en-US"/>
        </a:p>
      </dgm:t>
    </dgm:pt>
    <dgm:pt modelId="{5EBFD588-5233-4EB2-A53D-3D89C6B71508}">
      <dgm:prSet/>
      <dgm:spPr/>
      <dgm:t>
        <a:bodyPr/>
        <a:lstStyle/>
        <a:p>
          <a:r>
            <a:rPr lang="en-US"/>
            <a:t>Data: Must have</a:t>
          </a:r>
        </a:p>
      </dgm:t>
    </dgm:pt>
    <dgm:pt modelId="{EBCDCC8A-2407-493F-B73F-86B58D048B3C}" type="parTrans" cxnId="{844BAF0B-F8D6-4716-9BD2-C13E0BD76DE1}">
      <dgm:prSet/>
      <dgm:spPr/>
      <dgm:t>
        <a:bodyPr/>
        <a:lstStyle/>
        <a:p>
          <a:endParaRPr lang="en-US"/>
        </a:p>
      </dgm:t>
    </dgm:pt>
    <dgm:pt modelId="{FFF38FCD-68D5-4F05-9B26-0433C97AE0E9}" type="sibTrans" cxnId="{844BAF0B-F8D6-4716-9BD2-C13E0BD76DE1}">
      <dgm:prSet/>
      <dgm:spPr/>
      <dgm:t>
        <a:bodyPr/>
        <a:lstStyle/>
        <a:p>
          <a:endParaRPr lang="en-US"/>
        </a:p>
      </dgm:t>
    </dgm:pt>
    <dgm:pt modelId="{4907B4B8-B54E-442E-A992-FF1430DDF4BE}">
      <dgm:prSet/>
      <dgm:spPr/>
      <dgm:t>
        <a:bodyPr/>
        <a:lstStyle/>
        <a:p>
          <a:r>
            <a:rPr lang="en-US"/>
            <a:t>Aesthetics: Map data (x= , y= )</a:t>
          </a:r>
        </a:p>
      </dgm:t>
    </dgm:pt>
    <dgm:pt modelId="{B5112229-DC6A-4D6A-8460-B235C641F8AA}" type="parTrans" cxnId="{2DA8C509-8AD6-4B5E-9188-3766795C99B4}">
      <dgm:prSet/>
      <dgm:spPr/>
      <dgm:t>
        <a:bodyPr/>
        <a:lstStyle/>
        <a:p>
          <a:endParaRPr lang="en-US"/>
        </a:p>
      </dgm:t>
    </dgm:pt>
    <dgm:pt modelId="{248AA527-C8D7-4C22-AA8B-214E91B75AB7}" type="sibTrans" cxnId="{2DA8C509-8AD6-4B5E-9188-3766795C99B4}">
      <dgm:prSet/>
      <dgm:spPr/>
      <dgm:t>
        <a:bodyPr/>
        <a:lstStyle/>
        <a:p>
          <a:endParaRPr lang="en-US"/>
        </a:p>
      </dgm:t>
    </dgm:pt>
    <dgm:pt modelId="{806BEAAC-3A0A-4665-B811-4F97AA421FF2}">
      <dgm:prSet/>
      <dgm:spPr/>
      <dgm:t>
        <a:bodyPr/>
        <a:lstStyle/>
        <a:p>
          <a:r>
            <a:rPr lang="en-US" dirty="0"/>
            <a:t>Layers: What would you like? (</a:t>
          </a:r>
          <a:r>
            <a:rPr lang="en-US" dirty="0" err="1"/>
            <a:t>geom_bar</a:t>
          </a:r>
          <a:r>
            <a:rPr lang="en-US" dirty="0"/>
            <a:t>)</a:t>
          </a:r>
        </a:p>
      </dgm:t>
    </dgm:pt>
    <dgm:pt modelId="{6DDE1F1D-7CDE-4F79-B270-06746AA6C85E}" type="parTrans" cxnId="{A2242BAB-D183-4234-AE34-5C349EC48A80}">
      <dgm:prSet/>
      <dgm:spPr/>
      <dgm:t>
        <a:bodyPr/>
        <a:lstStyle/>
        <a:p>
          <a:endParaRPr lang="en-US"/>
        </a:p>
      </dgm:t>
    </dgm:pt>
    <dgm:pt modelId="{EB31D42D-27E8-40E4-A5B9-485783D3AD9A}" type="sibTrans" cxnId="{A2242BAB-D183-4234-AE34-5C349EC48A80}">
      <dgm:prSet/>
      <dgm:spPr/>
      <dgm:t>
        <a:bodyPr/>
        <a:lstStyle/>
        <a:p>
          <a:endParaRPr lang="en-US"/>
        </a:p>
      </dgm:t>
    </dgm:pt>
    <dgm:pt modelId="{FDDD2842-BE25-0241-9030-531B7FB7AAB1}" type="pres">
      <dgm:prSet presAssocID="{F5876AFC-30D9-4346-B57F-515A08054E40}" presName="linear" presStyleCnt="0">
        <dgm:presLayoutVars>
          <dgm:animLvl val="lvl"/>
          <dgm:resizeHandles val="exact"/>
        </dgm:presLayoutVars>
      </dgm:prSet>
      <dgm:spPr/>
    </dgm:pt>
    <dgm:pt modelId="{B11DD147-51B3-7B40-99FC-7F838D44FDA8}" type="pres">
      <dgm:prSet presAssocID="{FC73CAE1-5307-42C2-8CEC-1B3E0CB773C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1C41C19-0DC0-7F49-8E03-5C8BDEFF68CE}" type="pres">
      <dgm:prSet presAssocID="{FC73CAE1-5307-42C2-8CEC-1B3E0CB773C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1C53506-11B8-A649-9AAD-8C482729ECB7}" type="presOf" srcId="{F5876AFC-30D9-4346-B57F-515A08054E40}" destId="{FDDD2842-BE25-0241-9030-531B7FB7AAB1}" srcOrd="0" destOrd="0" presId="urn:microsoft.com/office/officeart/2005/8/layout/vList2"/>
    <dgm:cxn modelId="{2DA8C509-8AD6-4B5E-9188-3766795C99B4}" srcId="{FC73CAE1-5307-42C2-8CEC-1B3E0CB773C7}" destId="{4907B4B8-B54E-442E-A992-FF1430DDF4BE}" srcOrd="1" destOrd="0" parTransId="{B5112229-DC6A-4D6A-8460-B235C641F8AA}" sibTransId="{248AA527-C8D7-4C22-AA8B-214E91B75AB7}"/>
    <dgm:cxn modelId="{844BAF0B-F8D6-4716-9BD2-C13E0BD76DE1}" srcId="{FC73CAE1-5307-42C2-8CEC-1B3E0CB773C7}" destId="{5EBFD588-5233-4EB2-A53D-3D89C6B71508}" srcOrd="0" destOrd="0" parTransId="{EBCDCC8A-2407-493F-B73F-86B58D048B3C}" sibTransId="{FFF38FCD-68D5-4F05-9B26-0433C97AE0E9}"/>
    <dgm:cxn modelId="{1EBD0613-D242-A041-BE2A-B36D22C6ECB0}" type="presOf" srcId="{5EBFD588-5233-4EB2-A53D-3D89C6B71508}" destId="{C1C41C19-0DC0-7F49-8E03-5C8BDEFF68CE}" srcOrd="0" destOrd="0" presId="urn:microsoft.com/office/officeart/2005/8/layout/vList2"/>
    <dgm:cxn modelId="{9D292C29-4998-FF4C-8A89-51C5F1A6118C}" type="presOf" srcId="{FC73CAE1-5307-42C2-8CEC-1B3E0CB773C7}" destId="{B11DD147-51B3-7B40-99FC-7F838D44FDA8}" srcOrd="0" destOrd="0" presId="urn:microsoft.com/office/officeart/2005/8/layout/vList2"/>
    <dgm:cxn modelId="{6C7D2087-624B-4522-9F1D-B38D311F5162}" srcId="{F5876AFC-30D9-4346-B57F-515A08054E40}" destId="{FC73CAE1-5307-42C2-8CEC-1B3E0CB773C7}" srcOrd="0" destOrd="0" parTransId="{5840D28F-94CA-4875-B15A-3F93DB3A8395}" sibTransId="{54197DAC-29CA-4681-8A48-B7100EC57BE7}"/>
    <dgm:cxn modelId="{1C0421A2-FA74-8E41-AAFA-89D79D5B891B}" type="presOf" srcId="{4907B4B8-B54E-442E-A992-FF1430DDF4BE}" destId="{C1C41C19-0DC0-7F49-8E03-5C8BDEFF68CE}" srcOrd="0" destOrd="1" presId="urn:microsoft.com/office/officeart/2005/8/layout/vList2"/>
    <dgm:cxn modelId="{A2242BAB-D183-4234-AE34-5C349EC48A80}" srcId="{FC73CAE1-5307-42C2-8CEC-1B3E0CB773C7}" destId="{806BEAAC-3A0A-4665-B811-4F97AA421FF2}" srcOrd="2" destOrd="0" parTransId="{6DDE1F1D-7CDE-4F79-B270-06746AA6C85E}" sibTransId="{EB31D42D-27E8-40E4-A5B9-485783D3AD9A}"/>
    <dgm:cxn modelId="{CD2BF9EF-8DCE-AC4E-AD91-5351E870AC01}" type="presOf" srcId="{806BEAAC-3A0A-4665-B811-4F97AA421FF2}" destId="{C1C41C19-0DC0-7F49-8E03-5C8BDEFF68CE}" srcOrd="0" destOrd="2" presId="urn:microsoft.com/office/officeart/2005/8/layout/vList2"/>
    <dgm:cxn modelId="{B719FA26-A722-8047-BF5B-C22AD06399C8}" type="presParOf" srcId="{FDDD2842-BE25-0241-9030-531B7FB7AAB1}" destId="{B11DD147-51B3-7B40-99FC-7F838D44FDA8}" srcOrd="0" destOrd="0" presId="urn:microsoft.com/office/officeart/2005/8/layout/vList2"/>
    <dgm:cxn modelId="{F174A7AA-6850-CC41-9826-19B0DCB15C34}" type="presParOf" srcId="{FDDD2842-BE25-0241-9030-531B7FB7AAB1}" destId="{C1C41C19-0DC0-7F49-8E03-5C8BDEFF68C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3E6B3-99E8-874E-82B4-E5EAC0851B3A}">
      <dsp:nvSpPr>
        <dsp:cNvPr id="0" name=""/>
        <dsp:cNvSpPr/>
      </dsp:nvSpPr>
      <dsp:spPr>
        <a:xfrm>
          <a:off x="0" y="0"/>
          <a:ext cx="6081713" cy="1794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NOW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Communications coordinator at </a:t>
          </a:r>
          <a:r>
            <a:rPr lang="en-US" sz="1500" kern="1200" dirty="0" err="1"/>
            <a:t>Wefarm</a:t>
          </a:r>
          <a:r>
            <a:rPr lang="en-US" sz="1500" kern="1200" dirty="0"/>
            <a:t> Limited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Previously a software engineer at Makerere</a:t>
          </a:r>
        </a:p>
      </dsp:txBody>
      <dsp:txXfrm>
        <a:off x="1395829" y="0"/>
        <a:ext cx="4685883" cy="1794867"/>
      </dsp:txXfrm>
    </dsp:sp>
    <dsp:sp modelId="{CA3B0260-78A4-0A4C-8DB9-FB125D6F4193}">
      <dsp:nvSpPr>
        <dsp:cNvPr id="0" name=""/>
        <dsp:cNvSpPr/>
      </dsp:nvSpPr>
      <dsp:spPr>
        <a:xfrm>
          <a:off x="179486" y="179486"/>
          <a:ext cx="1216342" cy="143589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4319C-C33C-214A-B274-C2F1539BDA20}">
      <dsp:nvSpPr>
        <dsp:cNvPr id="0" name=""/>
        <dsp:cNvSpPr/>
      </dsp:nvSpPr>
      <dsp:spPr>
        <a:xfrm>
          <a:off x="0" y="1974353"/>
          <a:ext cx="6081713" cy="1794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IF NOT WORKING,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Facilitating teenagers at </a:t>
          </a:r>
          <a:r>
            <a:rPr lang="en-US" sz="1500" kern="1200" dirty="0" err="1"/>
            <a:t>Watoto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Trying to become a better data analyst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Looking out for different food recipes</a:t>
          </a:r>
        </a:p>
      </dsp:txBody>
      <dsp:txXfrm>
        <a:off x="1395829" y="1974353"/>
        <a:ext cx="4685883" cy="1794867"/>
      </dsp:txXfrm>
    </dsp:sp>
    <dsp:sp modelId="{9486F760-5D94-C74D-829F-584BF8E792B4}">
      <dsp:nvSpPr>
        <dsp:cNvPr id="0" name=""/>
        <dsp:cNvSpPr/>
      </dsp:nvSpPr>
      <dsp:spPr>
        <a:xfrm>
          <a:off x="179486" y="2153840"/>
          <a:ext cx="1216342" cy="143589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81352-9201-E34A-8E31-789C1D94056B}">
      <dsp:nvSpPr>
        <dsp:cNvPr id="0" name=""/>
        <dsp:cNvSpPr/>
      </dsp:nvSpPr>
      <dsp:spPr>
        <a:xfrm>
          <a:off x="0" y="3948707"/>
          <a:ext cx="6081713" cy="1794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Hobbies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Travelling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Reading novels now books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Dancing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Sleeping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Joking and laughing at people</a:t>
          </a:r>
        </a:p>
      </dsp:txBody>
      <dsp:txXfrm>
        <a:off x="1395829" y="3948707"/>
        <a:ext cx="4685883" cy="1794867"/>
      </dsp:txXfrm>
    </dsp:sp>
    <dsp:sp modelId="{08C2389C-E792-F34B-BFBB-4300B316F327}">
      <dsp:nvSpPr>
        <dsp:cNvPr id="0" name=""/>
        <dsp:cNvSpPr/>
      </dsp:nvSpPr>
      <dsp:spPr>
        <a:xfrm>
          <a:off x="179486" y="4128194"/>
          <a:ext cx="1216342" cy="143589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2E79C-5BA3-C940-8DC2-E1B80874EA8C}">
      <dsp:nvSpPr>
        <dsp:cNvPr id="0" name=""/>
        <dsp:cNvSpPr/>
      </dsp:nvSpPr>
      <dsp:spPr>
        <a:xfrm>
          <a:off x="0" y="416975"/>
          <a:ext cx="6513603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Mosaic maps</a:t>
          </a:r>
        </a:p>
      </dsp:txBody>
      <dsp:txXfrm>
        <a:off x="76105" y="493080"/>
        <a:ext cx="6361393" cy="1406815"/>
      </dsp:txXfrm>
    </dsp:sp>
    <dsp:sp modelId="{A02489E5-739A-024B-8254-F3723DD8B145}">
      <dsp:nvSpPr>
        <dsp:cNvPr id="0" name=""/>
        <dsp:cNvSpPr/>
      </dsp:nvSpPr>
      <dsp:spPr>
        <a:xfrm>
          <a:off x="0" y="2163200"/>
          <a:ext cx="6513603" cy="155902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Area plots</a:t>
          </a:r>
        </a:p>
      </dsp:txBody>
      <dsp:txXfrm>
        <a:off x="76105" y="2239305"/>
        <a:ext cx="6361393" cy="1406815"/>
      </dsp:txXfrm>
    </dsp:sp>
    <dsp:sp modelId="{02CEDE7A-E4E8-B242-A32A-B132C0CD282A}">
      <dsp:nvSpPr>
        <dsp:cNvPr id="0" name=""/>
        <dsp:cNvSpPr/>
      </dsp:nvSpPr>
      <dsp:spPr>
        <a:xfrm>
          <a:off x="0" y="3909425"/>
          <a:ext cx="6513603" cy="15590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3D graphs</a:t>
          </a:r>
        </a:p>
      </dsp:txBody>
      <dsp:txXfrm>
        <a:off x="76105" y="3985530"/>
        <a:ext cx="6361393" cy="140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6CD43-C53C-8E4E-A011-D95F9095191E}">
      <dsp:nvSpPr>
        <dsp:cNvPr id="0" name=""/>
        <dsp:cNvSpPr/>
      </dsp:nvSpPr>
      <dsp:spPr>
        <a:xfrm>
          <a:off x="0" y="93492"/>
          <a:ext cx="6513603" cy="2419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Good visualization starts with the “Grammar of Graphics”</a:t>
          </a:r>
        </a:p>
      </dsp:txBody>
      <dsp:txXfrm>
        <a:off x="118113" y="211605"/>
        <a:ext cx="6277377" cy="2183334"/>
      </dsp:txXfrm>
    </dsp:sp>
    <dsp:sp modelId="{F7B94661-CF23-3047-A3EC-711B758AE227}">
      <dsp:nvSpPr>
        <dsp:cNvPr id="0" name=""/>
        <dsp:cNvSpPr/>
      </dsp:nvSpPr>
      <dsp:spPr>
        <a:xfrm>
          <a:off x="0" y="2513053"/>
          <a:ext cx="6513603" cy="327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Not only attractive but meaningful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Element of creativity (colour)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Communication Vs Exploration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Think about the audience all the time</a:t>
          </a:r>
        </a:p>
      </dsp:txBody>
      <dsp:txXfrm>
        <a:off x="0" y="2513053"/>
        <a:ext cx="6513603" cy="3278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DD147-51B3-7B40-99FC-7F838D44FDA8}">
      <dsp:nvSpPr>
        <dsp:cNvPr id="0" name=""/>
        <dsp:cNvSpPr/>
      </dsp:nvSpPr>
      <dsp:spPr>
        <a:xfrm>
          <a:off x="0" y="111312"/>
          <a:ext cx="6513603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3 basic aspects</a:t>
          </a:r>
        </a:p>
      </dsp:txBody>
      <dsp:txXfrm>
        <a:off x="76105" y="187417"/>
        <a:ext cx="6361393" cy="1406815"/>
      </dsp:txXfrm>
    </dsp:sp>
    <dsp:sp modelId="{C1C41C19-0DC0-7F49-8E03-5C8BDEFF68CE}">
      <dsp:nvSpPr>
        <dsp:cNvPr id="0" name=""/>
        <dsp:cNvSpPr/>
      </dsp:nvSpPr>
      <dsp:spPr>
        <a:xfrm>
          <a:off x="0" y="1670338"/>
          <a:ext cx="6513603" cy="4103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/>
            <a:t>Data: Must have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/>
            <a:t>Aesthetics: Map data (x= , y= )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 dirty="0"/>
            <a:t>Layers: What would you like? (</a:t>
          </a:r>
          <a:r>
            <a:rPr lang="en-US" sz="5100" kern="1200" dirty="0" err="1"/>
            <a:t>geom_bar</a:t>
          </a:r>
          <a:r>
            <a:rPr lang="en-US" sz="5100" kern="1200" dirty="0"/>
            <a:t>)</a:t>
          </a:r>
        </a:p>
      </dsp:txBody>
      <dsp:txXfrm>
        <a:off x="0" y="1670338"/>
        <a:ext cx="6513603" cy="4103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22T09:03:34.31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765"/>
      <inkml:brushProperty name="anchorY" value="-10455.21973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2841.64063"/>
      <inkml:brushProperty name="anchorY" value="-17706.89258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1306.10938"/>
      <inkml:brushProperty name="anchorY" value="-26028.38672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0409.57813"/>
      <inkml:brushProperty name="anchorY" value="-32693.97266"/>
      <inkml:brushProperty name="scaleFactor" value="0.5"/>
    </inkml:brush>
    <inkml:brush xml:id="br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9309.21875"/>
      <inkml:brushProperty name="anchorY" value="-40177.67578"/>
      <inkml:brushProperty name="scaleFactor" value="0.5"/>
    </inkml:brush>
    <inkml:brush xml:id="br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8894.15625"/>
      <inkml:brushProperty name="anchorY" value="-47661.37891"/>
      <inkml:brushProperty name="scaleFactor" value="0.5"/>
    </inkml:brush>
    <inkml:brush xml:id="br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9702.28125"/>
      <inkml:brushProperty name="anchorY" value="-55778.16797"/>
      <inkml:brushProperty name="scaleFactor" value="0.5"/>
    </inkml:brush>
    <inkml:brush xml:id="br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1295.79688"/>
      <inkml:brushProperty name="anchorY" value="-63079.97266"/>
      <inkml:brushProperty name="scaleFactor" value="0.5"/>
    </inkml:brush>
  </inkml:definitions>
  <inkml:trace contextRef="#ctx0" brushRef="#br0">2361 3683 24575,'-22'0'0,"-31"-1"0,-32-1 0,-14 0 0,3 1 0,20-1 0,8 2 0,-1-1-667,-7-1 1,-20-1-1,-4 1 1,13 0-1,28 4 667,18 5 1046,1 2-1046,7 7 547,-8-7-547,10 5 0,-1-5 0,1 6 1740,-1 1-1740,1 0 0,-1-8 0,1 6 0,-7 1 0,12-4 0,-10 9 0,20-18 0,-14 12 0,13-6 0,-12 7 0,5 0 0,0-6 0,-6 5 0,6-5 0,-14 13 0,13-5 0,-12 5 0,21-14 0,-6 5 0,7-5 0,1 0 0,5 5 0,-4-11 0,12 10 0,-12-10 0,11 11 0,-11-5 0,12 6 0,-12-6 0,4 5 0,1-5 0,-5 7 0,5-1 0,-6 1 0,5-1 0,-4 1 0,5-1 0,-6 0 0,6 1 0,-5-1 0,5 1 0,-1-1 0,3 1 0,-1-1 0,6 1 0,-12-1 0,11 0 0,-4 1 0,-1-1 0,-2 8 0,1 11 0,-6 0 0,5 7 0,-7 0 0,7-6 0,-6 14 0,6-14 0,0 6 0,-5-16 0,12 5 0,-11-5 0,11 7 0,-5 1 0,-1 8 0,7-7 0,-15 16 0,7-7 0,-1 9 0,-4-9 0,12 7 0,-13-7 0,7 0 0,-2 7 0,-4-16 0,12 16 0,-12-16 0,13 7 0,-14-8 0,14-1 0,-13 7 0,13-5 0,-6-3 0,7-1 0,0-12 0,0 5 0,0 0 0,0-6 0,0 13 0,0-5 0,0 0 0,0 5 0,0-5 0,0 16 0,0-6 0,0 14 0,0-14 0,0 15 0,0-16 0,0 16 0,0-16 0,0 7 0,0 0 0,0-6 0,0 6 0,8 0 0,-7-7 0,14 16 0,-13-16 0,20 30 0,-18-26 0,18 40 0,-13-32 0,8 11 0,-1-7 0,-7-16 0,6 7 0,-6 0 0,6-14 0,-6 13 0,5-16 0,-6 1 0,7-2 0,-1-7 0,1 7 0,-7-6 0,6 6 0,0-1 0,2-5 0,6 12 0,-8-12 0,9 7 0,-7-8 0,14 7 0,-7-5 0,9 5 0,-1-6 0,-7-1 0,5 1 0,-5-1 0,16 1 0,-6 0 0,6 0 0,-9 0 0,9 0 0,2 0 0,9 1 0,-9 0 0,7-1 0,-7 1 0,9 0 0,-9-1 0,7 1 0,-2-2 0,-4-5 0,3 4 0,-15-13 0,0 6 0,1 0 0,-8-5 0,5 5 0,-5-7 0,7 7 0,1-5 0,-1 5 0,0-7 0,1 7 0,-1-6 0,0 6 0,1-7 0,-1 0 0,0 0 0,1 0 0,-1 7 0,0-5 0,0 5 0,1-7 0,6 0 0,-13 0 0,11 0 0,-20 0 0,14 0 0,-14 0 0,13 0 0,-12 0 0,12 0 0,-12 0 0,12 0 0,-13 0 0,14 0 0,-6 0 0,-1 0 0,7 0 0,-14 0 0,14 0 0,-14 0 0,6 0 0,-8 0 0,8 0 0,-5 0 0,5 0 0,0 0 0,-6 0 0,13 0 0,-5 0 0,6 0 0,2 0 0,-10 0 0,0-6 0,-7 4 0,-1-5 0,1 1 0,-1 4 0,0-4 0,8-1 0,-5 5 0,5-12 0,-8 6 0,8 0 0,-6-5 0,6 5 0,-7-7 0,7 0 0,-6 1 0,14-9 0,-14 6 0,13-12 0,-12 5 0,13-1 0,2-27 0,-6 22 0,12-33 0,-12 20 0,9-17 0,-1 6 0,2-16 0,-10 16 0,7-7 0,-14 10 0,13 0 0,-13 0 0,5 9 0,-9 9 0,-6 4 0,4 5 0,-11-8 0,5 1 0,0-1 0,-5 1 0,5-9 0,-7 6 0,7-15 0,-5 15 0,6-28 0,-1 16 0,-5-11 0,5 9 0,-7 14 0,0-15 0,0 15 0,0-14 0,0 5 0,0 1 0,0-7 0,0 15 0,0-14 0,0 14 0,0-15 0,0 15 0,0-14 0,0 5 0,0-8 0,0 0 0,0 0 0,0 0 0,0-10 0,0 8 0,-7-30 0,5 16 0,-13-9 0,5 15 0,-7 10 0,8 9 0,-6-7 0,5 7 0,-6-1 0,6 3 0,-4 0 0,5 14 0,0-21 0,-4 28 0,4-19 0,-5 22 0,5-14 0,-4 13 0,4-12 0,-5 12 0,-2-5 0,1 0 0,1 6 0,5-7 0,-5 1 0,6 6 0,-21-13 0,11 12 0,-11-4 0,15 6 0,-9 0 0,7 7 0,-6-6 0,0 5 0,5-5 0,-5 5 0,0-5 0,5 13 0,-5-13 0,0 5 0,6-5 0,-6 5 0,7-4 0,-7 11 0,5-11 0,-5 5 0,8 0 0,-9-5 0,7 4 0,-6-6 0,0 0 0,5 0 0,-19-7 0,10 5 0,-4 2 0,-6-6 0,18 11 0,-18-12 0,19 7 0,-5 0 0,1 1 0,5-1 0,-6 7 0,8-5 0,6 5 0,-5 0 0,5-5 0,-7 5 0,0-1 0,1-4 0,-1 12 0,0-12 0,1 5 0,-1 0 0,1 1 0,-1 1 0,0 4 0,7-11 0,-5 11 0,12-11 0,-12 12 0,4-12 0,-5 5 0,-1-7 0,1 7 0,5-5 0,-4 11 0,12-11 0,1 12 0,8 0 0,0 10 0,5-1 0,-5 4 0,6-10 0,1 11 0,-1-12 0,0 12 0,1-5 0,-1 0 0,1 5 0,-1-5 0,1 0 0,-1 5 0,7-5 0,-5 0 0,5 5 0,-7-5 0,1 0 0,-1 5 0,1-12 0,-1 12 0,1-11 0,-1 11 0,1-12 0,-7 12 0,-2-11 0,-6 4 0</inkml:trace>
  <inkml:trace contextRef="#ctx0" brushRef="#br1" timeOffset="8891">2765 3988 24575,'0'-53'0,"0"12"0,0-53 0,17 17-1390,-4-9 1390,9 32 0,3 1 0,7-36 0,-8 23 0,3-2-842,-2 10 0,0 0 842,1-16 0,3-2 0,8 4 0,2 0-764,1-12 0,1-1 764,4 3 0,2-1 0,-16 22 0,0-1 0,0 2 0,14-16 0,0 1 0,1-12 0,0 5-448,-9 30 1,0 3 447,5-14 0,0 2 0,-8 19 0,2 2 0,4-6 0,0 0 0,0 0 0,0 3 0,-1 7 0,0 3 0,-1-2 0,1 2 112,39-25-112,0 0 0,-3 9 0,2-7 0,-13 18 0,10-18 0,-10 18 0,11-8 0,0 0 0,-12 8 0,10-8 1250,-20 12-1250,17-3 0,-16 3 0,6-1 2316,1 0-2316,15 1 0,-19 7 1115,15 2-1115,-39 9 555,7 7-555,-9 2 149,1 7-149,-1 0 0,-7 0 0,5 0 0,-12 0 0,5 0 0,-8 0 0,1 0 0,-1 0 0,0 0 0,1 0 0,-1 0 0,1 0 0,-1 0 0,-6 0 0,-1 0 0</inkml:trace>
  <inkml:trace contextRef="#ctx0" brushRef="#br2" timeOffset="15670">6157 1 24575,'0'62'0,"0"-4"0,0 18 0,0 5 0,0-25 0,0 25 0,0-18 0,0 0 0,0-2 0,0-11 0,0 11 0,0-16 0,0 13 0,0-16 0,0 0 0,0-2 0,0 0 0,0-6 0,0 6 0,0-16 0,0 5 0,0-5 0,0 7 0,0-7 0,0 5 0,0-12 0,0 12 0,0-12 0,0 12 0,0-13 0,0 20 0,0-18 0,0 11 0,0-15 0,0 0 0,7 15 0,-5-11 0,4 10 0,-6-13 0,0-1 0,0 0 0,0 1 0,0-1 0,0 1 0,0-1 0,0 1 0,0-1 0,0 1 0,0-1 0,0-6 0,0-2 0</inkml:trace>
  <inkml:trace contextRef="#ctx0" brushRef="#br3" timeOffset="18312">6148 12 24575,'31'0'0,"9"0"0,-6 0 0,15 0 0,-16 0 0,16 0 0,-7 0 0,-7 0 0,-5 0 0,-8 0 0,-6 0 0,6 0 0,-7 0 0,-1 0 0,1 0 0,-1 0 0,1 0 0,-1 0 0,1 0 0,-1 0 0,0 0 0,1 0 0,-1 0 0,1 0 0,-1 0 0,1 0 0,-1 0 0,1 0 0,-1 0 0,-6 7 0,-2-6 0,-6 6 0</inkml:trace>
  <inkml:trace contextRef="#ctx0" brushRef="#br4" timeOffset="20596">6215 845 24575,'15'0'0,"-1"0"0,0 0 0,1 0 0,-1 0 0,1 0 0,-1 0 0,1 0 0,-1 0 0,1 0 0,-1 0 0,0 0 0,1 0 0,-1 0 0,8 0 0,-5 0 0,5 0 0,-8 0 0,1 0 0,-1 0 0,0 0 0,1 0 0,-1 0 0,1 0 0,-1 0 0,-6 0 0,-1 0 0</inkml:trace>
  <inkml:trace contextRef="#ctx0" brushRef="#br5" timeOffset="25151">7260 848 24575,'-15'0'0,"0"0"0,1 0 0,-1 0 0,1 0 0,-1 0 0,0 0 0,1 0 0,-1 0 0,7 7 0,1 1 0,-7 0 0,11 5 0,-11-5 0,7 6 0,6 0 0,-12 1 0,5-1 0,0 1 0,-5-7 0,11 5 0,-5-5 0,1 0 0,4 5 0,-11-12 0,12 12 0,-6-5 0,1 0 0,4 5 0,-4-5 0,6 6 0,0 1 0,0-1 0,0 1 0,0-1 0,0 1 0,0-1 0,0 0 0,0 1 0,0-1 0,0 1 0,0-1 0,0 1 0,0-1 0,0 1 0,0-1 0,0 1 0,0-1 0,0 0 0,6-6 0,2 5 0,7-11 0,-7 11 0,4-12 0,-4 12 0,7-11 0,-1 11 0,1-12 0,-1 12 0,1-5 0,-1 0 0,1 5 0,-1-11 0,0 4 0,1 0 0,-1-4 0,1 4 0,-1 1 0,1-6 0,-1 6 0,-6-1 0,5-4 0,-5 4 0,0 1 0,5-6 0,-5 6 0,6-7 0,1 0 0,-1 0 0,1 0 0,-1 0 0,1 0 0,-1 0 0,0 0 0,1 0 0,-1 0 0,1 0 0,-1 0 0,1 0 0,-1 0 0,1 0 0,-1 0 0,1 0 0,-1-7 0,0-1 0,-6-6 0,5 5 0,-11-4 0,4 5 0,1 0 0,-6-5 0,12 5 0,-11-7 0,4 1 0,1-1 0,-6 1 0,6-9 0,-7 7 0,6-6 0,-4 7 0,4 1 0,-6-1 0,0 0 0,0-7 0,0 6 0,0-6 0,0 0 0,0 6 0,0-12 0,0 11 0,0-5 0,0 7 0,0 1 0,0-1 0,0 0 0,0 1 0,0-8 0,0 5 0,0-5 0,0 7 0,0 1 0,0-1 0,-6 1 0,-3-1 0,1 0 0,2 1 0,-1-1 0,-1 1 0,-6-1 0,-1 0 0,0 1 0,1 6 0,-1 1 0,1 7 0,-1 0 0,0 0 0,1 0 0,-1 0 0,0 0 0,1 0 0,-1 0 0,1 0 0,-1 0 0,0 0 0,1 0 0,-1 0 0,7 6 0,-5-4 0,11 11 0,-11-12 0,12 12 0,-12-11 0,11 11 0,-4-5 0,-1 0 0,5 5 0,-4-12 0,6 6 0</inkml:trace>
  <inkml:trace contextRef="#ctx0" brushRef="#br6" timeOffset="28551">8369 794 24575,'-23'0'0,"-1"0"0,-7 0 0,7 0 0,2 0 0,7 0 0,1 0 0,-1 0 0,0 0 0,1 0 0,-1 0 0,0 0 0,1 6 0,-1-4 0,1 4 0,-1 1 0,0-6 0,1 12 0,-1-11 0,0 11 0,1-12 0,6 12 0,-5-11 0,11 11 0,-4-5 0,6 6 0,0 0 0,0 1 0,0-1 0,0 1 0,0-1 0,0 1 0,0-1 0,0 1 0,0-1 0,0 0 0,0 1 0,0-1 0,0 1 0,0-1 0,0 1 0,0-1 0,0 1 0,0-1 0,0 1 0,0-1 0,0 0 0,0 1 0,0 7 0,0-6 0,0 14 0,0-14 0,0 6 0,0-8 0,0 1 0,0-1 0,0 1 0,0-1 0,0 1 0,0-1 0,0 0 0,0 1 0,6-7 0,2-2 0,0 1 0,5-6 0,-5 6 0,6-7 0,1 0 0,-1 0 0,1 0 0,-1 0 0,1 0 0,-1 0 0,0 0 0,1 0 0,-1 0 0,1 0 0,-1 0 0,1 0 0,-1 0 0,1 0 0,-1 0 0,1 0 0,-1 0 0,0 0 0,1 0 0,-1 0 0,1 0 0,-1 0 0,1 0 0,-1 0 0,1 0 0,-1 0 0,0 0 0,1 0 0,-1 0 0,1 0 0,-1 0 0,1 0 0,-7 0 0,-2 0 0</inkml:trace>
  <inkml:trace contextRef="#ctx0" brushRef="#br7" timeOffset="31475">8871 806 24575,'0'14'0,"0"8"0,0 2 0,0 0 0,0 5 0,0-12 0,0 5 0,0-8 0,0 0 0,0 1 0,0-1 0,0 1 0,0-1 0,0 1 0,0-1 0,0 1 0,0-1 0,0 0 0,0 1 0,0-1 0,0 1 0,0-1 0,0 1 0,0-1 0,0 1 0,0-1 0,0 0 0,0 1 0,0-1 0,0 1 0,0-1 0,0 1 0,6-7 0,-4 5 0,10-12 0,-10 12 0,11-11 0,-12 10 0,12-10 0,-5 4 0,0 1 0,5-5 0,-5 4 0,7 0 0,-1-4 0,1 4 0,-1-6 0,0 7 0,1-6 0,-1 6 0,1-7 0,-1 0 0,1 0 0,-1 0 0,1 0 0,-1 0 0,0 0 0,1 0 0,-1 0 0,1 0 0,-1 0 0,1 0 0,-1 0 0,1 0 0,-1 0 0,1 0 0,-1 0 0,-6-7 0,5 6 0,-5-6 0,0 1 0,5 4 0,-12-11 0,6 5 0,-1 0 0,-4-5 0,4 5 0,-6-7 0,0 0 0,7 1 0,-6-1 0,6 1 0,-7-1 0,6 0 0,-4-7 0,4 6 0,-6-6 0,0-1 0,0 7 0,0-6 0,0 7 0,0 1 0,0-1 0,0 0 0,0 1 0,0-1 0,0-7 0,0 6 0,0-7 0,-7 1 0,5 6 0,-11-6 0,11 0 0,-4 5 0,-1-5 0,-1 1 0,0 5 0,-5-12 0,11 12 0,-4-5 0,-1 12 0,6-4 0,-6 5 0,1-6 0,4-1 0,-4 0 0,6 7 0,0 2 0</inkml:trace>
  <inkml:trace contextRef="#ctx0" brushRef="#br8" timeOffset="34421">10054 548 24575,'-15'0'0,"1"0"0,-8 0 0,5 0 0,-12 0 0,5 0 0,0 0 0,1 0 0,15 7 0,-5 1 0,5 6 0,-6 1 0,-1-7 0,7 5 0,-5-12 0,5 12 0,0-5 0,1 7 0,7-1 0,0 0 0,0 1 0,0-1 0,0 1 0,0-1 0,0 1 0,0-1 0,0 1 0,0-1 0,0 0 0,0 1 0,0-1 0,0 1 0,6-1 0,2-6 0,7 5 0,-1-11 0,1 11 0,-1-12 0,1 12 0,-1-11 0,1 4 0,-7 1 0,4-6 0,-3 12 0,5-11 0,0 10 0,1-10 0,-1 4 0,1 1 0,-1-6 0,1 6 0,-1-7 0,1 6 0,-1-4 0,0 4 0,1-6 0,-1 0 0,-6 7 0,5-6 0,-11 12 0,4-5 0,1 0 0,-6 5 0,6-5 0,-7 7 0,6-7 0,-4 4 0,4-4 0,-6 7 0,0-1 0,0 1 0,0-1 0,0 1 0,0-1 0,0 1 0,0-1 0,0 0 0,0 1 0,0-1 0,0 1 0,0-1 0,0 1 0,0-1 0,0 1 0,-6-1 0,-3 1 0,-5-7 0,-1-2 0,1-6 0,-1 0 0,0 0 0,1 0 0,-1 0 0,1 0 0,-1 6 0,0-4 0,1 4 0,-1-6 0,0 0 0,1 0 0,-1 0 0,1 0 0,-1 0 0,0 0 0,1 0 0,-1 0 0,0 0 0,1 0 0,6-6 0,-5 4 0,5-4 0,-1-1 0,-4 6 0,12-12 0,-12 11 0,11-11 0,-11 11 0,12-11 0,-12 12 0,11-12 0,-5 5 0,7-7 0,0 7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22T13:19:45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2430 3615 24575,'-15'0'0,"-27"0"0,-3 0 0,-3 0 0,-5 0 0,26 0 0,-5 0 0,-21 0 0,24 0 0,-53 0 0,43 0 0,-29 0 0,34 0 0,-15 0 0,-3 0 0,-11 0 0,0 0 0,-18 0 0,15 0 0,10 0 0,-6 0 0,-10 0 0,-3 0 0,2 0 0,1 0 0,-3 0 0,5 0 0,-7 0 0,18 0 0,26 0 0,-7 0 0,-6 0 0,19 0 0,-10 0 0,23 0 0,-7 0 0,4 0 0,-4 0 0,13 6 0,-5-4 0,5 4 0,-7 1 0,1 1 0,-1 0 0,1 5 0,-1-5 0,0 6 0,1 1 0,-8 0 0,5-1 0,-5 1 0,7 0 0,1-1 0,-1 1 0,0 7 0,0-6 0,0 6 0,7-8 0,-5 1 0,5-1 0,-7 8 0,6 2 0,-4 0 0,11 5 0,-18 9 0,16-3 0,-17 24 0,12-16 0,0 14 0,-6-7 0,5 1 0,1 10 0,-7-8 0,6 17 0,-7 26 0,6-25 0,-4 22 0,13-42 0,-13-1 0,13-7 0,-6-3 0,8-9 0,0-7 0,0 5 0,0-12 0,0 12 0,0-5 0,0 7 0,0 0 0,0 1 0,0-1 0,0 0 0,0 1 0,0-1 0,0 0 0,0-7 0,14 20 0,-10-25 0,17 25 0,-13-28 0,0 6 0,6 0 0,-6-6 0,7 14 0,0-6 0,1 0 0,-1 5 0,0-5 0,1 7 0,8 9 0,-7-6 0,15 14 0,-6-6 0,8 9 0,-8 0 0,5-9 0,-5 7 0,6-7 0,1 0 0,-7 7 0,4-16 0,-12 7 0,25 6 0,-22-19 0,22 16 0,-26-19 0,12 1 0,-12-3 0,13 0 0,-14-6 0,13 7 0,-12-8 0,5 0 0,0 0 0,-6-1 0,6 1 0,0 0 0,-6 0 0,14 0 0,-14 0 0,20 0 0,-11 0 0,13 1 0,-7-7 0,-7 4 0,6-11 0,-6 11 0,7-4 0,-7 0 0,5-2 0,-5 0 0,7-6 0,1 13 0,-9-12 0,7 5 0,-6 0 0,7 2 0,-7-1 0,5-1 0,-12 0 0,12-6 0,-5 6 0,0-1 0,5-4 0,-5 11 0,7-11 0,15 12 0,-19-13 0,16 13 0,-19-12 0,0 5 0,6 0 0,-14-5 0,6 5 0,0 0 0,-6-6 0,6 6 0,-8 0 0,1-6 0,-1 6 0,1-7 0,-1 6 0,1-4 0,-1 4 0,1-6 0,-1 7 0,0-6 0,1 6 0,-1-7 0,8 0 0,-5 6 0,5-4 0,6 4 0,-3-6 0,6 0 0,-2 0 0,-13 0 0,14 0 0,-14 0 0,14 0 0,-14 0 0,6 0 0,0 0 0,-6 0 0,14 0 0,-14 0 0,13 0 0,-12 0 0,5 0 0,-8 0 0,1 0 0,-1 0 0,1 0 0,-1-6 0,0 4 0,-6-11 0,5 11 0,-5-11 0,0 5 0,5-6 0,-5 6 0,0-5 0,5 4 0,-5-5 0,7-1 0,-7 1 0,4-1 0,-10 0 0,11 7 0,-12-5 0,12 5 0,-11-6 0,11-1 0,-12 0 0,12 1 0,-11-1 0,11 0 0,-12 1 0,13-8 0,-13 5 0,13-12 0,-12 5 0,12-8 0,2-22 0,-5 8 0,4-2 0,0-1 0,-4-11 0,7-33 0,-3 30 0,-5-10 0,0 10 0,6-7 0,-14 16 0,6-7 0,0 10 0,-6 0 0,5 0 0,-7-14 0,0 11 0,0-3 0,0 17 0,0 0 0,0 6 0,0-6 0,0 0 0,0 6 0,0-6 0,0 0 0,0 6 0,0-6 0,0 9 0,0-9 0,0 6 0,-7-6 0,-2 0 0,0 6 0,-6-15 0,13 15 0,-13-14 0,13 5 0,-13 1 0,13-7 0,-5 7 0,0-1 0,6-5 0,-13 14 0,12-6 0,-12 8 0,12 1 0,-12-15 0,5 11 0,-7-10 0,7 21 0,-5-6 0,6 6 0,-1-7 0,-5 7 0,13-6 0,-12 13 0,11-5 0,-11 8 0,11-1 0,-11 0 0,12 1 0,-6-1 0,1 1 0,4-1 0,-11 0 0,11 1 0,-11 6 0,5-5 0,0 4 0,-5-13 0,11 6 0,-12-6 0,6 1 0,0 4 0,-5 3 0,12 1 0,-12 5 0,4-1 0,1-4 0,-5 12 0,5-12 0,-6 5 0,-1-7 0,0 0 0,1 7 0,-1-5 0,0 5 0,1-6 0,6-1 0,-5 7 0,5-5 0,-7 5 0,0 0 0,1 1 0,6 1 0,-5 4 0,4-5 0,-5 7 0,-1 0 0,1 0 0,5-6 0,-4 4 0,5-4 0,-6 6 0,-1 0 0,1 0 0,-1 0 0,0 0 0,1 0 0,-1 0 0,0 0 0,1 0 0,-1 0 0,1 0 0,-1 0 0,0 0 0,1 0 0,6 6 0,-5 2 0,11 7 0,-11-7 0,11 5 0,-11-12 0,12 12 0,-6-11 0,7 4 0</inkml:trace>
  <inkml:trace contextRef="#ctx0" brushRef="#br0" timeOffset="2336">1065 3595 24575,'0'-31'0,"0"-4"0,0-16 0,0-9 0,0 6 0,0-16 0,0-16 0,0 17 0,0-24 0,0 7 0,0 17 0,0-24 0,0 19 0,0-13 0,0 1 0,7 20 0,1 3 0,-5-12 0,19-22 0,-13 56 0,0 1 0,5 7 0,8-28 0,4 24 0,11-21 0,1 11 0,-12 5 0,10-3 0,-18 13 0,11 1 0,-11-1 0,4 1 0,-6-1 0,6 1 0,-4-1 0,13-8 0,-14 6 0,15-15 0,-6 7 0,22-32 0,-18 18 0,17-18 0,-20 23 0,6 0 0,-6 0 0,4 9 0,-13-7 0,12 15 0,-12-6 0,18-5 0,-17 10 0,17-10 0,-20 21 0,5 3 0,-6 7 0,-1-1 0,1 7 0,-7-5 0,5 11 0,-5-4 0,7-8 0,-1 10 0,1-16 0,0 12 0,-1-7 0,0 7 0,1-5 0,-1 11 0,-6-4 0,-1 6 0</inkml:trace>
  <inkml:trace contextRef="#ctx0" brushRef="#br0" timeOffset="4034">2620 88 24575,'0'22'0,"0"10"0,0 10 0,0 19 0,0-8 0,0 17 0,0-16 0,0 6 0,0 1 0,0-8 0,0-1 0,0-3 0,0-23 0,0 21 0,0-29 0,0 20 0,0-5 0,0 0 0,0 16 0,0-7 0,0 9 0,0 4 0,8 9 0,-8-7 0,2-3 0,12-10 0,-12 0 0,11-27 0,-5-4 0,7-20 0,-1 6 0,-6-12 0,5 11 0,-5-4 0,7-1 0,-1 6 0,8-6 0,2 7 0,7 0 0,0 0 0,9 0 0,-6 0 0,15 0 0,-16 0 0,7 0 0,-9 0 0,1 0 0,-8 0 0,5 0 0,-13 0 0,6 0 0,-7 0 0,-1 0 0,1 0 0,-1 0 0,1 0 0,-1 0 0,-6 0 0,-2 0 0</inkml:trace>
  <inkml:trace contextRef="#ctx0" brushRef="#br0" timeOffset="6548">3530 968 24575,'5'0'0,"-2"0"0,18 0 0,-13-14 0,-1 4 0,-7-12 0,0 0 0,0 5 0,0-5 0,0 7 0,0-7 0,0 6 0,0-6 0,0 7 0,0 0 0,0 1 0,0-1 0,0-7 0,0 5 0,0-5 0,0 8 0,0-1 0,0 0 0,0 1 0,0-1 0,0 1 0,0-1 0,-7 7 0,-1 1 0,-7 7 0,7 7 0,-5-6 0,5 12 0,-7-11 0,7 11 0,-5-12 0,12 12 0,-12-11 0,11 11 0,-4-5 0,-1 0 0,5 4 0,-4-4 0,6 7 0,-7-1 0,6 1 0,-6-1 0,7 1 0,-6-1 0,4 1 0,-4-1 0,6 1 0,-7 6 0,5-4 0,-5 5 0,7-8 0,0 1 0,0-1 0,0 1 0,0-1 0,0 0 0,0 1 0,0-1 0,6 1 0,2-7 0,7-2 0,-7 1 0,5-6 0,-5 6 0,6-7 0,1 6 0,-1-4 0,0 4 0,1-6 0,-1 7 0,1-6 0,-1 6 0,1-7 0,-1 0 0,1 0 0,-1 6 0,0-4 0,7 4 0,2-6 0,-1 0 0,-1 0 0,-6 0 0,-1 0 0,0 0 0,1 0 0,-7 0 0,-2 0 0</inkml:trace>
  <inkml:trace contextRef="#ctx0" brushRef="#br0" timeOffset="8569">3869 651 24575,'24'0'0,"-2"14"0,0-4 0,-5 12 0,5-7 0,-14 0 0,13 0 0,-12-1 0,13 1 0,-14 0 0,5-7 0,-11 5 0,11-5 0,-5 0 0,0 5 0,-2-5 0,1 0 0,-6 5 0,12-5 0,-11 6 0,10 0 0,-3 1 0,-1-1 0,4-6 0,-10 5 0,11-11 0,-12 11 0,12-12 0,-5 6 0,7-7 0,-1 0 0,1 6 0,-1 2 0,1 7 0,-1-1 0,1 8 0,0-6 0,0 6 0,-7-7 0,4-7 0,-10-16 0,4-2 0,-6-19 0,0 12 0,0-13 0,0 14 0,0-14 0,0 6 0,0 0 0,0-5 0,0 5 0,0-8 0,0 1 0,0-1 0,0 1 0,0-1 0,0 8 0,0-5 0,0 5 0,0-1 0,7-11 0,-5 11 0,5-6 0,-7 9 0,0 7 0,0 1 0,7 6 0,-6 1 0,6 7 0</inkml:trace>
  <inkml:trace contextRef="#ctx0" brushRef="#br0" timeOffset="11166">4662 787 24575,'15'0'0,"7"0"0,2 0 0,7 0 0,-7 0 0,-2 0 0,-8 0 0,1 0 0,-1 0 0,1 0 0,-1 0 0,1 0 0,-1 0 0,0 0 0,1 0 0,-1-6 0,1 4 0,-7-11 0,-2 5 0,-6-7 0,0 1 0,0-1 0,0 0 0,0 1 0,0-1 0,0 1 0,0-1 0,0 0 0,0 1 0,0-1 0,0 0 0,0 1 0,0-1 0,0-7 0,0 6 0,0-7 0,0 9 0,-6-1 0,-2 7 0,-7 2 0,0 6 0,1 0 0,-1 0 0,0 0 0,1 0 0,-1 0 0,1 0 0,-1 0 0,0 0 0,1 0 0,-1 0 0,1 0 0,-1 0 0,0 0 0,1 0 0,-1 0 0,0 0 0,1 0 0,-1 0 0,7 6 0,2 2 0,6 6 0,0 1 0,0-1 0,0 1 0,0-1 0,0 1 0,0-1 0,0 1 0,0-1 0,0 0 0,0 1 0,0-1 0,0 1 0,0 7 0,0-6 0,0 6 0,0 0 0,0-6 0,0 6 0,0-7 0,0-1 0,0 1 0,0-1 0,0 1 0,6 5 0,-4-4 0,4 5 0,0-6 0,-4-1 0,4 1 0,-6-1 0,7-6 0,1 5 0,6-11 0,1 4 0,-1-6 0,1 0 0,-1 0 0,1 0 0,-1 0 0,0 0 0,1 0 0,-1 0 0,1 0 0,7 0 0,-6 0 0,6 0 0,-8 0 0,1 0 0,-1 0 0,1 0 0,-1 0 0,1 0 0,-1 0 0,1 0 0,-1 0 0,0 0 0,1 0 0,-7-6 0,5 4 0,-5-5 0,6 1 0,1-2 0,-1 0 0,1-5 0,-1 11 0,-6-11 0,-1 11 0,-7-4 0</inkml:trace>
  <inkml:trace contextRef="#ctx0" brushRef="#br0" timeOffset="13097">5335 1 24575,'0'31'0,"0"1"0,0-1 0,0 0 0,0-7 0,0 14 0,0-19 0,0 27 0,0-27 0,0 19 0,0-22 0,0 14 0,0-6 0,7-1 0,-6 27 0,6-21 0,-1 29 0,-4-32 0,4 2 0,1-6 0,-5-6 0,5 6 0,-1-7 0,-4 6 0,4-5 0,1 12 0,-5-12 0,5 6 0,-1-7 0,-4-1 0,4 1 0,-6-1 0,7 7 0,-6-5 0,12-2 0,-11-1 0,4-5 0,-6 7 0,7-7 0,-6 5 0,6-12 0,-7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2T13:20:20.67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146 471,'67'0,"-12"-7,-6-3,-7-6,9-1,0 0,0 7,-1-13,11 12,25-15,-1 8,6 2,-20 5,1 0,19-7,-6 2,1 6,-26-6,1 14,6-20,-3 18,1-11,-14 0,-9 11,6-11,0 8,10-2,5-7,-20 0,0 7,-19-4,16 11,-7-12,16 12,-7-13,19 13,-8-13,17 13,-7-5,0 7,8 0,14 0,-6 0,16 0,-32 0,7 0,-16 0,6 0,-18 0,7 0,-7 7,9 3,-9 6,7 1,-7 7,0 1,7 1,7 19,-10-17,16 20,-28-17,20 9,-26-7,22 12,-31-19,10 2,-14-6,-1-5,1 5,0-8,-1 1,0-1,1 0,-1 1,-6 7,5-6,-4 14,5-14,1 6,0 0,0-6,7 28,-5-25,5 25,-7-20,1 7,0 9,0-7,1 16,-1-7,-6 0,5 7,-6-7,8 9,0 0,-8 0,6 0,-13-1,13 1,-13 0,5-9,1 7,-6-7,5 9,-7 0,0 22,0-16,0 7,0-15,0-16,0 7,0 0,0-14,0 13,0-16,0 9,0-1,0 14,0-10,0 3,0-9,0-5,0 0,0 5,0-12,0 12,0-12,0 12,0-13,0 14,0-14,0 14,0-7,0 17,0-6,-7 15,-3-7,-7 9,-1 20,1-15,-11 36,8-36,2-5,-1 2,-11 26,-8 10,1-8,2-18,5-11,-2 4,-1-3,-2-1,-2 2,-2-2,4-7,-1-3,-29 23,19-25,-27 22,28-34,-20 26,4-17,6 7,3-11,3 1,7-1,-1-1,3 1,9-2,-10 2,8-9,-7 7,8-7,1 8,-10-8,8 6,-16-4,7 7,-1-7,-6 5,7-5,-9 0,0 6,0-13,0 13,-32-5,23 7,-23-8,32-1,0-8,0 0,0-1,0-6,0 5,9-13,-7 13,7-13,-1 5,-6-7,7 0,-9 0,0 0,0 0,0 0,0 0,0 0,0 0,0 0,0 0,0-8,0-1,-14-15,19 6,-1-5,18 7,12 1,-12 0,12 6,-5-4,14 5,-6-14,6 5,-7-5,7 7,-5 1,5-7,0-3,-5 1,11 1,-11 7,5 0,0 1,-5-1,5 1,-8-9,1-1,0 0,-8-5,6 5,-13-8,13 1,-14-9,13 6,-13-6,14 8,-13 1,12-9,-12 6,11-15,-4 7,-2-9,6 0,-5 0,-1 0,6 0,-1 5,-1-1,0-15,7 11,1-1,-2-11,4-10,1-11,-5 18,13-15,-13 28,13-18,-13 18,13-8,-6 19,8-7,-8 6,7 1,-7-7,8 7,0 0,0-7,0 6,0-8,0 0,0-9,0 6,0-16,0-26,0 4,0 33,0-1,0-37,0 0,0-1,0 44,0-1,0 5,0 0,0-5,0 1,0-44,0 1,0 0,0-1,0 1,0 0,8 10,2 4,8 10,0 0,0 10,-1 2,-7 10,4 8,-5 3,6 9,-6-1,5 8,-6-5,7 6,-7-9,5 9,-5 1,0 0,5 6,-11-14,10 14,-3-14,-1 13,-1-5,0 14,-6-5,6 5,-1 0,-4 27,4-6,-6 21,0-20,0 1,0-1,0 0,0 1,6-7,3 5,-1-5,4 0,-4 5,7-5,-1 6,8 1,-5 0,5 0,-1-7,-4 5,5-5,-8 0,1 4,-1-10,1 4,-1-6,-6 7,5-5,-5 10,6-10,1 11,-1-12,1 12,-1-11,1 11,-1-12,0 12,1-11,-1 4,-6 1,-1 1,-7 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22T13:20:2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2559 24575,'0'-49'0,"0"4"0,0-26 0,26-3 0,-11-1 0,28 1-558,-24 27 1,1 0 557,28-32 0,0-1-144,-3 1 144,8 30 0,-2-24 0,16 4 0,-1-1 0,-1 14 0,13-9 0,-6 7 0,-11 15 0,1 0-685,13-13 0,9-7 0,-9 12 685,-19 19 0,-3 3 0,24-14 0,1 0 0,-10 8 0,-1 1-748,0 0 0,1 0 748,5-4 0,-3 5 3,5 7-3,-9-4 0,2 0 0,18 0 0,-39 15 0,3 0 0,14-9 0,2 3 0,-15 12 0,3 3 0,11-6 0,7-1 0,-4 4 0,-4 6 0,0 3 0,24-4 0,-1 0 0,-31 3 0,-3 2 0,9-1 0,-2 0 0,33 0 0,-34 0 0,1 0 0,1-1 0,-3 2 0,36 7 0,-34-4 0,-4 2 0,7 11 340,21 16-340,-37-6 1917,22 19-1917,-43-13 1711,3-3-1711,-14 0 839,6-7-839,-3 8 0,3-9 0,-6 0 0,12 13 0,-8-8 0,2 10 0,-7-15 0,-6 0 0,7-6 0,-7 6 0,5-7 0,-11-1 0,4 0 0,1-6 0,-6 5 0,6-11 0,-7 4 0</inkml:trace>
  <inkml:trace contextRef="#ctx0" brushRef="#br0" timeOffset="1472">3630 1575 24575,'8'51'0,"10"10"0,19 13 0,-14-17 0,20 33 0,-31-33 0,24 26 0,-16-10 0,-2-10 0,-3-11 0,-13-3 0,12-7 0,-5-8 0,0 5 0,4-9 0,-12-5 0,6 4 0,-7-9 0,6-4 0,2-1 0,7-2 0,-1-5 0,0 0 0,1-2 0,-1-6 0,1 0 0,-1 0 0,8 0 0,2 0 0,18-24 0,12-8 0,5-33 0,-21 30 0,-1 0-561,22-32 561,-21 33 0,-1 1 0,22-32 0,16 4 0,-17 5 0,-3 4 0,-6 23 0,-15-9 0,6 20 0,-8-5 0,-9 7 0,7 8 561,-14-5-561,6 11 0,-7-4 0,-1 6 0,-6-7 0,-2 6 0,-6-6 0</inkml:trace>
  <inkml:trace contextRef="#ctx0" brushRef="#br0" timeOffset="3972">4924 1044 24575,'-15'0'0,"0"0"0,1 6 0,6 2 0,-5 6 0,4 17 0,0-12 0,2 11 0,7-8 0,0-6 0,-7 14 0,5-6 0,-5 0 0,7-3 0,0-6 0,0-1 0,0 1 0,0 7 0,0-6 0,0 6 0,0 0 0,0-6 0,0 6 0,0 0 0,0-5 0,0 18 0,0-10 0,6 5 0,2-9 0,7-7 0,-1 1 0,1-1 0,-1-6 0,8 5 0,2-11 0,7 5 0,9-7 0,2 0 0,0 0 0,30 0 0,-25 0 0,18 0 0,-25 0 0,-16 0 0,5 0 0,-12 0 0,5 0 0,-8-6 0,1-3 0,-7-5 0,-2-1 0,-6 1 0,0-1 0,0 0 0,0 1 0,0-1 0,0 0 0,0 1 0,0-1 0,0 1 0,-6-1 0,-3 7 0,-5-5 0,-1 5 0,-7-7 0,6 6 0,-14-5 0,6 5 0,-8-6 0,8-1 0,-5 1 0,5-1 0,0 1 0,-6-1 0,14 2 0,-6-2 0,-1 1 0,7 0 0,-6 7 0,0-6 0,5 6 0,-5-7 0,0 7 0,5-5 0,-5 11 0,8-11 0,-1 5 0,0-7 0,1 7 0,6-5 0,1 5 0,7-7 0,0 1 0,0-1 0,0 1 0,7 5 0,1-4 0,6 12 0,1-6 0,-1 7 0,0 0 0,1 0 0,-1 0 0,1 0 0,-1 0 0,1 0 0,-1 0 0,1 0 0,-1 0 0,0 0 0,1 7 0,-1 1 0,8 7 0,-5-1 0,5 1 0,-8 0 0,1-1 0,-1 1 0,0-1 0,1 1 0,-1-1 0,1 1 0,-1-1 0,1 0 0,-1 1 0,8-7 0,-6 5 0,13 1 0,-6 3 0,0-3 0,-1 0 0,-8-13 0,8 13 0,-5-13 0,5 6 0,-8 0 0,1-6 0,-1 6 0,0-1 0,1-4 0,-1 11 0,-6-12 0,-1 6 0</inkml:trace>
  <inkml:trace contextRef="#ctx0" brushRef="#br0" timeOffset="5358">4481 239 24575,'30'0'0,"-4"0"0,23 0 0,-7 0 0,9 0 0,0 8 0,-9-6 0,7 20 0,-7-11 0,9 14 0,-1-1 0,-7-6 0,5-1 0,-14 4 0,6-10 0,-9 18 0,9-3 0,-6-9 0,-1 12 0,5-10 0,-12 12 0,14-5 0,-15 3 0,4-11 0,-4 11 0,11 1 0,-10-5 0,7 9 0,-17-18 0,5 5 0,-13-7 0,5 1 0,-5-7 0,0 5 0,5-12 0,-5 12 0,0-5 0,11 7 0,-15-1 0,15-6 0,-18 5 0,12-5 0,-5 6 0,7 1 0,-7-1 0,5-6 0,-5-1 0,6-7 0,-6 0 0,-2 0 0</inkml:trace>
  <inkml:trace contextRef="#ctx0" brushRef="#br0" timeOffset="6750">5049 851 24575,'0'-14'0,"0"-9"0,0 7 0,0-6 0,0 0 0,0-2 0,0-8 0,0 1 0,0-1 0,0 1 0,0 7 0,8-15 0,0 21 0,8-21 0,-8 23 0,-1-14 0,7 13 0,-3-13 0,4 13 0,-1-12 0,-12 5 0,18-14 0,-16 6 0,15 8 0,-17-3 0,4 17 0,-6-12 0,0 7 0,7 1 0,1-1 0,0 7 0,-2 1 0</inkml:trace>
  <inkml:trace contextRef="#ctx0" brushRef="#br0" timeOffset="8818">5720 519 24575,'0'-24'0,"0"2"0,0 7 0,0 1 0,0-1 0,0 1 0,0-9 0,0 7 0,0-6 0,0 7 0,0 1 0,0-1 0,0 0 0,0-7 0,0 6 0,0-6 0,0 7 0,0 0 0,0 1 0,0-1 0,0 1 0,0-1 0,0 0 0,0 1 0,0-1 0,-7 0 0,6 1 0,-12-1 0,4 1 0,-5-1 0,-1 0 0,1 7 0,-1 2 0,0 6 0,-7 0 0,6 0 0,-6 0 0,7 0 0,0 0 0,1 0 0,-1 0 0,7 6 0,2 2 0,6 7 0,0-1 0,0 0 0,0 1 0,0-1 0,0 1 0,0-1 0,0 1 0,0-1 0,0 1 0,0-1 0,0 0 0,0 8 0,0-5 0,0 12 0,0-12 0,6 26 0,3-16 0,0 11 0,5-9 0,-12-12 0,11 12 0,-11-12 0,12 4 0,-13-6 0,12-1 0,-11 1 0,11-1 0,-5 1 0,6-7 0,0 5 0,1-12 0,-1 12 0,1-11 0,-1 11 0,1-12 0,-1 12 0,1-11 0,7 4 0,1 1 0,9-5 0,-1 5 0,7-7 0,-5 0 0,4 0 0,-5 0 0,-8 0 0,5 0 0,-13 0 0,6 0 0,0 0 0,-5 0 0,5-7 0,-8 6 0,0-12 0,1 4 0,-1-5 0,1 6 0,-7-5 0,-2 5 0,1-7 0,-6-7 0,6 5 0,-7-5 0,0 0 0,0 6 0,0-14 0,0 6 0,0-8 0,0 8 0,0-5 0,0 5 0,0 0 0,0-6 0,0 14 0,0-6 0,0 7 0,0 0 0,0 1 0,0 6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22T13:20:36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47 570 24575,'42'0'0,"7"0"0,-7 0 0,19 0 0,2 0 0,0 0 0,-3 0 0,-9 0 0,0 0 0,-16 7 0,3 1 0,-14 7 0,0-6 0,-3-2 0,-6-7 0,-1 6 0,1-4 0,-7 11 0,-8-12 0,-8 6 0,-7-7 0,0 0 0,1 0 0,-8 0 0,5 0 0,-12 0 0,-4 0 0,-1 0 0,-6 0 0,9 0 0,-10 0 0,8 0 0,-16-8 0,15 6 0,-15-13 0,16 6 0,-8-7 0,10 0 0,-1 0 0,1 7 0,0-11 0,14 11 0,-2-6 0,17 2 0,-11 11 0,11-11 0,-4 5 0,6-6 0,0-1 0,0 0 0,0-7 0,0-2 0,0 0 0,0-14 0,0 12 0,7-23 0,3 7 0,6-1 0,0 3 0,0 9 0,-1 7 0,0 1 0,0 9 0,-1-1 0,1 7 0,-7 2 0,-2 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C56C-51E6-4140-BD96-78BC76AF6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8F06A-EE75-7144-BF91-13676A700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A8818-EE9E-2F43-8147-66A643A7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45FD-539F-E648-9C80-83A4DAB277FB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61F69-04FE-FB4A-A5B4-2C3F5D30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0544-11D5-684B-8F01-D2798B4B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4C03-AF6B-CC4D-AE62-DBBB5954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2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ED17-CA21-7B4A-B1B0-3D418F01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197E9-A248-004A-8D6B-A5DF5859C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25464-403F-A649-B704-91F7E037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45FD-539F-E648-9C80-83A4DAB277FB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DE6D-2C85-9B46-AA7A-FE8F4D36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E5A94-7C42-764F-82A2-585E84E7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4C03-AF6B-CC4D-AE62-DBBB5954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5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CB9AD-FF82-864A-A11D-AB50F66C1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F0975-EF37-E048-972D-3ACD52F82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FA82E-9AC7-874F-8EA9-B3F41B47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45FD-539F-E648-9C80-83A4DAB277FB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9DFC1-C151-3748-839B-B67916FF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6D69-EF13-3948-9AB6-E919FEDD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4C03-AF6B-CC4D-AE62-DBBB5954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7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E9FA-021C-6545-93E5-488EB043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0FE6E-44DD-CB48-9DC0-597724470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3172F-667A-5A45-8228-85B69E05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45FD-539F-E648-9C80-83A4DAB277FB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A2F24-2058-7945-AF4A-5C0519C3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E8D6-103A-C141-AA48-1BBA28A3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4C03-AF6B-CC4D-AE62-DBBB5954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0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4890-D04E-124E-8A2A-D32907A02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AA8D4-052B-9B46-885A-4B90EE41B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E393E-BBDD-1644-9395-5F1E7C8F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45FD-539F-E648-9C80-83A4DAB277FB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BD05D-596B-B149-B9B7-BA3BDC96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5E06D-1CFF-B942-8A02-6C80B708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4C03-AF6B-CC4D-AE62-DBBB5954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4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713F-5566-344B-A435-0877D0BB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5049-19AC-BC41-AA7C-F79ED1576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1C785-009F-4348-ACA9-9B36D6EC7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5C76-F131-4046-8E4A-70D8B7DE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45FD-539F-E648-9C80-83A4DAB277FB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FEA1E-8084-E544-BEC8-8B49BE6B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DAC62-DBE1-A049-A67B-47C43E93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4C03-AF6B-CC4D-AE62-DBBB5954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2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9722-E395-5C4F-BDCB-CDE45DB8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A2CCC-7159-8C45-AA72-08F04DEE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98DD2-C3FF-A94D-9A5D-191D3B922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F20F8-7700-AC46-82BB-5C7F7A6C5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BEE34-9A81-004E-99DA-8BE46C278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56AEA-37FC-EB4D-8B1D-241873EA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45FD-539F-E648-9C80-83A4DAB277FB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26998-0328-984C-8185-B91A7EC0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BAB03-0B83-734F-9F06-0304025B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4C03-AF6B-CC4D-AE62-DBBB5954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9AAD-D155-584B-AB1F-216F729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94FE0-9240-FF4C-85EA-386428F4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45FD-539F-E648-9C80-83A4DAB277FB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7FC00-89C8-CF46-971B-BAFA39A5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86B7A-4303-8D4F-9FAC-C92DF0BF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4C03-AF6B-CC4D-AE62-DBBB5954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1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24205-3ABB-7142-8CA0-73B6243C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45FD-539F-E648-9C80-83A4DAB277FB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F85D1-C4A8-E54C-A89A-A45E4876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A5E11-0D50-064F-AD46-07D9FCE5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4C03-AF6B-CC4D-AE62-DBBB5954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3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9754-32FE-8C4C-A4D7-6CC1CA3D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2B6A-9613-7E4E-9358-701A868B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22AC8-959B-CF47-847B-C897A1F4F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F7C04-C20A-5B4F-B6BA-33B6CEA5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45FD-539F-E648-9C80-83A4DAB277FB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47851-5E15-514A-B61A-C6A6DA73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CEF22-B6F7-014B-89BA-5649F688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4C03-AF6B-CC4D-AE62-DBBB5954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9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160F-62E8-3B42-AE52-525F0799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105D1-CBB7-A44A-ACA0-2D3A3F8ED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813E5-4DAD-0E47-98E4-CA676E036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43C95-B2D4-364D-AE9B-D56D65FF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45FD-539F-E648-9C80-83A4DAB277FB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C187-C292-0D40-981E-E711BC6C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DE86B-3866-2946-8EAA-3F7F1E11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4C03-AF6B-CC4D-AE62-DBBB5954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7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7F0A2-B218-8B46-B43B-1CDDC25E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90B8E-9320-E644-8D89-5A5E56136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178E5-D54B-6D46-A8A5-E4B9F39CE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045FD-539F-E648-9C80-83A4DAB277FB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EE2D7-CFBD-AE4E-84CA-A674786C6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D786A-8039-0847-B520-EF2FF209E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C4C03-AF6B-CC4D-AE62-DBBB5954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6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7477-41B8-8E4E-B94C-2E5EECDE1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DATA VISUALIZATION MEETUP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7DF3D-BE9C-4B47-A498-D27733171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Nelda Limilimi</a:t>
            </a:r>
          </a:p>
        </p:txBody>
      </p:sp>
    </p:spTree>
    <p:extLst>
      <p:ext uri="{BB962C8B-B14F-4D97-AF65-F5344CB8AC3E}">
        <p14:creationId xmlns:p14="http://schemas.microsoft.com/office/powerpoint/2010/main" val="274325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E8E33-1DCF-FA44-9C24-8BF70AC8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Histogram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C4AF8-5E97-F046-902B-87EDB3990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A histogram is used to plot continuous variables.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Also, It helps to break the data into bins and shows frequency distribution of these bins. Thus, we can always change the bin size and see the effect it has on visualization.</a:t>
            </a:r>
            <a:br>
              <a:rPr lang="en-US" sz="2000">
                <a:solidFill>
                  <a:schemeClr val="bg1"/>
                </a:solidFill>
              </a:rPr>
            </a:b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6" name="Picture Placeholder 5" descr="A picture containing music&#13;&#10;&#13;&#10;Description automatically generated">
            <a:extLst>
              <a:ext uri="{FF2B5EF4-FFF2-40B4-BE49-F238E27FC236}">
                <a16:creationId xmlns:a16="http://schemas.microsoft.com/office/drawing/2014/main" id="{AB5FFE99-EEB6-944A-BFE4-7558827BCE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08" r="2508"/>
          <a:stretch>
            <a:fillRect/>
          </a:stretch>
        </p:blipFill>
        <p:spPr>
          <a:xfrm>
            <a:off x="5297763" y="880742"/>
            <a:ext cx="6250769" cy="4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8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FBDC-B398-B647-9718-5A1AB274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Bar/ Stack Bar/Line Chart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6EE8-DBD8-C741-A868-CBCFD7A4D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 Bar charts to plot a categorical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Stacked bar chart is an advanced version of bar chart, used for visualizing a combination of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 Charts are commonly preferred when we are to analyze a trend spread over a time period.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1A674F-E706-2944-BA04-854215989F1E}"/>
              </a:ext>
            </a:extLst>
          </p:cNvPr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12" name="Picture Placeholder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E7354EA-E72E-7E4D-A53F-A67663007F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1354" r="113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0959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2C22F-DFB4-EE43-A6BC-CF661752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Box Plot</a:t>
            </a:r>
            <a:endParaRPr lang="en-US" sz="2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FBE8-3DC2-9449-AE9D-A80D8F112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Box Plots are used to plot a combination of categorical and continuous variables. 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Also, used for visualizing the spread of the data and detect outliers.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Moreover, it shows five statistically significant numbers;</a:t>
            </a:r>
            <a:br>
              <a:rPr lang="en-US" sz="1700">
                <a:solidFill>
                  <a:schemeClr val="bg1"/>
                </a:solidFill>
              </a:rPr>
            </a:br>
            <a:r>
              <a:rPr lang="en-US" sz="1700">
                <a:solidFill>
                  <a:schemeClr val="bg1"/>
                </a:solidFill>
              </a:rPr>
              <a:t>the minimum;</a:t>
            </a:r>
            <a:br>
              <a:rPr lang="en-US" sz="1700">
                <a:solidFill>
                  <a:schemeClr val="bg1"/>
                </a:solidFill>
              </a:rPr>
            </a:br>
            <a:r>
              <a:rPr lang="en-US" sz="1700">
                <a:solidFill>
                  <a:schemeClr val="bg1"/>
                </a:solidFill>
              </a:rPr>
              <a:t>the 25th percentile;</a:t>
            </a:r>
            <a:br>
              <a:rPr lang="en-US" sz="1700">
                <a:solidFill>
                  <a:schemeClr val="bg1"/>
                </a:solidFill>
              </a:rPr>
            </a:br>
            <a:r>
              <a:rPr lang="en-US" sz="1700">
                <a:solidFill>
                  <a:schemeClr val="bg1"/>
                </a:solidFill>
              </a:rPr>
              <a:t>the median;</a:t>
            </a:r>
            <a:br>
              <a:rPr lang="en-US" sz="1700">
                <a:solidFill>
                  <a:schemeClr val="bg1"/>
                </a:solidFill>
              </a:rPr>
            </a:br>
            <a:r>
              <a:rPr lang="en-US" sz="1700">
                <a:solidFill>
                  <a:schemeClr val="bg1"/>
                </a:solidFill>
              </a:rPr>
              <a:t>the 75th percentile and</a:t>
            </a:r>
            <a:br>
              <a:rPr lang="en-US" sz="1700">
                <a:solidFill>
                  <a:schemeClr val="bg1"/>
                </a:solidFill>
              </a:rPr>
            </a:br>
            <a:r>
              <a:rPr lang="en-US" sz="1700">
                <a:solidFill>
                  <a:schemeClr val="bg1"/>
                </a:solidFill>
              </a:rPr>
              <a:t>the maximum.</a:t>
            </a:r>
          </a:p>
        </p:txBody>
      </p:sp>
      <p:pic>
        <p:nvPicPr>
          <p:cNvPr id="6" name="Picture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0D57CB8-8A95-9849-8291-77F12C0CB8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141" r="7141"/>
          <a:stretch>
            <a:fillRect/>
          </a:stretch>
        </p:blipFill>
        <p:spPr>
          <a:xfrm>
            <a:off x="5297763" y="878317"/>
            <a:ext cx="6250769" cy="494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4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8A2C-92E6-164D-9E84-5ECED8EE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Advanced visualization charts</a:t>
            </a:r>
          </a:p>
        </p:txBody>
      </p:sp>
    </p:spTree>
    <p:extLst>
      <p:ext uri="{BB962C8B-B14F-4D97-AF65-F5344CB8AC3E}">
        <p14:creationId xmlns:p14="http://schemas.microsoft.com/office/powerpoint/2010/main" val="367158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BCE0C-E73E-A748-9A1A-B879307E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Heat Map</a:t>
            </a:r>
            <a:endParaRPr lang="en-US" sz="2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1CCAA-84BB-0442-A986-1248690B3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We use it for an intensity of colors.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It is also used to display a relationship between two or three or many variables in a two-dimensional image.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It allows us to explore two dimensions of the axis and the third dimension by an intensity of color.</a:t>
            </a:r>
          </a:p>
        </p:txBody>
      </p:sp>
      <p:pic>
        <p:nvPicPr>
          <p:cNvPr id="6" name="Picture Placeholder 5" descr="A close up of a map&#13;&#10;&#13;&#10;Description automatically generated">
            <a:extLst>
              <a:ext uri="{FF2B5EF4-FFF2-40B4-BE49-F238E27FC236}">
                <a16:creationId xmlns:a16="http://schemas.microsoft.com/office/drawing/2014/main" id="{FEF7F007-0889-C142-B171-9B09252BBD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401" r="3401"/>
          <a:stretch>
            <a:fillRect/>
          </a:stretch>
        </p:blipFill>
        <p:spPr>
          <a:xfrm>
            <a:off x="5297763" y="883752"/>
            <a:ext cx="6250769" cy="492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04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2BA07-4AA2-6642-A0FF-FA174DF1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Correlogram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9CF7C-3BC6-C042-9258-D80B362DA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We use it to test the level of correlation and also among the variable available in the dataset.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Thus, the cells of the matrix can be shaded or colored to show the co-relation value.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0736A3C-08EC-DF4A-90D8-CAA59330F1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520" b="10520"/>
          <a:stretch>
            <a:fillRect/>
          </a:stretch>
        </p:blipFill>
        <p:spPr>
          <a:xfrm>
            <a:off x="5297763" y="880762"/>
            <a:ext cx="6250769" cy="49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44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FE0108-2B82-374C-9D3E-9F31307E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Others viz charts include;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DC869CB-D877-48B0-A1EC-EBF52E1F3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62723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4903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450C-E3EF-844A-8494-35D6F378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&amp; Don’ts of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25E70-4338-B048-A94D-BFE11864D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2A53-AD4F-D844-A54A-2179D619FB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effectLst/>
              </a:rPr>
              <a:t>Don’t try to add too much into one plot…</a:t>
            </a:r>
            <a:r>
              <a:rPr lang="en-US" b="1" dirty="0">
                <a:effectLst/>
              </a:rPr>
              <a:t>keep it simple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Don’t add color unnecessarily unless it provides a specific function</a:t>
            </a:r>
          </a:p>
          <a:p>
            <a:r>
              <a:rPr lang="en-US" dirty="0">
                <a:effectLst/>
              </a:rPr>
              <a:t>Avoid high contrast colors (red/green or blue/yellow)</a:t>
            </a:r>
          </a:p>
          <a:p>
            <a:r>
              <a:rPr lang="en-US" dirty="0">
                <a:effectLst/>
              </a:rPr>
              <a:t>Don’t use 3D charts. They can make it hard to discern or perceive the actual information.</a:t>
            </a:r>
          </a:p>
          <a:p>
            <a:r>
              <a:rPr lang="en-US" dirty="0">
                <a:effectLst/>
              </a:rPr>
              <a:t>Avoid ornamentation (shadowing, extra illustration, etc.)</a:t>
            </a:r>
          </a:p>
          <a:p>
            <a:r>
              <a:rPr lang="en-US" dirty="0">
                <a:effectLst/>
              </a:rPr>
              <a:t>Avoid more than 6 categorical colors in a layout unless you looking at continuous data.</a:t>
            </a:r>
          </a:p>
          <a:p>
            <a:r>
              <a:rPr lang="en-US" dirty="0">
                <a:effectLst/>
              </a:rPr>
              <a:t>Keep fonts simple (avoid unnecessary </a:t>
            </a:r>
            <a:r>
              <a:rPr lang="en-US" b="1" dirty="0">
                <a:effectLst/>
              </a:rPr>
              <a:t>bold</a:t>
            </a:r>
            <a:r>
              <a:rPr lang="en-US" dirty="0">
                <a:effectLst/>
              </a:rPr>
              <a:t> or </a:t>
            </a:r>
            <a:r>
              <a:rPr lang="en-US" i="1" dirty="0">
                <a:effectLst/>
              </a:rPr>
              <a:t>italicization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effectLst/>
              </a:rPr>
              <a:t>Don’t try to compare too many categories or data types in one chart</a:t>
            </a: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98CD1-0B03-BC42-B221-97DB4CD35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Don'ts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48FFD-E105-F24C-8033-A2BBD3736AF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effectLst/>
              </a:rPr>
              <a:t>Label appropriately and legibly, including axes, and use text to highlight important bits</a:t>
            </a:r>
          </a:p>
          <a:p>
            <a:r>
              <a:rPr lang="en-US" dirty="0">
                <a:effectLst/>
              </a:rPr>
              <a:t>Use one color to represent each category, consider colorblind/BW friendly palettes</a:t>
            </a:r>
          </a:p>
          <a:p>
            <a:r>
              <a:rPr lang="en-US" dirty="0">
                <a:effectLst/>
              </a:rPr>
              <a:t>Order datasets using logical hierarchy (Make it easy for reader to compare values)</a:t>
            </a:r>
          </a:p>
          <a:p>
            <a:r>
              <a:rPr lang="en-US" dirty="0">
                <a:effectLst/>
              </a:rPr>
              <a:t>Use icons when possible to reduce unnecessary labeling</a:t>
            </a:r>
          </a:p>
          <a:p>
            <a:r>
              <a:rPr lang="en-US" dirty="0">
                <a:effectLst/>
              </a:rPr>
              <a:t>Pay attention to scale (e.g., start axis at zero not 2.4 to 3.5)</a:t>
            </a:r>
          </a:p>
          <a:p>
            <a:r>
              <a:rPr lang="en-US" dirty="0">
                <a:effectLst/>
              </a:rPr>
              <a:t>Include your data/outliers where possible</a:t>
            </a: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70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88D65-4EDD-1849-83A2-D57B83C9F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Good design principles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FF4228-CF39-4A38-A9B0-C111CB453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48133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8983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CDE730-EED2-BC4B-A9DD-809C93B7B4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5A39C-8BF1-4F4A-9078-FFF9817E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/>
              <a:t>Visualization using ggplot2</a:t>
            </a: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BB95-3693-EF4E-BC90-25FDB2238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3256704"/>
            <a:ext cx="5297768" cy="31280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ggplot2 is a system for declaratively creating graphics, based on </a:t>
            </a:r>
            <a:r>
              <a:rPr lang="en-US" b="1" dirty="0"/>
              <a:t>The Grammar of Graphics</a:t>
            </a:r>
          </a:p>
          <a:p>
            <a:r>
              <a:rPr lang="en-US" sz="1800" dirty="0"/>
              <a:t>Standard visualization in the data science industry</a:t>
            </a:r>
          </a:p>
          <a:p>
            <a:r>
              <a:rPr lang="en-US" sz="1800" dirty="0"/>
              <a:t>Design quality graphics in seconds</a:t>
            </a:r>
          </a:p>
          <a:p>
            <a:r>
              <a:rPr lang="en-US" sz="1800" dirty="0"/>
              <a:t>Fine grained control for layering graphical elements</a:t>
            </a:r>
          </a:p>
        </p:txBody>
      </p:sp>
    </p:spTree>
    <p:extLst>
      <p:ext uri="{BB962C8B-B14F-4D97-AF65-F5344CB8AC3E}">
        <p14:creationId xmlns:p14="http://schemas.microsoft.com/office/powerpoint/2010/main" val="303278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7E335-CCCF-0242-810C-D30B8104A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Who is Nelda?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1D12716-2F92-174D-AB7A-0F6000222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851364"/>
              </p:ext>
            </p:extLst>
          </p:nvPr>
        </p:nvGraphicFramePr>
        <p:xfrm>
          <a:off x="5314950" y="801688"/>
          <a:ext cx="6081713" cy="5743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7FC7210-3D48-5B4A-B6E9-D9194DDB7D2C}"/>
              </a:ext>
            </a:extLst>
          </p:cNvPr>
          <p:cNvSpPr/>
          <p:nvPr/>
        </p:nvSpPr>
        <p:spPr>
          <a:xfrm>
            <a:off x="1331495" y="320968"/>
            <a:ext cx="3839076" cy="2021179"/>
          </a:xfrm>
          <a:prstGeom prst="wedgeRound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50D58-A513-1B42-8951-A1D7FD462681}"/>
              </a:ext>
            </a:extLst>
          </p:cNvPr>
          <p:cNvSpPr txBox="1"/>
          <p:nvPr/>
        </p:nvSpPr>
        <p:spPr>
          <a:xfrm>
            <a:off x="1501410" y="545432"/>
            <a:ext cx="3499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Full Name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: Nelda Limilimi</a:t>
            </a:r>
          </a:p>
          <a:p>
            <a:r>
              <a:rPr lang="en-US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Age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: I am a woman</a:t>
            </a:r>
          </a:p>
          <a:p>
            <a:r>
              <a:rPr lang="en-US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Status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: Single </a:t>
            </a:r>
          </a:p>
          <a:p>
            <a:r>
              <a:rPr lang="en-US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Where can I be found?</a:t>
            </a:r>
          </a:p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Twitter: @</a:t>
            </a:r>
            <a:r>
              <a:rPr lang="en-US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nlimilimi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Facebook: Nelda Limilimi</a:t>
            </a:r>
          </a:p>
        </p:txBody>
      </p:sp>
    </p:spTree>
    <p:extLst>
      <p:ext uri="{BB962C8B-B14F-4D97-AF65-F5344CB8AC3E}">
        <p14:creationId xmlns:p14="http://schemas.microsoft.com/office/powerpoint/2010/main" val="3603072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AA1E9-70DD-104C-AD2A-ECDAC13A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5"/>
            <a:ext cx="6053558" cy="27894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Grammar of Graphics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sz="3100" dirty="0">
                <a:solidFill>
                  <a:schemeClr val="bg1"/>
                </a:solidFill>
              </a:rPr>
              <a:t>good grammar will allow us to gain insight into the composition of complicated graphics, and reveal unexpected connections between seemingly different graphics 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48A88-6A05-6C40-B541-17DC3D9F3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5161" y="356187"/>
            <a:ext cx="2878409" cy="1792281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1700"/>
              <a:t>Data: Raw material for visualization</a:t>
            </a:r>
          </a:p>
          <a:p>
            <a:pPr marL="514350" indent="-514350">
              <a:buAutoNum type="arabicPeriod"/>
            </a:pPr>
            <a:r>
              <a:rPr lang="en-US" sz="1700"/>
              <a:t>Layers: What you see on the plots e.g. Bars, lines</a:t>
            </a:r>
          </a:p>
          <a:p>
            <a:pPr marL="514350" indent="-514350">
              <a:buAutoNum type="arabicPeriod"/>
            </a:pPr>
            <a:r>
              <a:rPr lang="en-US" sz="1700"/>
              <a:t>Scales: Maps data to the graphical output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EA6D5A-0E47-9047-8F03-DBA151222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6139" y="3143438"/>
            <a:ext cx="3474621" cy="27804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4. Coordinates: Visualization perspective </a:t>
            </a:r>
          </a:p>
          <a:p>
            <a:pPr marL="0" indent="0">
              <a:buNone/>
            </a:pPr>
            <a:r>
              <a:rPr lang="en-US" sz="2000"/>
              <a:t>5. Faceting: Provide “visual drill-down” into the data</a:t>
            </a:r>
          </a:p>
          <a:p>
            <a:pPr marL="0" indent="0">
              <a:buNone/>
            </a:pPr>
            <a:r>
              <a:rPr lang="en-US" sz="2000"/>
              <a:t>6. Themes: Control details of the display e.g. background, fonts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24285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0EC11-0781-1C45-B71D-5DF7A03D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Application of grammar in ggplot2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E9A652-54F3-432E-A394-0D36ECC31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75597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2774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swimming pool&#10;&#10;Description automatically generated">
            <a:extLst>
              <a:ext uri="{FF2B5EF4-FFF2-40B4-BE49-F238E27FC236}">
                <a16:creationId xmlns:a16="http://schemas.microsoft.com/office/drawing/2014/main" id="{87B944F6-0E27-0B4C-AD3F-45D8AC671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7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86D8-6C7F-2840-BD4C-1DF41EA2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43ECE-F41D-594A-8D7D-180411D37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>
              <a:buAutoNum type="arabicPeriod"/>
            </a:pPr>
            <a:r>
              <a:rPr lang="en-US" dirty="0"/>
              <a:t>Install R &amp; R studio</a:t>
            </a:r>
          </a:p>
          <a:p>
            <a:pPr marL="514350" indent="-514350" fontAlgn="base">
              <a:buAutoNum type="arabicPeriod"/>
            </a:pPr>
            <a:r>
              <a:rPr lang="en-US" dirty="0"/>
              <a:t>Install ggplot2 package on your environment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 err="1"/>
              <a:t>install.packages</a:t>
            </a:r>
            <a:r>
              <a:rPr lang="en-US" dirty="0"/>
              <a:t>(ggplot2)</a:t>
            </a:r>
          </a:p>
          <a:p>
            <a:pPr marL="514350" indent="-514350" fontAlgn="base">
              <a:buAutoNum type="arabicPeriod"/>
            </a:pPr>
            <a:r>
              <a:rPr lang="en-US" dirty="0"/>
              <a:t>Repository on GitHub has files for the source, data and slides</a:t>
            </a:r>
          </a:p>
          <a:p>
            <a:pPr marL="0" indent="0" fontAlgn="base">
              <a:buNone/>
            </a:pPr>
            <a:r>
              <a:rPr lang="en-US" dirty="0"/>
              <a:t>URL: </a:t>
            </a:r>
          </a:p>
        </p:txBody>
      </p:sp>
    </p:spTree>
    <p:extLst>
      <p:ext uri="{BB962C8B-B14F-4D97-AF65-F5344CB8AC3E}">
        <p14:creationId xmlns:p14="http://schemas.microsoft.com/office/powerpoint/2010/main" val="1559304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5502-B740-AD44-AB89-FB674892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0CA6-8455-BB40-9256-23551C7C3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95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33A3-E50D-A341-ABA7-BD914A41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FE53-2564-F444-9B53-7CD392111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89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C9DA-BB78-D746-9CC9-9E202BB1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9276-05FB-5243-8964-6AC21F427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5C0A-1B2C-B54C-945A-5F4A4179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478F3-A63C-934A-8ED8-8F3412D56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Data visualization knowledge</a:t>
            </a:r>
          </a:p>
          <a:p>
            <a:pPr marL="514350" indent="-514350">
              <a:buAutoNum type="arabicPeriod"/>
            </a:pPr>
            <a:r>
              <a:rPr lang="en-US" dirty="0"/>
              <a:t>Interested in improving data visualization skills</a:t>
            </a:r>
          </a:p>
          <a:p>
            <a:pPr marL="514350" indent="-514350">
              <a:buAutoNum type="arabicPeriod"/>
            </a:pPr>
            <a:r>
              <a:rPr lang="en-US" dirty="0"/>
              <a:t>Let’s add…..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7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27F7DB5D-C2EF-6E4E-8585-ECDB7B40F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194" y="128828"/>
            <a:ext cx="10642363" cy="58548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0978AF-99EC-354A-820F-E3882F062C47}"/>
              </a:ext>
            </a:extLst>
          </p:cNvPr>
          <p:cNvSpPr txBox="1"/>
          <p:nvPr/>
        </p:nvSpPr>
        <p:spPr>
          <a:xfrm>
            <a:off x="619194" y="5983705"/>
            <a:ext cx="11332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visualization is the graphical representation of information and data. By using visual elements like charts, graphs, and maps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3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2FFA-B795-5E46-9094-C998ACFC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data visualization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BB1B6C9-E502-8B4B-93A8-30630F230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021" y="1751466"/>
            <a:ext cx="9514011" cy="5016141"/>
          </a:xfr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16CB6D6-A38C-F24D-906D-9372CB62B5D5}"/>
                  </a:ext>
                </a:extLst>
              </p14:cNvPr>
              <p14:cNvContentPartPr/>
              <p14:nvPr/>
            </p14:nvContentPartPr>
            <p14:xfrm>
              <a:off x="6220383" y="954272"/>
              <a:ext cx="3663000" cy="2766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16CB6D6-A38C-F24D-906D-9372CB62B5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2383" y="936630"/>
                <a:ext cx="3698640" cy="2802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6932CE-9092-A744-82D7-4A6190A45D82}"/>
                  </a:ext>
                </a:extLst>
              </p14:cNvPr>
              <p14:cNvContentPartPr/>
              <p14:nvPr/>
            </p14:nvContentPartPr>
            <p14:xfrm>
              <a:off x="4980543" y="1232552"/>
              <a:ext cx="1968480" cy="2522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6932CE-9092-A744-82D7-4A6190A45D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71543" y="1223912"/>
                <a:ext cx="1986120" cy="25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65725E2-4A6A-E349-825E-CAB825E6E24A}"/>
                  </a:ext>
                </a:extLst>
              </p14:cNvPr>
              <p14:cNvContentPartPr/>
              <p14:nvPr/>
            </p14:nvContentPartPr>
            <p14:xfrm>
              <a:off x="7807263" y="2529272"/>
              <a:ext cx="1569960" cy="1881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65725E2-4A6A-E349-825E-CAB825E6E2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71623" y="2457632"/>
                <a:ext cx="1641600" cy="20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307850A-2EF6-8243-B0A9-F5832D815FB6}"/>
                  </a:ext>
                </a:extLst>
              </p14:cNvPr>
              <p14:cNvContentPartPr/>
              <p14:nvPr/>
            </p14:nvContentPartPr>
            <p14:xfrm>
              <a:off x="9251583" y="1858952"/>
              <a:ext cx="2239560" cy="925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307850A-2EF6-8243-B0A9-F5832D815F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42583" y="1850312"/>
                <a:ext cx="225720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909EC04-44B4-5947-8B6D-0C654F65974B}"/>
                  </a:ext>
                </a:extLst>
              </p14:cNvPr>
              <p14:cNvContentPartPr/>
              <p14:nvPr/>
            </p14:nvContentPartPr>
            <p14:xfrm>
              <a:off x="11357583" y="1533872"/>
              <a:ext cx="260280" cy="232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909EC04-44B4-5947-8B6D-0C654F65974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348943" y="1525232"/>
                <a:ext cx="277920" cy="2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62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37E28-F964-6143-B51F-1FD24CF3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rgbClr val="FFFFFF"/>
                </a:solidFill>
              </a:rPr>
              <a:t>Data visualization in R?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(Tell your story using visuals)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A742-131D-A14E-842F-4677F2B86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7697" y="1608667"/>
            <a:ext cx="3593005" cy="450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Why R?</a:t>
            </a:r>
          </a:p>
          <a:p>
            <a:pPr fontAlgn="base"/>
            <a:r>
              <a:rPr lang="en-US" sz="2000" dirty="0"/>
              <a:t>R and its many available packages provide many different forms of visualization for nearly every scenario </a:t>
            </a:r>
          </a:p>
          <a:p>
            <a:pPr fontAlgn="base"/>
            <a:r>
              <a:rPr lang="en-US" sz="2000" dirty="0"/>
              <a:t>It provides clear understanding of patterns in data</a:t>
            </a:r>
          </a:p>
          <a:p>
            <a:pPr fontAlgn="base"/>
            <a:r>
              <a:rPr lang="en-US" sz="2000" dirty="0"/>
              <a:t>Also it has an ability to detect hidden structures in data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0071B-5593-8C48-90E2-7207BE07E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9696" y="1608667"/>
            <a:ext cx="3421957" cy="450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Formats</a:t>
            </a:r>
          </a:p>
          <a:p>
            <a:pPr marL="514350" indent="-514350">
              <a:buAutoNum type="arabicPeriod"/>
            </a:pPr>
            <a:r>
              <a:rPr lang="en-US" sz="2000" dirty="0"/>
              <a:t>Base R (plot(), pie()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marL="514350" indent="-514350">
              <a:buAutoNum type="arabicPeriod"/>
            </a:pPr>
            <a:r>
              <a:rPr lang="en-US" sz="2000" dirty="0"/>
              <a:t>ggplot2 (Main focus today)</a:t>
            </a:r>
          </a:p>
          <a:p>
            <a:pPr marL="514350" indent="-514350">
              <a:buAutoNum type="arabicPeriod"/>
            </a:pPr>
            <a:r>
              <a:rPr lang="en-US" sz="2000" dirty="0"/>
              <a:t>Shiny/</a:t>
            </a:r>
            <a:r>
              <a:rPr lang="en-US" sz="2000" dirty="0" err="1"/>
              <a:t>ggVis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5078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497102-8041-5C40-A84D-3E887154A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7" y="43272"/>
            <a:ext cx="9015663" cy="68147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9AAEC-D5BB-F54F-A1FE-3E3D82EB0191}"/>
              </a:ext>
            </a:extLst>
          </p:cNvPr>
          <p:cNvSpPr txBox="1"/>
          <p:nvPr/>
        </p:nvSpPr>
        <p:spPr>
          <a:xfrm>
            <a:off x="128337" y="0"/>
            <a:ext cx="901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COMMON DISPLAY FORMATS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97884-A68F-9141-B74F-18ACCBF3D97D}"/>
              </a:ext>
            </a:extLst>
          </p:cNvPr>
          <p:cNvSpPr txBox="1"/>
          <p:nvPr/>
        </p:nvSpPr>
        <p:spPr>
          <a:xfrm>
            <a:off x="9144001" y="770021"/>
            <a:ext cx="3048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Selecting the ideal chart types</a:t>
            </a:r>
          </a:p>
          <a:p>
            <a:r>
              <a:rPr lang="en-US" b="1" u="sng" dirty="0"/>
              <a:t>Determinants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of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points to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 of work</a:t>
            </a:r>
          </a:p>
          <a:p>
            <a:r>
              <a:rPr lang="en-US" b="1" u="sng" dirty="0"/>
              <a:t>Basic Visualization charts</a:t>
            </a:r>
            <a:endParaRPr lang="en-US" dirty="0"/>
          </a:p>
          <a:p>
            <a:r>
              <a:rPr lang="en-US" dirty="0"/>
              <a:t>Histogram</a:t>
            </a:r>
          </a:p>
          <a:p>
            <a:r>
              <a:rPr lang="en-US" dirty="0"/>
              <a:t>Bar / Line Chart</a:t>
            </a:r>
          </a:p>
          <a:p>
            <a:r>
              <a:rPr lang="en-US" dirty="0"/>
              <a:t>Box plot</a:t>
            </a:r>
          </a:p>
          <a:p>
            <a:r>
              <a:rPr lang="en-US" dirty="0"/>
              <a:t>Scatter plot</a:t>
            </a:r>
          </a:p>
          <a:p>
            <a:r>
              <a:rPr lang="en-US" b="1" u="sng" dirty="0"/>
              <a:t>Advanced Visualization</a:t>
            </a:r>
            <a:endParaRPr lang="en-US" dirty="0"/>
          </a:p>
          <a:p>
            <a:r>
              <a:rPr lang="en-US" dirty="0"/>
              <a:t>Heat Map</a:t>
            </a:r>
          </a:p>
          <a:p>
            <a:r>
              <a:rPr lang="en-US" dirty="0"/>
              <a:t>Mosaic Map</a:t>
            </a:r>
          </a:p>
          <a:p>
            <a:r>
              <a:rPr lang="en-US" dirty="0"/>
              <a:t>Map Visualization</a:t>
            </a:r>
          </a:p>
          <a:p>
            <a:r>
              <a:rPr lang="en-US" dirty="0"/>
              <a:t>3D Graphs</a:t>
            </a:r>
          </a:p>
          <a:p>
            <a:r>
              <a:rPr lang="en-US" dirty="0"/>
              <a:t>Correlogram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9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8A2C-92E6-164D-9E84-5ECED8EE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visualization charts</a:t>
            </a:r>
          </a:p>
        </p:txBody>
      </p:sp>
    </p:spTree>
    <p:extLst>
      <p:ext uri="{BB962C8B-B14F-4D97-AF65-F5344CB8AC3E}">
        <p14:creationId xmlns:p14="http://schemas.microsoft.com/office/powerpoint/2010/main" val="387919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3B865-B86F-8848-9F56-1AFE7C96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5DE0-4851-F344-82B9-9CC0684E8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Scatter plots help in visualizing data easily and for simple data inspection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To see the relationship between two continuous variables.</a:t>
            </a:r>
            <a:br>
              <a:rPr lang="en-US" sz="2000">
                <a:solidFill>
                  <a:schemeClr val="bg1"/>
                </a:solidFill>
              </a:rPr>
            </a:br>
            <a:br>
              <a:rPr lang="en-US" sz="2000">
                <a:solidFill>
                  <a:schemeClr val="bg1"/>
                </a:solidFill>
              </a:rPr>
            </a:b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9" name="Picture Placeholder 18" descr="A close up of a map&#10;&#10;Description automatically generated">
            <a:extLst>
              <a:ext uri="{FF2B5EF4-FFF2-40B4-BE49-F238E27FC236}">
                <a16:creationId xmlns:a16="http://schemas.microsoft.com/office/drawing/2014/main" id="{21B03F55-E195-CE4A-A0D5-159542AEF3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242" r="22242"/>
          <a:stretch>
            <a:fillRect/>
          </a:stretch>
        </p:blipFill>
        <p:spPr>
          <a:xfrm>
            <a:off x="5297763" y="885573"/>
            <a:ext cx="6250769" cy="492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6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800</Words>
  <Application>Microsoft Macintosh PowerPoint</Application>
  <PresentationFormat>Widescreen</PresentationFormat>
  <Paragraphs>130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Apple Chancery</vt:lpstr>
      <vt:lpstr>Arial</vt:lpstr>
      <vt:lpstr>Calibri</vt:lpstr>
      <vt:lpstr>Calibri Light</vt:lpstr>
      <vt:lpstr>Office Theme</vt:lpstr>
      <vt:lpstr> DATA VISUALIZATION MEETUP</vt:lpstr>
      <vt:lpstr>Who is Nelda?</vt:lpstr>
      <vt:lpstr>Expectations</vt:lpstr>
      <vt:lpstr>PowerPoint Presentation</vt:lpstr>
      <vt:lpstr>Evolution of data visualization</vt:lpstr>
      <vt:lpstr>Data visualization in R? (Tell your story using visuals)</vt:lpstr>
      <vt:lpstr>PowerPoint Presentation</vt:lpstr>
      <vt:lpstr>Basic visualization charts</vt:lpstr>
      <vt:lpstr>Scatter Plot</vt:lpstr>
      <vt:lpstr>Histogram</vt:lpstr>
      <vt:lpstr>Bar/ Stack Bar/Line Chart</vt:lpstr>
      <vt:lpstr>Box Plot</vt:lpstr>
      <vt:lpstr>Advanced visualization charts</vt:lpstr>
      <vt:lpstr>Heat Map</vt:lpstr>
      <vt:lpstr>Correlogram</vt:lpstr>
      <vt:lpstr>Others viz charts include;</vt:lpstr>
      <vt:lpstr>Dos &amp; Don’ts of visualization</vt:lpstr>
      <vt:lpstr>Good design principles</vt:lpstr>
      <vt:lpstr>Visualization using ggplot2</vt:lpstr>
      <vt:lpstr>Grammar of Graphics  - A good grammar will allow us to gain insight into the composition of complicated graphics, and reveal unexpected connections between seemingly different graphics </vt:lpstr>
      <vt:lpstr>Application of grammar in ggplot2</vt:lpstr>
      <vt:lpstr>PowerPoint Presentation</vt:lpstr>
      <vt:lpstr>Prerequisites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 VISUALIZATION MEETUP</dc:title>
  <dc:creator>Nelda Limilimi</dc:creator>
  <cp:lastModifiedBy>Nelda Limilimi</cp:lastModifiedBy>
  <cp:revision>2</cp:revision>
  <dcterms:created xsi:type="dcterms:W3CDTF">2018-11-23T08:07:48Z</dcterms:created>
  <dcterms:modified xsi:type="dcterms:W3CDTF">2018-11-23T08:15:11Z</dcterms:modified>
</cp:coreProperties>
</file>