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Online Pharmacy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Clerk / Front desk Interface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Register Customers / Meds/ Doctors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Create new prescriptions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Delete Customers from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Inventory Manager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Can restock medications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Ships out customer orders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