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6E2A9F-52B2-4337-883A-F913BE8956E9}" v="2" dt="2022-05-15T11:59:43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860AB72-E7D7-6629-9557-5FFC5E12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B70A8938-FBE3-D6BC-0F13-26406AFB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5AF4-3EED-4E7F-B216-725C4F4491E4}" type="datetimeFigureOut">
              <a:rPr lang="fi-FI" smtClean="0"/>
              <a:t>15.5.2022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FAA99857-6E39-3215-0D08-66C84F45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A5922FC3-5F00-0C98-7C63-9F20D917E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0302-B9A0-4DE6-9CEE-37939CE6633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2033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411ACB75-4CF2-6E11-52C6-D61F05D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5BA429B4-EF9F-B991-0468-6FA4C190A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C04E112-4BC9-39EB-2B78-CAD22CE53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F5AF4-3EED-4E7F-B216-725C4F4491E4}" type="datetimeFigureOut">
              <a:rPr lang="fi-FI" smtClean="0"/>
              <a:t>15.5.2022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7DAA798-15F1-2043-8AA5-863EFF5F5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BFAB46F-A5F3-847A-34F5-C660E2B62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10302-B9A0-4DE6-9CEE-37939CE6633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3835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 hidden="1">
            <a:extLst>
              <a:ext uri="{FF2B5EF4-FFF2-40B4-BE49-F238E27FC236}">
                <a16:creationId xmlns:a16="http://schemas.microsoft.com/office/drawing/2014/main" id="{4892C1EF-36D2-4F35-0D85-43A80913B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i-FI" b="1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</a:rPr>
            </a:br>
            <a:br>
              <a:rPr lang="fi-FI" b="1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</a:rPr>
            </a:br>
            <a:br>
              <a:rPr lang="fi-FI" b="1">
                <a:ln/>
                <a:solidFill>
                  <a:schemeClr val="accent3"/>
                </a:solidFill>
              </a:rPr>
            </a:br>
            <a:endParaRPr lang="fi-FI" b="1" dirty="0">
              <a:ln/>
              <a:solidFill>
                <a:schemeClr val="accent3"/>
              </a:solidFill>
            </a:endParaRPr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B61AD8DC-F018-21A4-5BC2-0B641D989E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3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80"/>
    </mc:Choice>
    <mc:Fallback xmlns="">
      <p:transition spd="slow" advTm="1018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 hidden="1">
            <a:extLst>
              <a:ext uri="{FF2B5EF4-FFF2-40B4-BE49-F238E27FC236}">
                <a16:creationId xmlns:a16="http://schemas.microsoft.com/office/drawing/2014/main" id="{6E18C912-012B-9131-E605-4180A777B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4400" b="1"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FF006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Ammattitestin toiminnallisuus</a:t>
            </a:r>
            <a:endParaRPr lang="fi-FI" sz="44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FF0066"/>
              </a:solidFill>
            </a:endParaRPr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7D336527-6BD4-0A8D-F6D8-FECEB2551C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081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310">
        <p15:prstTrans prst="prestige"/>
      </p:transition>
    </mc:Choice>
    <mc:Fallback xmlns="">
      <p:transition spd="slow" advTm="131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 hidden="1">
            <a:extLst>
              <a:ext uri="{FF2B5EF4-FFF2-40B4-BE49-F238E27FC236}">
                <a16:creationId xmlns:a16="http://schemas.microsoft.com/office/drawing/2014/main" id="{23FF1A8E-378F-A0AD-CA60-FAA8E1E80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>
                <a:ln>
                  <a:solidFill>
                    <a:schemeClr val="tx2"/>
                  </a:solidFill>
                </a:ln>
                <a:solidFill>
                  <a:srgbClr val="FF0066"/>
                </a:solidFill>
              </a:rPr>
              <a:t>Kysymykset</a:t>
            </a:r>
            <a:endParaRPr lang="fi-FI" b="1" dirty="0">
              <a:ln>
                <a:solidFill>
                  <a:schemeClr val="tx2"/>
                </a:solidFill>
              </a:ln>
              <a:solidFill>
                <a:srgbClr val="FF0066"/>
              </a:solidFill>
            </a:endParaRPr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83066F93-C2E3-CE62-3ACC-5238C76A03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678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Tm="3144">
        <p15:prstTrans prst="prestige"/>
      </p:transition>
    </mc:Choice>
    <mc:Fallback xmlns="">
      <p:transition advTm="3144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 hidden="1">
            <a:extLst>
              <a:ext uri="{FF2B5EF4-FFF2-40B4-BE49-F238E27FC236}">
                <a16:creationId xmlns:a16="http://schemas.microsoft.com/office/drawing/2014/main" id="{675F6E44-6E7B-D4EE-78CD-13857B14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3200" b="1">
                <a:ln/>
                <a:solidFill>
                  <a:srgbClr val="FF0066"/>
                </a:solidFill>
              </a:rPr>
              <a:t>AMMATTITESTIN / PROJEKTIN TOTEUTUS JA VALMIS TUOTOS</a:t>
            </a:r>
            <a:endParaRPr lang="fi-FI" sz="3200" b="1" dirty="0">
              <a:ln/>
              <a:solidFill>
                <a:srgbClr val="FF0066"/>
              </a:solidFill>
            </a:endParaRPr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E390A59B-16E0-73A4-FA6A-A2D983FB6B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305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Tm="1751">
        <p15:prstTrans prst="prestige"/>
      </p:transition>
    </mc:Choice>
    <mc:Fallback xmlns="">
      <p:transition spd="slow" advTm="175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 hidden="1">
            <a:extLst>
              <a:ext uri="{FF2B5EF4-FFF2-40B4-BE49-F238E27FC236}">
                <a16:creationId xmlns:a16="http://schemas.microsoft.com/office/drawing/2014/main" id="{DC84CB07-13A4-362A-D81A-092D5B586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>
                <a:ln>
                  <a:solidFill>
                    <a:srgbClr val="FF0000"/>
                  </a:solidFill>
                </a:ln>
                <a:solidFill>
                  <a:srgbClr val="FF0066"/>
                </a:solidFill>
              </a:rPr>
              <a:t>Tiimi ja työnjako projektiin</a:t>
            </a:r>
            <a:endParaRPr lang="fi-FI" b="1" dirty="0">
              <a:ln>
                <a:solidFill>
                  <a:srgbClr val="FF0000"/>
                </a:solidFill>
              </a:ln>
              <a:solidFill>
                <a:srgbClr val="FF0066"/>
              </a:solidFill>
            </a:endParaRPr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F9257AA1-844B-15C0-4909-3F14FEEBBA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331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advTm="2982">
        <p15:prstTrans prst="prestige"/>
      </p:transition>
    </mc:Choice>
    <mc:Fallback xmlns="">
      <p:transition advTm="2982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 hidden="1">
            <a:extLst>
              <a:ext uri="{FF2B5EF4-FFF2-40B4-BE49-F238E27FC236}">
                <a16:creationId xmlns:a16="http://schemas.microsoft.com/office/drawing/2014/main" id="{0AE33EF9-256F-D494-4220-7F226411B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>
                <a:ln/>
                <a:solidFill>
                  <a:srgbClr val="FF0066"/>
                </a:solidFill>
              </a:rPr>
              <a:t>Asiakkaan kanssa tehty yhteistyö:</a:t>
            </a:r>
            <a:endParaRPr lang="fi-FI" b="1" dirty="0">
              <a:ln/>
              <a:solidFill>
                <a:srgbClr val="FF0066"/>
              </a:solidFill>
            </a:endParaRPr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371FE4A3-190F-ABA7-12B3-D3105125D9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47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advTm="3051">
        <p15:prstTrans prst="prestige"/>
      </p:transition>
    </mc:Choice>
    <mc:Fallback xmlns="">
      <p:transition advTm="3051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 hidden="1">
            <a:extLst>
              <a:ext uri="{FF2B5EF4-FFF2-40B4-BE49-F238E27FC236}">
                <a16:creationId xmlns:a16="http://schemas.microsoft.com/office/drawing/2014/main" id="{3D8F51CF-14CE-C207-604B-1D3FD3916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>
                <a:ln/>
                <a:solidFill>
                  <a:srgbClr val="FF0066"/>
                </a:solidFill>
              </a:rPr>
              <a:t>Tavoitteiden määrittely</a:t>
            </a:r>
            <a:endParaRPr lang="fi-FI" b="1" dirty="0">
              <a:ln/>
              <a:solidFill>
                <a:srgbClr val="FF0066"/>
              </a:solidFill>
            </a:endParaRPr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31498B03-59B3-9A20-D438-78A2ADCD7D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853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advTm="3562">
        <p15:prstTrans prst="prestige"/>
      </p:transition>
    </mc:Choice>
    <mc:Fallback xmlns="">
      <p:transition advTm="3562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 hidden="1">
            <a:extLst>
              <a:ext uri="{FF2B5EF4-FFF2-40B4-BE49-F238E27FC236}">
                <a16:creationId xmlns:a16="http://schemas.microsoft.com/office/drawing/2014/main" id="{606FBA95-08E5-E882-8D09-0D96EB276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>
                <a:ln/>
                <a:solidFill>
                  <a:srgbClr val="FF0066"/>
                </a:solidFill>
              </a:rPr>
              <a:t>Ammattitesti / Projektin suunnittelu alussa</a:t>
            </a:r>
            <a:endParaRPr lang="fi-FI" b="1" dirty="0">
              <a:ln/>
              <a:solidFill>
                <a:srgbClr val="FF0066"/>
              </a:solidFill>
            </a:endParaRPr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8FFF1D0C-317D-5318-69B9-2E6DFF7C24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191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 advTm="4189">
        <p15:prstTrans prst="prestige"/>
      </p:transition>
    </mc:Choice>
    <mc:Fallback xmlns="">
      <p:transition spd="med" advTm="4189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 hidden="1">
            <a:extLst>
              <a:ext uri="{FF2B5EF4-FFF2-40B4-BE49-F238E27FC236}">
                <a16:creationId xmlns:a16="http://schemas.microsoft.com/office/drawing/2014/main" id="{90670F74-02D6-6043-35D7-14CC634A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>
                <a:ln/>
                <a:solidFill>
                  <a:srgbClr val="FF0066"/>
                </a:solidFill>
              </a:rPr>
              <a:t>Projektityömme / Ketterässä ohjelmistokehityksessä</a:t>
            </a:r>
            <a:endParaRPr lang="fi-FI" b="1" dirty="0">
              <a:ln/>
              <a:solidFill>
                <a:srgbClr val="FF0066"/>
              </a:solidFill>
            </a:endParaRPr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2E50978B-06A2-C4E5-D403-37D77F26CA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936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Tm="2448">
        <p15:prstTrans prst="prestige"/>
      </p:transition>
    </mc:Choice>
    <mc:Fallback xmlns="">
      <p:transition spd="slow" advTm="2448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 hidden="1">
            <a:extLst>
              <a:ext uri="{FF2B5EF4-FFF2-40B4-BE49-F238E27FC236}">
                <a16:creationId xmlns:a16="http://schemas.microsoft.com/office/drawing/2014/main" id="{EAFBB1DB-ECE6-C88A-8108-00EB1AE2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6000" b="1">
                <a:ln/>
                <a:solidFill>
                  <a:srgbClr val="FF0066"/>
                </a:solidFill>
              </a:rPr>
              <a:t>Tiimityö</a:t>
            </a:r>
            <a:endParaRPr lang="fi-FI" sz="6000" b="1" dirty="0">
              <a:ln/>
              <a:solidFill>
                <a:srgbClr val="FF0066"/>
              </a:solidFill>
            </a:endParaRPr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C342D086-196D-4F11-411A-3F3D705F55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157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 advTm="2122">
        <p15:prstTrans prst="prestige"/>
      </p:transition>
    </mc:Choice>
    <mc:Fallback xmlns="">
      <p:transition spd="med" advTm="2122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 hidden="1">
            <a:extLst>
              <a:ext uri="{FF2B5EF4-FFF2-40B4-BE49-F238E27FC236}">
                <a16:creationId xmlns:a16="http://schemas.microsoft.com/office/drawing/2014/main" id="{662EFC3F-F243-CC6D-C16A-91601A889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>
                <a:ln/>
                <a:solidFill>
                  <a:schemeClr val="accent3"/>
                </a:solidFill>
              </a:rPr>
              <a:t>Toteutus</a:t>
            </a:r>
            <a:endParaRPr lang="fi-FI" b="1" dirty="0">
              <a:ln/>
              <a:solidFill>
                <a:schemeClr val="accent3"/>
              </a:solidFill>
            </a:endParaRPr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61B04D58-3BF2-24A6-416B-1515488AAF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422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advTm="4073">
        <p15:prstTrans prst="prestige"/>
      </p:transition>
    </mc:Choice>
    <mc:Fallback xmlns="">
      <p:transition advTm="4073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 hidden="1">
            <a:extLst>
              <a:ext uri="{FF2B5EF4-FFF2-40B4-BE49-F238E27FC236}">
                <a16:creationId xmlns:a16="http://schemas.microsoft.com/office/drawing/2014/main" id="{62EC5D52-5414-3BCB-C7C4-49829417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6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Ohjelmointiympäristö/ Tuotanto</a:t>
            </a:r>
            <a:endParaRPr lang="fi-FI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6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07246A2A-970E-8447-3CE7-2B59EC20FF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353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025">
        <p15:prstTrans prst="prestige"/>
      </p:transition>
    </mc:Choice>
    <mc:Fallback xmlns="">
      <p:transition spd="slow" advTm="5025">
        <p:fade/>
      </p:transition>
    </mc:Fallback>
  </mc:AlternateContent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779610B98255254BA3870E439111459C" ma:contentTypeVersion="13" ma:contentTypeDescription="Luo uusi asiakirja." ma:contentTypeScope="" ma:versionID="439b1b6fd6e76e27656f4c4360088c1d">
  <xsd:schema xmlns:xsd="http://www.w3.org/2001/XMLSchema" xmlns:xs="http://www.w3.org/2001/XMLSchema" xmlns:p="http://schemas.microsoft.com/office/2006/metadata/properties" xmlns:ns3="8bd36d45-aea3-4256-bf5e-be990c7b1071" xmlns:ns4="a433fa88-44c0-49f7-a6b5-c36fa8676091" targetNamespace="http://schemas.microsoft.com/office/2006/metadata/properties" ma:root="true" ma:fieldsID="f8bb25e8855b42666d598780434afc37" ns3:_="" ns4:_="">
    <xsd:import namespace="8bd36d45-aea3-4256-bf5e-be990c7b1071"/>
    <xsd:import namespace="a433fa88-44c0-49f7-a6b5-c36fa867609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d36d45-aea3-4256-bf5e-be990c7b10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33fa88-44c0-49f7-a6b5-c36fa867609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Jakamisvihjeen hajautus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0C37DE-F900-4D27-A351-C53B55FD97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d36d45-aea3-4256-bf5e-be990c7b1071"/>
    <ds:schemaRef ds:uri="a433fa88-44c0-49f7-a6b5-c36fa86760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934605-FC88-41E9-AD7A-F7A10B3EF8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F0C067-65EF-44E4-A3F1-9FD57CF04006}">
  <ds:schemaRefs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a433fa88-44c0-49f7-a6b5-c36fa8676091"/>
    <ds:schemaRef ds:uri="8bd36d45-aea3-4256-bf5e-be990c7b1071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38</Words>
  <Application>Microsoft Office PowerPoint</Application>
  <PresentationFormat>Laajakuva</PresentationFormat>
  <Paragraphs>12</Paragraphs>
  <Slides>12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Office-teema</vt:lpstr>
      <vt:lpstr>   </vt:lpstr>
      <vt:lpstr>Tiimi ja työnjako projektiin</vt:lpstr>
      <vt:lpstr>Asiakkaan kanssa tehty yhteistyö:</vt:lpstr>
      <vt:lpstr>Tavoitteiden määrittely</vt:lpstr>
      <vt:lpstr>Ammattitesti / Projektin suunnittelu alussa</vt:lpstr>
      <vt:lpstr>Projektityömme / Ketterässä ohjelmistokehityksessä</vt:lpstr>
      <vt:lpstr>Tiimityö</vt:lpstr>
      <vt:lpstr>Toteutus</vt:lpstr>
      <vt:lpstr>Ohjelmointiympäristö/ Tuotanto</vt:lpstr>
      <vt:lpstr>Ammattitestin toiminnallisuus</vt:lpstr>
      <vt:lpstr>Kysymykset</vt:lpstr>
      <vt:lpstr>AMMATTITESTIN / PROJEKTIN TOTEUTUS JA VALMIS TUOTOS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sini.rinne</dc:creator>
  <cp:lastModifiedBy>nele.neuhof</cp:lastModifiedBy>
  <cp:revision>2</cp:revision>
  <dcterms:created xsi:type="dcterms:W3CDTF">2022-05-12T08:58:03Z</dcterms:created>
  <dcterms:modified xsi:type="dcterms:W3CDTF">2022-05-15T13:34:27Z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0x010100779610B98255254BA3870E439111459C</vt:lpwstr>
  </property>
</Properties>
</file>