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59A-1855-AD4C-8B2D-B9BAC0129B5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ACF-2C49-554B-AD10-95FC804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418B5-92D9-43D5-55C9-F42BE13B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584"/>
          <a:stretch/>
        </p:blipFill>
        <p:spPr>
          <a:xfrm>
            <a:off x="1569309" y="1658719"/>
            <a:ext cx="10482202" cy="204276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58FB820-1E4B-991A-E77D-C4D385397F61}"/>
              </a:ext>
            </a:extLst>
          </p:cNvPr>
          <p:cNvSpPr/>
          <p:nvPr/>
        </p:nvSpPr>
        <p:spPr>
          <a:xfrm>
            <a:off x="3794946" y="2296580"/>
            <a:ext cx="914400" cy="276252"/>
          </a:xfrm>
          <a:prstGeom prst="wedgeRoundRectCallout">
            <a:avLst>
              <a:gd name="adj1" fmla="val -12787"/>
              <a:gd name="adj2" fmla="val 11206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varargs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1E36FE2-C4C0-310F-8A71-32A649EB99BB}"/>
              </a:ext>
            </a:extLst>
          </p:cNvPr>
          <p:cNvSpPr/>
          <p:nvPr/>
        </p:nvSpPr>
        <p:spPr>
          <a:xfrm>
            <a:off x="7540581" y="2296580"/>
            <a:ext cx="914400" cy="276252"/>
          </a:xfrm>
          <a:prstGeom prst="wedgeRoundRectCallout">
            <a:avLst>
              <a:gd name="adj1" fmla="val -12787"/>
              <a:gd name="adj2" fmla="val 11206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kwargs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C09A55C-E35D-99E9-31CF-30E9B9642C3A}"/>
              </a:ext>
            </a:extLst>
          </p:cNvPr>
          <p:cNvSpPr/>
          <p:nvPr/>
        </p:nvSpPr>
        <p:spPr>
          <a:xfrm>
            <a:off x="3147302" y="3103480"/>
            <a:ext cx="2098377" cy="276252"/>
          </a:xfrm>
          <a:prstGeom prst="wedgeRoundRectCallout">
            <a:avLst>
              <a:gd name="adj1" fmla="val 30292"/>
              <a:gd name="adj2" fmla="val -12843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expression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FF8A5AE-8D6D-1310-D110-E86EFB6BE1EC}"/>
              </a:ext>
            </a:extLst>
          </p:cNvPr>
          <p:cNvSpPr/>
          <p:nvPr/>
        </p:nvSpPr>
        <p:spPr>
          <a:xfrm>
            <a:off x="5783407" y="3450575"/>
            <a:ext cx="2098377" cy="586298"/>
          </a:xfrm>
          <a:prstGeom prst="wedgeRoundRectCallout">
            <a:avLst>
              <a:gd name="adj1" fmla="val -32717"/>
              <a:gd name="adj2" fmla="val -13738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of Column expressions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16BB2F3-960E-B393-1E76-84C3C48D7824}"/>
              </a:ext>
            </a:extLst>
          </p:cNvPr>
          <p:cNvSpPr/>
          <p:nvPr/>
        </p:nvSpPr>
        <p:spPr>
          <a:xfrm>
            <a:off x="8204889" y="3174323"/>
            <a:ext cx="2098377" cy="276252"/>
          </a:xfrm>
          <a:prstGeom prst="wedgeRoundRectCallout">
            <a:avLst>
              <a:gd name="adj1" fmla="val -19173"/>
              <a:gd name="adj2" fmla="val -15080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expression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6F7D0A9-81AD-01FD-BFF8-340CBEFACBAF}"/>
              </a:ext>
            </a:extLst>
          </p:cNvPr>
          <p:cNvSpPr/>
          <p:nvPr/>
        </p:nvSpPr>
        <p:spPr>
          <a:xfrm>
            <a:off x="10663882" y="3467472"/>
            <a:ext cx="1432000" cy="584594"/>
          </a:xfrm>
          <a:prstGeom prst="wedgeRoundRectCallout">
            <a:avLst>
              <a:gd name="adj1" fmla="val -42990"/>
              <a:gd name="adj2" fmla="val -14529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</a:p>
          <a:p>
            <a:pPr algn="ctr"/>
            <a:r>
              <a:rPr lang="en-US" dirty="0"/>
              <a:t>dataframe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2EA0E01-214E-3403-4A89-39F19F13FD2E}"/>
              </a:ext>
            </a:extLst>
          </p:cNvPr>
          <p:cNvSpPr/>
          <p:nvPr/>
        </p:nvSpPr>
        <p:spPr>
          <a:xfrm>
            <a:off x="86498" y="1894986"/>
            <a:ext cx="1687052" cy="60107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Format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F8568E-4B23-F171-335D-0BC6713CD26B}"/>
              </a:ext>
            </a:extLst>
          </p:cNvPr>
          <p:cNvSpPr/>
          <p:nvPr/>
        </p:nvSpPr>
        <p:spPr>
          <a:xfrm>
            <a:off x="86498" y="3026278"/>
            <a:ext cx="1655449" cy="35436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type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Iverson, Todd</dc:creator>
  <cp:lastModifiedBy>Iverson, Todd</cp:lastModifiedBy>
  <cp:revision>1</cp:revision>
  <dcterms:created xsi:type="dcterms:W3CDTF">2024-10-09T12:14:57Z</dcterms:created>
  <dcterms:modified xsi:type="dcterms:W3CDTF">2024-10-09T12:33:30Z</dcterms:modified>
</cp:coreProperties>
</file>