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6" r:id="rId2"/>
    <p:sldId id="340" r:id="rId3"/>
    <p:sldId id="345" r:id="rId4"/>
    <p:sldId id="344" r:id="rId5"/>
    <p:sldId id="338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8BFEA-C81C-4186-AA34-A2153F35F6F1}" v="7" dt="2025-03-20T16:59:25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3785"/>
  </p:normalViewPr>
  <p:slideViewPr>
    <p:cSldViewPr>
      <p:cViewPr varScale="1">
        <p:scale>
          <a:sx n="56" d="100"/>
          <a:sy n="56" d="100"/>
        </p:scale>
        <p:origin x="15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tega, Nele J" userId="5ef19957-2ba2-44ac-a5f6-441cea9164b7" providerId="ADAL" clId="{2738BFEA-C81C-4186-AA34-A2153F35F6F1}"/>
    <pc:docChg chg="modSld">
      <pc:chgData name="Ortega, Nele J" userId="5ef19957-2ba2-44ac-a5f6-441cea9164b7" providerId="ADAL" clId="{2738BFEA-C81C-4186-AA34-A2153F35F6F1}" dt="2025-03-20T16:59:25.259" v="6" actId="207"/>
      <pc:docMkLst>
        <pc:docMk/>
      </pc:docMkLst>
      <pc:sldChg chg="modSp">
        <pc:chgData name="Ortega, Nele J" userId="5ef19957-2ba2-44ac-a5f6-441cea9164b7" providerId="ADAL" clId="{2738BFEA-C81C-4186-AA34-A2153F35F6F1}" dt="2025-03-20T16:59:25.259" v="6" actId="207"/>
        <pc:sldMkLst>
          <pc:docMk/>
          <pc:sldMk cId="3397207212" sldId="338"/>
        </pc:sldMkLst>
        <pc:spChg chg="mod">
          <ac:chgData name="Ortega, Nele J" userId="5ef19957-2ba2-44ac-a5f6-441cea9164b7" providerId="ADAL" clId="{2738BFEA-C81C-4186-AA34-A2153F35F6F1}" dt="2025-03-20T16:59:25.259" v="6" actId="207"/>
          <ac:spMkLst>
            <pc:docMk/>
            <pc:sldMk cId="3397207212" sldId="33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8EBF-D7D0-3291-0803-CDCBD791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Homework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F6F9-4AE9-57CD-E3F9-8B9609E46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your own website hosted on GitHub Pages</a:t>
            </a:r>
          </a:p>
        </p:txBody>
      </p:sp>
    </p:spTree>
    <p:extLst>
      <p:ext uri="{BB962C8B-B14F-4D97-AF65-F5344CB8AC3E}">
        <p14:creationId xmlns:p14="http://schemas.microsoft.com/office/powerpoint/2010/main" val="24743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72BD-32ED-A947-AE72-B7DE415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1</a:t>
            </a:r>
            <a:br>
              <a:rPr lang="en-US" dirty="0"/>
            </a:br>
            <a:r>
              <a:rPr lang="en-US" sz="3100" dirty="0"/>
              <a:t>Create a GitHub repo and initialize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DDC1-3E4A-B043-BF53-0875AB67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38301"/>
            <a:ext cx="8276327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AADA3-3E29-9246-9939-5FECE80D8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09"/>
          <a:stretch/>
        </p:blipFill>
        <p:spPr>
          <a:xfrm>
            <a:off x="685800" y="4114799"/>
            <a:ext cx="704098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1AE3A-5D70-0745-C967-40D4F91EC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8956-D765-83CE-AE8E-105CF5E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2</a:t>
            </a:r>
            <a:br>
              <a:rPr lang="en-US" dirty="0"/>
            </a:br>
            <a:r>
              <a:rPr lang="en-US" sz="3100" dirty="0"/>
              <a:t>Create a dummy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FF13-2E99-8016-BCB7-E3C13F85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Task.  </a:t>
            </a:r>
            <a:r>
              <a:rPr lang="en-US" sz="2400" dirty="0"/>
              <a:t>Create a text file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  <a:r>
              <a:rPr lang="en-US" sz="2400" dirty="0"/>
              <a:t>in the repository root directory with the following (filler) content.  Commit and push to GitHub.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73134-B9E2-10A9-C2C1-F02B518F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7" y="3184525"/>
            <a:ext cx="73323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959B-C2A8-CE4C-8704-2CBAF90D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Step 3</a:t>
            </a:r>
            <a:br>
              <a:rPr lang="en-US" dirty="0"/>
            </a:br>
            <a:r>
              <a:rPr lang="en-US" sz="3100" dirty="0"/>
              <a:t>Set up GitHub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37750-5F44-0145-AFD8-F49E3D9E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9131"/>
            <a:ext cx="5257866" cy="760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7C3F52-DFF8-6347-8C13-046CE62D14F3}"/>
              </a:ext>
            </a:extLst>
          </p:cNvPr>
          <p:cNvSpPr/>
          <p:nvPr/>
        </p:nvSpPr>
        <p:spPr>
          <a:xfrm>
            <a:off x="8244016" y="539531"/>
            <a:ext cx="636373" cy="25458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F6DFE-BF77-7845-88EF-A678AB100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35"/>
          <a:stretch/>
        </p:blipFill>
        <p:spPr>
          <a:xfrm>
            <a:off x="5791200" y="1525148"/>
            <a:ext cx="2897660" cy="2780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AFE5C-0611-A147-8271-3FA52F2559D1}"/>
              </a:ext>
            </a:extLst>
          </p:cNvPr>
          <p:cNvSpPr/>
          <p:nvPr/>
        </p:nvSpPr>
        <p:spPr>
          <a:xfrm>
            <a:off x="6367849" y="3740532"/>
            <a:ext cx="2321011" cy="27070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7648B-51BB-4648-B843-9675F801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94" y="1786278"/>
            <a:ext cx="3577248" cy="25194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47DBC5-25C2-1D42-BC28-1DD40C68CEC8}"/>
              </a:ext>
            </a:extLst>
          </p:cNvPr>
          <p:cNvSpPr/>
          <p:nvPr/>
        </p:nvSpPr>
        <p:spPr>
          <a:xfrm>
            <a:off x="3373394" y="3087564"/>
            <a:ext cx="533400" cy="232523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1FAE6-13F5-4346-A067-4604088E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754287"/>
            <a:ext cx="8370092" cy="1781807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82A84F01-15BF-D74D-803C-E50A204F57EF}"/>
              </a:ext>
            </a:extLst>
          </p:cNvPr>
          <p:cNvSpPr/>
          <p:nvPr/>
        </p:nvSpPr>
        <p:spPr>
          <a:xfrm>
            <a:off x="8272848" y="1015304"/>
            <a:ext cx="304800" cy="5495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31D13FF-4382-224F-B4DB-A1CA380486CB}"/>
              </a:ext>
            </a:extLst>
          </p:cNvPr>
          <p:cNvSpPr/>
          <p:nvPr/>
        </p:nvSpPr>
        <p:spPr>
          <a:xfrm>
            <a:off x="2342618" y="4327333"/>
            <a:ext cx="304800" cy="54956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60015-F3A8-BA4B-8C62-9F658300CDBE}"/>
              </a:ext>
            </a:extLst>
          </p:cNvPr>
          <p:cNvSpPr/>
          <p:nvPr/>
        </p:nvSpPr>
        <p:spPr>
          <a:xfrm>
            <a:off x="3557940" y="6019800"/>
            <a:ext cx="3528660" cy="304800"/>
          </a:xfrm>
          <a:prstGeom prst="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76097528-30BD-3149-9D51-C439A24136F7}"/>
              </a:ext>
            </a:extLst>
          </p:cNvPr>
          <p:cNvSpPr/>
          <p:nvPr/>
        </p:nvSpPr>
        <p:spPr>
          <a:xfrm>
            <a:off x="4953000" y="2971800"/>
            <a:ext cx="838200" cy="348287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3A2FDED7-2917-E8CA-B86E-A265A00B45D2}"/>
              </a:ext>
            </a:extLst>
          </p:cNvPr>
          <p:cNvSpPr/>
          <p:nvPr/>
        </p:nvSpPr>
        <p:spPr>
          <a:xfrm>
            <a:off x="6911097" y="4784435"/>
            <a:ext cx="1969292" cy="549565"/>
          </a:xfrm>
          <a:prstGeom prst="wedgeRoundRectCallout">
            <a:avLst>
              <a:gd name="adj1" fmla="val -51346"/>
              <a:gd name="adj2" fmla="val 158380"/>
              <a:gd name="adj3" fmla="val 16667"/>
            </a:avLst>
          </a:prstGeom>
          <a:solidFill>
            <a:srgbClr val="F7964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Verify this is your dummy website</a:t>
            </a:r>
          </a:p>
        </p:txBody>
      </p:sp>
    </p:spTree>
    <p:extLst>
      <p:ext uri="{BB962C8B-B14F-4D97-AF65-F5344CB8AC3E}">
        <p14:creationId xmlns:p14="http://schemas.microsoft.com/office/powerpoint/2010/main" val="20595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Personalize your website!</a:t>
            </a:r>
          </a:p>
          <a:p>
            <a:r>
              <a:rPr lang="en-US" dirty="0"/>
              <a:t>All the information needs to be about you.</a:t>
            </a:r>
          </a:p>
          <a:p>
            <a:r>
              <a:rPr lang="en-US" dirty="0"/>
              <a:t>Must contain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Few lines of text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Some formatting (e.g., bold, underline, colors, size)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image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working link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At least one list (either number list or bullet point list)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 HTML table</a:t>
            </a:r>
          </a:p>
          <a:p>
            <a:pPr marL="514350" indent="-514350"/>
            <a:r>
              <a:rPr lang="en-US" dirty="0"/>
              <a:t>Additional elements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Additional more advanced elements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Interesting visual design</a:t>
            </a:r>
          </a:p>
          <a:p>
            <a:r>
              <a:rPr lang="en-US" dirty="0"/>
              <a:t>Publish your site to GitHub repo.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B6807B-B9D4-EF0B-722D-E4F0DC638CAF}"/>
              </a:ext>
            </a:extLst>
          </p:cNvPr>
          <p:cNvSpPr txBox="1">
            <a:spLocks/>
          </p:cNvSpPr>
          <p:nvPr/>
        </p:nvSpPr>
        <p:spPr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Step 3</a:t>
            </a:r>
            <a:br>
              <a:rPr lang="en-US" dirty="0"/>
            </a:br>
            <a:r>
              <a:rPr lang="en-US" sz="3100" dirty="0"/>
              <a:t>Additional assignment tasks</a:t>
            </a:r>
          </a:p>
        </p:txBody>
      </p:sp>
    </p:spTree>
    <p:extLst>
      <p:ext uri="{BB962C8B-B14F-4D97-AF65-F5344CB8AC3E}">
        <p14:creationId xmlns:p14="http://schemas.microsoft.com/office/powerpoint/2010/main" val="33972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22423</TotalTime>
  <Words>153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Module 5 Homework 1</vt:lpstr>
      <vt:lpstr>Step 1 Create a GitHub repo and initialize locally</vt:lpstr>
      <vt:lpstr>Step 2 Create a dummy website</vt:lpstr>
      <vt:lpstr>Step 3 Set up GitHub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Ortega, Nele J</cp:lastModifiedBy>
  <cp:revision>87</cp:revision>
  <cp:lastPrinted>2017-01-09T16:20:43Z</cp:lastPrinted>
  <dcterms:created xsi:type="dcterms:W3CDTF">2013-01-14T19:28:36Z</dcterms:created>
  <dcterms:modified xsi:type="dcterms:W3CDTF">2025-03-20T16:59:32Z</dcterms:modified>
</cp:coreProperties>
</file>