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70" r:id="rId2"/>
    <p:sldId id="260" r:id="rId3"/>
    <p:sldId id="271" r:id="rId4"/>
    <p:sldId id="262" r:id="rId5"/>
    <p:sldId id="279" r:id="rId6"/>
    <p:sldId id="269" r:id="rId7"/>
    <p:sldId id="285" r:id="rId8"/>
    <p:sldId id="280" r:id="rId9"/>
    <p:sldId id="276" r:id="rId10"/>
    <p:sldId id="286" r:id="rId11"/>
    <p:sldId id="267" r:id="rId12"/>
    <p:sldId id="277" r:id="rId13"/>
  </p:sldIdLst>
  <p:sldSz cx="12192000" cy="6858000"/>
  <p:notesSz cx="6858000" cy="9144000"/>
  <p:embeddedFontLst>
    <p:embeddedFont>
      <p:font typeface="Goldie Rainbow" panose="020B0604020202020204" charset="0"/>
      <p:regular r:id="rId15"/>
    </p:embeddedFont>
    <p:embeddedFont>
      <p:font typeface="Harlow Solid Italic" panose="04030604020F02020D02" pitchFamily="82" charset="0"/>
      <p:italic r:id="rId16"/>
    </p:embeddedFont>
    <p:embeddedFont>
      <p:font typeface="Jokerman" panose="04090605060D06020702" pitchFamily="82" charset="0"/>
      <p:regular r:id="rId17"/>
    </p:embeddedFont>
    <p:embeddedFont>
      <p:font typeface="KBCloudyDay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uzhat Nasrum" initials="NN" lastIdx="2" clrIdx="0">
    <p:extLst>
      <p:ext uri="{19B8F6BF-5375-455C-9EA6-DF929625EA0E}">
        <p15:presenceInfo xmlns:p15="http://schemas.microsoft.com/office/powerpoint/2012/main" userId="7d08a52fc2b7ea8a" providerId="Windows Live"/>
      </p:ext>
    </p:extLst>
  </p:cmAuthor>
  <p:cmAuthor id="2" name="Nelema jahan" initials="Nj" lastIdx="1" clrIdx="1">
    <p:extLst>
      <p:ext uri="{19B8F6BF-5375-455C-9EA6-DF929625EA0E}">
        <p15:presenceInfo xmlns:p15="http://schemas.microsoft.com/office/powerpoint/2012/main" userId="1cc710d48b11a2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EAF0"/>
    <a:srgbClr val="F4F9FF"/>
    <a:srgbClr val="C0D3F3"/>
    <a:srgbClr val="B9D2E6"/>
    <a:srgbClr val="555D66"/>
    <a:srgbClr val="C1C6CC"/>
    <a:srgbClr val="C8D9E0"/>
    <a:srgbClr val="8BA9C5"/>
    <a:srgbClr val="7C9AB2"/>
    <a:srgbClr val="BCC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88" autoAdjust="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3363E-8B85-4047-A29B-1DDD824AEF01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27F0B-98AF-4427-9158-DB02BC86A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6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1AEB0-9131-4A8A-856E-325766363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D2DD3A-FC4B-411E-BA13-A0F76D42F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DC881-D5B9-42F9-B465-B6D5A3FEC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DE6B-D26F-4539-8F1B-23742DE28261}" type="datetime1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0E37A-37BF-4671-BF85-5343A2408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8119E-2EAB-4FD3-8A41-33C0AC587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FE9E-CDD7-4A76-AFCD-8C65D4902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6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3760B-24C1-444E-ABB8-5281C190D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5D8F0-7AB5-4BAD-9A68-169EAA1BF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22626-F6D1-4D2D-BC7D-AF38E8E2F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D3C6-B7A3-488A-806C-66DD023861B4}" type="datetime1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BEA6-BC19-49A6-8F63-ADE59D6C3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93662-7190-49EA-801C-37AF9845A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FE9E-CDD7-4A76-AFCD-8C65D4902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7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98AB9E-62BC-4057-B5FB-5E3BF0AE5C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3D339A-0DCD-4AF0-A672-2C144725F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EA84F-938B-4B20-8420-A27D2A26C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DB05-D660-43C5-AF3F-070A875FF3EC}" type="datetime1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FCB22-1115-4DA2-97CE-0A91023A4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D4E27-3476-4697-9E96-CEEF73C37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FE9E-CDD7-4A76-AFCD-8C65D4902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59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23461-637E-4371-BEE7-39D490E39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329C1-139B-4AD6-A548-9959B2113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D2D53-459F-4ADB-AAAA-D0248BE4B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E8FA-EFFC-4E15-B26C-E3461A1632AB}" type="datetime1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9C59D-7188-46F6-B974-52E6FDA26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BDA40-83DD-490F-B8FD-99CFA8C22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FE9E-CDD7-4A76-AFCD-8C65D4902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2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C59D3-F2D1-4420-A879-99CFCCA1B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51F91-1E9C-40CA-B11A-BD9EFA779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009EA-F3E5-4F13-8704-3F9E5B37D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D5BC4-E823-4C2E-ADF9-3122953E7AA1}" type="datetime1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54F2D-A38F-424E-9112-93FFB5D78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87298-77BD-40D4-943F-7A3FAE4D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FE9E-CDD7-4A76-AFCD-8C65D4902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2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ADB7E-76CA-4F29-85B8-63069F34A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20E5F-A763-419C-B1F4-537ACA0AD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208B6-1627-41A3-851B-C38A6D3F1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8D524-4CF1-4DCC-9AFB-7A6EF9288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E06A5-05FF-4B79-8D20-7F7EE3D8C025}" type="datetime1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7748B-1364-49D7-A5AD-67EF4E9CA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67301-1485-40C0-8BF6-FD304A1DB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FE9E-CDD7-4A76-AFCD-8C65D4902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85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E08D5-01F1-4BA0-BE23-DEACAC0B2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8541A-83DF-4E10-B193-6CF621799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702F6-8473-4042-A607-E418B7912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039CD-66FE-42D3-A98F-068D9B703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CD4403-CAB3-4E8D-8977-4F20102A53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DC1E63-9442-475C-BD0F-81A91E5A4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41AF-8409-420B-BDE7-435590971F54}" type="datetime1">
              <a:rPr lang="en-US" smtClean="0"/>
              <a:t>11/28/2024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C32E93-781E-4104-B078-F8D563B2F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BE42F5-8161-48F6-90CD-B0BACD3A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FE9E-CDD7-4A76-AFCD-8C65D4902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12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792CF-3058-42A6-99E9-1F56A28BF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F85DC9-3B28-4B07-9E14-EAD82D5B9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1933-39AE-4A77-8CA4-0E9D33B110CF}" type="datetime1">
              <a:rPr lang="en-US" smtClean="0"/>
              <a:t>11/28/2024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25AE96-8784-45CC-B75F-118B38B25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D9B3A8-33A5-493B-AB9A-4E436D40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FE9E-CDD7-4A76-AFCD-8C65D4902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91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7D7BA-77A5-42BA-BDF9-95184BE6F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2E3A1-3E12-49D2-BE51-5298EA644FEC}" type="datetime1">
              <a:rPr lang="en-US" smtClean="0"/>
              <a:t>11/28/2024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6144F5-99FA-4B0F-B1CF-9AAAB5F90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8E90A8-BEA0-49CE-BA68-4CC443869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FE9E-CDD7-4A76-AFCD-8C65D4902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3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97B37-63D8-4FF1-9CEA-392F76599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6DAE2-4F6E-4A92-BC44-9E30F76DA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78E4A-CFE9-4A22-9327-F22F718E6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6799A-C9E5-49CE-A649-77BFCA47B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637A-4517-458F-9352-0DBD43C093A7}" type="datetime1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2FFC98-5F2D-466F-AF32-37FC869B6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11BE6-EDB8-49E1-9EB0-4E06FF0B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FE9E-CDD7-4A76-AFCD-8C65D4902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4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1A84C-2A48-4B12-89DD-A3ACA0F1B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72325B-7803-4F58-ACA1-7C3FBA4B59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4D3F6-71CF-404B-85AC-16EBD9A92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96BDA-7476-4E38-A3A8-0C5C88BC5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44F5-DCF3-4294-805D-31C0B742FCAB}" type="datetime1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13DE9-A642-444D-85FA-78EDE5B60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37B76-4D72-4EDC-826F-7CE323294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FE9E-CDD7-4A76-AFCD-8C65D4902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50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33C73F-50E6-49F3-8B82-EAC2C09AA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D1976-3C60-43B5-9068-FFE58ACA1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63011-0FC4-484D-8F8B-979EBAAF9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33104-C054-441B-A884-C7C3353A3EC4}" type="datetime1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82A5A-5ECD-42BA-A013-E61BEA2FD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C22BA-C8CF-4B92-A210-DC8F6A07D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EFE9E-CDD7-4A76-AFCD-8C65D4902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03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roup 217">
            <a:extLst>
              <a:ext uri="{FF2B5EF4-FFF2-40B4-BE49-F238E27FC236}">
                <a16:creationId xmlns:a16="http://schemas.microsoft.com/office/drawing/2014/main" id="{446EC14F-9952-4B4F-9606-0BC0D1E3420F}"/>
              </a:ext>
            </a:extLst>
          </p:cNvPr>
          <p:cNvGrpSpPr/>
          <p:nvPr/>
        </p:nvGrpSpPr>
        <p:grpSpPr>
          <a:xfrm>
            <a:off x="7656" y="-155050"/>
            <a:ext cx="12225004" cy="6858046"/>
            <a:chOff x="-33004" y="-46"/>
            <a:chExt cx="12225004" cy="6858046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F8B494DA-B1B2-42B8-9A9B-691DA24B5244}"/>
                </a:ext>
              </a:extLst>
            </p:cNvPr>
            <p:cNvGrpSpPr/>
            <p:nvPr/>
          </p:nvGrpSpPr>
          <p:grpSpPr>
            <a:xfrm>
              <a:off x="65326" y="-46"/>
              <a:ext cx="12068604" cy="6858046"/>
              <a:chOff x="65326" y="-46"/>
              <a:chExt cx="12068604" cy="6858046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6677B010-41D5-49D2-8255-C40BA6BD23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314" y="-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31459408-3317-48E6-80FA-D7F7132274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828" y="-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45CEDE66-C38E-4810-B598-C185D457FA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342" y="-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E7E3EB0-ADCA-47AB-86F3-48C09CE9E8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4856" y="-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1455B10B-6F96-4397-8F23-3554410CF0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3370" y="-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4E415612-F08C-4DB2-80ED-4D3FCB8F98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884" y="-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31839CFB-23F9-4BE3-A1D1-DEE6342339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0398" y="-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C4891F76-F1D8-4E24-91BE-BB0E9E6F1B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8912" y="-8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9769207-9361-484C-BB1B-F1C5D6A5A3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7426" y="-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199E566A-B567-42BD-9AD2-5D7EAED67D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5940" y="-10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410BB25C-C57A-427F-8EF2-7B6ED1A2D5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4454" y="-1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5C06584-D614-48FE-ABF8-7E74577B84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2968" y="-1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2E3ECCB8-7103-4048-B9D9-F18BA56760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1482" y="-1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36AC057E-AE06-4A32-8B88-5E05FD61A9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9996" y="-1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F7DE23D2-928D-4E1D-A299-33A8EEB628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8510" y="-1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88C760FA-5B7A-486B-A479-F7CE0A09B2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7024" y="-1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4EC90ED0-FDD2-49E3-A232-4D302DC180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5538" y="-1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7D41532D-C6DF-4E6C-A647-590865C597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4052" y="-18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9F369A5-9414-4C3D-96F2-DABEC43DDE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2566" y="-1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7435DC61-6182-421A-87FA-A8AED6C7B0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1080" y="-20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30ADCB6-7612-4DB7-9FD1-608D977244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9594" y="-2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F4A02736-D57C-4BF4-B5C5-231A4457ED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8108" y="-2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FE9BA3AA-85FF-4249-8D63-110E6AAD22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6622" y="-2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F45A56A0-4AA2-4031-8229-9A01F961DF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5136" y="-2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9B24C3E4-9FF4-4FAF-8D08-F3E1C8423A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3650" y="-2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841ADD8B-153E-424B-B0EC-0AAF4420CF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2164" y="-2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39F24E1B-53B7-40FF-A9C7-172A053E6A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0678" y="-2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CBEE3CF2-1B66-49C8-9755-69284A182B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9192" y="-28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F35839DE-C8F3-46C7-9DD4-A6BA8BCBF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7706" y="-2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ECF4E604-8097-4474-B42A-DA7F7794AA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06220" y="-30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8AF4F11-EA5D-413A-8854-E2C2E9F5C5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4734" y="-3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C4461679-B632-4705-AB08-DE4C59F0B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3248" y="-3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71D41181-D4AA-4D33-84C1-2070239095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11762" y="-3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28C7EB8E-59EC-45BE-AE5D-5DCFA6730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0276" y="-3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ACA79E3F-07D5-4D31-8D2C-289D2D5826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8790" y="-3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4A210B4B-23F7-4547-95DE-4263FA10B7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7304" y="-3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398BD4B6-5DB7-47B1-A7CE-EA134DB88A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5818" y="-3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785CBB1F-915A-45C4-9AF1-FA067A3378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4332" y="-38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78832B0A-AA33-4DEB-808C-5E0F3123A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2846" y="-3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817DF550-8AEB-478B-A7CD-A89338EAA7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91360" y="-40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C9CFD57C-3FB3-4190-91FD-CAB9C1984B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59874" y="-4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0F1F320E-1D39-4933-81C7-2E8A587133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8388" y="-4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289BD18F-7BC9-48C2-ADD0-13D3BE7245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96902" y="-4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A6DCEAAE-10CA-4D38-AD57-68A8EF3E4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65416" y="-4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9D30270D-5E09-4E40-A847-F5E59254A7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33930" y="-4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91B175F8-F4AE-4BC6-A8A1-371EBB3F23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26" y="-4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71386DB3-E05A-4F02-89F6-463E5BABFC4B}"/>
                </a:ext>
              </a:extLst>
            </p:cNvPr>
            <p:cNvGrpSpPr/>
            <p:nvPr/>
          </p:nvGrpSpPr>
          <p:grpSpPr>
            <a:xfrm>
              <a:off x="-33004" y="78833"/>
              <a:ext cx="12225004" cy="6698325"/>
              <a:chOff x="12590503" y="136889"/>
              <a:chExt cx="6858046" cy="6698325"/>
            </a:xfrm>
          </p:grpSpPr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E701849B-E84C-49D4-A24C-90C2C83241D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4" y="-303812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A3EFCBC0-9315-4F95-9505-8D03929D9E2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5" y="-2769610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F484A8C7-BB4F-4D7F-81BD-A695819C951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6" y="-250109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CC48EDC4-E7EE-48A7-86F1-C6F46BBB17A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7" y="-223258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8594CD17-D05A-4600-A3BC-5FC1F780476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8" y="-196406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A6687373-03A6-4817-A4E2-4938AE69B3C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9" y="-169555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4688A4C1-453E-444C-9BAC-530694B4FC3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0" y="-142703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F8B67098-1983-4A66-8EE5-4DF851CD550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1" y="-115852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E253A634-C56E-49B2-977B-B681328774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2" y="-89001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35A6E0A4-C94A-4566-86B9-D69EC7D10D8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3" y="-621498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48AE2B7C-6495-4BDF-B08B-89797218D67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4" y="-35298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E0B00E10-75CE-48EF-BC40-94B2D895D3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5" y="-84470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4645402C-1249-446A-9F49-B0B381F23E1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6" y="18404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52521BDE-C772-4BD5-A6A0-00BA868978A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7" y="45255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106BA724-55A1-46BE-9968-F992977B521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8" y="72107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0D2A1AFA-666F-480D-A574-F077B926DBA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9" y="98958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5C7C63EB-E51E-4AB2-90C6-01136CDC65B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0" y="125810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BF8CC544-593A-4AD1-B177-F19387CCCB1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1" y="152661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2D3A58C9-8F2C-4AF0-B1EC-1CFA8AD4C94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2" y="179512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9F44DF76-88C7-491F-BD9C-FD2331F4C20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3" y="206364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68FC0AE8-9BCB-427F-8A22-61FA5E4E299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4" y="233215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9007B7E5-9C24-4D4B-93A6-5748B93BF58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5" y="260067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FE290B39-CCE8-4A76-BDB5-3AAEEA48F57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6" y="286918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3D9E1AD-29D4-492C-9315-E79F3AB6128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7" y="313769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C97D09E5-AA60-4108-A10A-5A7CEF439EA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8" y="340621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0798857F-F6AA-4C62-A385-D43026B14B2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49" y="-329211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23" name="Picture 222">
            <a:extLst>
              <a:ext uri="{FF2B5EF4-FFF2-40B4-BE49-F238E27FC236}">
                <a16:creationId xmlns:a16="http://schemas.microsoft.com/office/drawing/2014/main" id="{F114F94E-0283-478A-89C6-0965104A6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79405" y="412622"/>
            <a:ext cx="7364396" cy="49095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CE7FBA73-B3B1-4612-8A6F-FD8553A2261A}"/>
              </a:ext>
            </a:extLst>
          </p:cNvPr>
          <p:cNvSpPr txBox="1"/>
          <p:nvPr/>
        </p:nvSpPr>
        <p:spPr>
          <a:xfrm rot="21102411">
            <a:off x="2191464" y="-396778"/>
            <a:ext cx="7244438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400" dirty="0"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arlow Solid Italic" panose="04030604020F02020D02" pitchFamily="82" charset="0"/>
            </a:endParaRPr>
          </a:p>
          <a:p>
            <a:pPr algn="ctr"/>
            <a:endParaRPr lang="en-US" sz="4400" dirty="0"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arlow Solid Italic" panose="04030604020F02020D02" pitchFamily="82" charset="0"/>
            </a:endParaRPr>
          </a:p>
          <a:p>
            <a:pPr algn="ctr"/>
            <a:endParaRPr lang="en-US" sz="4400" dirty="0"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arlow Solid Italic" panose="04030604020F02020D02" pitchFamily="82" charset="0"/>
            </a:endParaRPr>
          </a:p>
          <a:p>
            <a:pPr algn="ctr"/>
            <a:r>
              <a:rPr lang="en-US" sz="8000" dirty="0"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arlow Solid Italic" panose="04030604020F02020D02" pitchFamily="82" charset="0"/>
              </a:rPr>
              <a:t>Connect</a:t>
            </a:r>
            <a:r>
              <a:rPr lang="en-US" sz="10000" dirty="0"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arlow Solid Italic" panose="04030604020F02020D02" pitchFamily="82" charset="0"/>
              </a:rPr>
              <a:t>4</a:t>
            </a:r>
          </a:p>
          <a:p>
            <a:pPr algn="ctr"/>
            <a:r>
              <a:rPr lang="en-US" sz="4000" dirty="0"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arlow Solid Italic" panose="04030604020F02020D02" pitchFamily="82" charset="0"/>
                <a:cs typeface="Arabic Transparent" panose="02010000000000000000" pitchFamily="2" charset="-78"/>
              </a:rPr>
              <a:t>Stack, Connect, Win</a:t>
            </a:r>
          </a:p>
          <a:p>
            <a:pPr algn="ctr"/>
            <a:endParaRPr lang="en-US" sz="9600" dirty="0"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Goldie Rainbow" panose="02000500000000000000" pitchFamily="2" charset="0"/>
            </a:endParaRP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A4BCC841-C0AE-4011-A224-53BB307EA893}"/>
              </a:ext>
            </a:extLst>
          </p:cNvPr>
          <p:cNvGrpSpPr/>
          <p:nvPr/>
        </p:nvGrpSpPr>
        <p:grpSpPr>
          <a:xfrm>
            <a:off x="7814" y="11365"/>
            <a:ext cx="12219177" cy="6873627"/>
            <a:chOff x="-20505" y="-45"/>
            <a:chExt cx="12219177" cy="6873627"/>
          </a:xfrm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DFCFDE8-6A5B-4B5D-9611-0B9929E03EA0}"/>
                </a:ext>
              </a:extLst>
            </p:cNvPr>
            <p:cNvSpPr/>
            <p:nvPr/>
          </p:nvSpPr>
          <p:spPr>
            <a:xfrm>
              <a:off x="-14994" y="-1"/>
              <a:ext cx="12213666" cy="6873583"/>
            </a:xfrm>
            <a:custGeom>
              <a:avLst/>
              <a:gdLst>
                <a:gd name="connsiteX0" fmla="*/ 2070465 w 12213666"/>
                <a:gd name="connsiteY0" fmla="*/ 414194 h 6873583"/>
                <a:gd name="connsiteX1" fmla="*/ 2022376 w 12213666"/>
                <a:gd name="connsiteY1" fmla="*/ 485520 h 6873583"/>
                <a:gd name="connsiteX2" fmla="*/ 1821269 w 12213666"/>
                <a:gd name="connsiteY2" fmla="*/ 568821 h 6873583"/>
                <a:gd name="connsiteX3" fmla="*/ 1620161 w 12213666"/>
                <a:gd name="connsiteY3" fmla="*/ 485520 h 6873583"/>
                <a:gd name="connsiteX4" fmla="*/ 1579970 w 12213666"/>
                <a:gd name="connsiteY4" fmla="*/ 425908 h 6873583"/>
                <a:gd name="connsiteX5" fmla="*/ 1564072 w 12213666"/>
                <a:gd name="connsiteY5" fmla="*/ 477123 h 6873583"/>
                <a:gd name="connsiteX6" fmla="*/ 1247623 w 12213666"/>
                <a:gd name="connsiteY6" fmla="*/ 686879 h 6873583"/>
                <a:gd name="connsiteX7" fmla="*/ 962839 w 12213666"/>
                <a:gd name="connsiteY7" fmla="*/ 535461 h 6873583"/>
                <a:gd name="connsiteX8" fmla="*/ 951882 w 12213666"/>
                <a:gd name="connsiteY8" fmla="*/ 515275 h 6873583"/>
                <a:gd name="connsiteX9" fmla="*/ 949227 w 12213666"/>
                <a:gd name="connsiteY9" fmla="*/ 541608 h 6873583"/>
                <a:gd name="connsiteX10" fmla="*/ 662611 w 12213666"/>
                <a:gd name="connsiteY10" fmla="*/ 874173 h 6873583"/>
                <a:gd name="connsiteX11" fmla="*/ 600824 w 12213666"/>
                <a:gd name="connsiteY11" fmla="*/ 890863 h 6873583"/>
                <a:gd name="connsiteX12" fmla="*/ 637144 w 12213666"/>
                <a:gd name="connsiteY12" fmla="*/ 934883 h 6873583"/>
                <a:gd name="connsiteX13" fmla="*/ 695798 w 12213666"/>
                <a:gd name="connsiteY13" fmla="*/ 1126904 h 6873583"/>
                <a:gd name="connsiteX14" fmla="*/ 595207 w 12213666"/>
                <a:gd name="connsiteY14" fmla="*/ 1369751 h 6873583"/>
                <a:gd name="connsiteX15" fmla="*/ 566376 w 12213666"/>
                <a:gd name="connsiteY15" fmla="*/ 1393538 h 6873583"/>
                <a:gd name="connsiteX16" fmla="*/ 640106 w 12213666"/>
                <a:gd name="connsiteY16" fmla="*/ 1416425 h 6873583"/>
                <a:gd name="connsiteX17" fmla="*/ 915411 w 12213666"/>
                <a:gd name="connsiteY17" fmla="*/ 1831763 h 6873583"/>
                <a:gd name="connsiteX18" fmla="*/ 555494 w 12213666"/>
                <a:gd name="connsiteY18" fmla="*/ 2273366 h 6873583"/>
                <a:gd name="connsiteX19" fmla="*/ 495839 w 12213666"/>
                <a:gd name="connsiteY19" fmla="*/ 2279378 h 6873583"/>
                <a:gd name="connsiteX20" fmla="*/ 555389 w 12213666"/>
                <a:gd name="connsiteY20" fmla="*/ 2367705 h 6873583"/>
                <a:gd name="connsiteX21" fmla="*/ 577740 w 12213666"/>
                <a:gd name="connsiteY21" fmla="*/ 2478410 h 6873583"/>
                <a:gd name="connsiteX22" fmla="*/ 494438 w 12213666"/>
                <a:gd name="connsiteY22" fmla="*/ 2679518 h 6873583"/>
                <a:gd name="connsiteX23" fmla="*/ 487463 w 12213666"/>
                <a:gd name="connsiteY23" fmla="*/ 2685272 h 6873583"/>
                <a:gd name="connsiteX24" fmla="*/ 550526 w 12213666"/>
                <a:gd name="connsiteY24" fmla="*/ 2691629 h 6873583"/>
                <a:gd name="connsiteX25" fmla="*/ 910443 w 12213666"/>
                <a:gd name="connsiteY25" fmla="*/ 3133233 h 6873583"/>
                <a:gd name="connsiteX26" fmla="*/ 635139 w 12213666"/>
                <a:gd name="connsiteY26" fmla="*/ 3548569 h 6873583"/>
                <a:gd name="connsiteX27" fmla="*/ 580318 w 12213666"/>
                <a:gd name="connsiteY27" fmla="*/ 3565586 h 6873583"/>
                <a:gd name="connsiteX28" fmla="*/ 606354 w 12213666"/>
                <a:gd name="connsiteY28" fmla="*/ 3587067 h 6873583"/>
                <a:gd name="connsiteX29" fmla="*/ 706944 w 12213666"/>
                <a:gd name="connsiteY29" fmla="*/ 3829915 h 6873583"/>
                <a:gd name="connsiteX30" fmla="*/ 497188 w 12213666"/>
                <a:gd name="connsiteY30" fmla="*/ 4146364 h 6873583"/>
                <a:gd name="connsiteX31" fmla="*/ 449729 w 12213666"/>
                <a:gd name="connsiteY31" fmla="*/ 4161096 h 6873583"/>
                <a:gd name="connsiteX32" fmla="*/ 452345 w 12213666"/>
                <a:gd name="connsiteY32" fmla="*/ 4162516 h 6873583"/>
                <a:gd name="connsiteX33" fmla="*/ 577738 w 12213666"/>
                <a:gd name="connsiteY33" fmla="*/ 4398353 h 6873583"/>
                <a:gd name="connsiteX34" fmla="*/ 555388 w 12213666"/>
                <a:gd name="connsiteY34" fmla="*/ 4509058 h 6873583"/>
                <a:gd name="connsiteX35" fmla="*/ 525612 w 12213666"/>
                <a:gd name="connsiteY35" fmla="*/ 4553221 h 6873583"/>
                <a:gd name="connsiteX36" fmla="*/ 544266 w 12213666"/>
                <a:gd name="connsiteY36" fmla="*/ 4555102 h 6873583"/>
                <a:gd name="connsiteX37" fmla="*/ 904183 w 12213666"/>
                <a:gd name="connsiteY37" fmla="*/ 4996705 h 6873583"/>
                <a:gd name="connsiteX38" fmla="*/ 628878 w 12213666"/>
                <a:gd name="connsiteY38" fmla="*/ 5412043 h 6873583"/>
                <a:gd name="connsiteX39" fmla="*/ 622460 w 12213666"/>
                <a:gd name="connsiteY39" fmla="*/ 5414035 h 6873583"/>
                <a:gd name="connsiteX40" fmla="*/ 628225 w 12213666"/>
                <a:gd name="connsiteY40" fmla="*/ 5421022 h 6873583"/>
                <a:gd name="connsiteX41" fmla="*/ 686879 w 12213666"/>
                <a:gd name="connsiteY41" fmla="*/ 5613042 h 6873583"/>
                <a:gd name="connsiteX42" fmla="*/ 535460 w 12213666"/>
                <a:gd name="connsiteY42" fmla="*/ 5897826 h 6873583"/>
                <a:gd name="connsiteX43" fmla="*/ 523813 w 12213666"/>
                <a:gd name="connsiteY43" fmla="*/ 5904148 h 6873583"/>
                <a:gd name="connsiteX44" fmla="*/ 550275 w 12213666"/>
                <a:gd name="connsiteY44" fmla="*/ 5918511 h 6873583"/>
                <a:gd name="connsiteX45" fmla="*/ 694667 w 12213666"/>
                <a:gd name="connsiteY45" fmla="*/ 6134008 h 6873583"/>
                <a:gd name="connsiteX46" fmla="*/ 695496 w 12213666"/>
                <a:gd name="connsiteY46" fmla="*/ 6142226 h 6873583"/>
                <a:gd name="connsiteX47" fmla="*/ 717351 w 12213666"/>
                <a:gd name="connsiteY47" fmla="*/ 6112251 h 6873583"/>
                <a:gd name="connsiteX48" fmla="*/ 1058192 w 12213666"/>
                <a:gd name="connsiteY48" fmla="*/ 5956480 h 6873583"/>
                <a:gd name="connsiteX49" fmla="*/ 1499795 w 12213666"/>
                <a:gd name="connsiteY49" fmla="*/ 6316397 h 6873583"/>
                <a:gd name="connsiteX50" fmla="*/ 1501356 w 12213666"/>
                <a:gd name="connsiteY50" fmla="*/ 6331881 h 6873583"/>
                <a:gd name="connsiteX51" fmla="*/ 1538841 w 12213666"/>
                <a:gd name="connsiteY51" fmla="*/ 6311534 h 6873583"/>
                <a:gd name="connsiteX52" fmla="*/ 1649546 w 12213666"/>
                <a:gd name="connsiteY52" fmla="*/ 6289184 h 6873583"/>
                <a:gd name="connsiteX53" fmla="*/ 1808562 w 12213666"/>
                <a:gd name="connsiteY53" fmla="*/ 6337756 h 6873583"/>
                <a:gd name="connsiteX54" fmla="*/ 1821698 w 12213666"/>
                <a:gd name="connsiteY54" fmla="*/ 6349693 h 6873583"/>
                <a:gd name="connsiteX55" fmla="*/ 1825055 w 12213666"/>
                <a:gd name="connsiteY55" fmla="*/ 6316397 h 6873583"/>
                <a:gd name="connsiteX56" fmla="*/ 2266661 w 12213666"/>
                <a:gd name="connsiteY56" fmla="*/ 5956480 h 6873583"/>
                <a:gd name="connsiteX57" fmla="*/ 2681998 w 12213666"/>
                <a:gd name="connsiteY57" fmla="*/ 6231784 h 6873583"/>
                <a:gd name="connsiteX58" fmla="*/ 2692901 w 12213666"/>
                <a:gd name="connsiteY58" fmla="*/ 6266909 h 6873583"/>
                <a:gd name="connsiteX59" fmla="*/ 2737902 w 12213666"/>
                <a:gd name="connsiteY59" fmla="*/ 6229779 h 6873583"/>
                <a:gd name="connsiteX60" fmla="*/ 2929922 w 12213666"/>
                <a:gd name="connsiteY60" fmla="*/ 6171126 h 6873583"/>
                <a:gd name="connsiteX61" fmla="*/ 3246371 w 12213666"/>
                <a:gd name="connsiteY61" fmla="*/ 6380882 h 6873583"/>
                <a:gd name="connsiteX62" fmla="*/ 3254405 w 12213666"/>
                <a:gd name="connsiteY62" fmla="*/ 6420676 h 6873583"/>
                <a:gd name="connsiteX63" fmla="*/ 3286897 w 12213666"/>
                <a:gd name="connsiteY63" fmla="*/ 6372484 h 6873583"/>
                <a:gd name="connsiteX64" fmla="*/ 3488007 w 12213666"/>
                <a:gd name="connsiteY64" fmla="*/ 6289183 h 6873583"/>
                <a:gd name="connsiteX65" fmla="*/ 3647021 w 12213666"/>
                <a:gd name="connsiteY65" fmla="*/ 6337755 h 6873583"/>
                <a:gd name="connsiteX66" fmla="*/ 3651311 w 12213666"/>
                <a:gd name="connsiteY66" fmla="*/ 6341653 h 6873583"/>
                <a:gd name="connsiteX67" fmla="*/ 3653856 w 12213666"/>
                <a:gd name="connsiteY67" fmla="*/ 6316397 h 6873583"/>
                <a:gd name="connsiteX68" fmla="*/ 4095459 w 12213666"/>
                <a:gd name="connsiteY68" fmla="*/ 5956480 h 6873583"/>
                <a:gd name="connsiteX69" fmla="*/ 4469230 w 12213666"/>
                <a:gd name="connsiteY69" fmla="*/ 6155216 h 6873583"/>
                <a:gd name="connsiteX70" fmla="*/ 4506504 w 12213666"/>
                <a:gd name="connsiteY70" fmla="*/ 6223884 h 6873583"/>
                <a:gd name="connsiteX71" fmla="*/ 4543776 w 12213666"/>
                <a:gd name="connsiteY71" fmla="*/ 6155215 h 6873583"/>
                <a:gd name="connsiteX72" fmla="*/ 4917550 w 12213666"/>
                <a:gd name="connsiteY72" fmla="*/ 5956479 h 6873583"/>
                <a:gd name="connsiteX73" fmla="*/ 5359158 w 12213666"/>
                <a:gd name="connsiteY73" fmla="*/ 6316396 h 6873583"/>
                <a:gd name="connsiteX74" fmla="*/ 5361812 w 12213666"/>
                <a:gd name="connsiteY74" fmla="*/ 6342731 h 6873583"/>
                <a:gd name="connsiteX75" fmla="*/ 5372769 w 12213666"/>
                <a:gd name="connsiteY75" fmla="*/ 6322544 h 6873583"/>
                <a:gd name="connsiteX76" fmla="*/ 5657552 w 12213666"/>
                <a:gd name="connsiteY76" fmla="*/ 6171126 h 6873583"/>
                <a:gd name="connsiteX77" fmla="*/ 5973999 w 12213666"/>
                <a:gd name="connsiteY77" fmla="*/ 6380882 h 6873583"/>
                <a:gd name="connsiteX78" fmla="*/ 5985619 w 12213666"/>
                <a:gd name="connsiteY78" fmla="*/ 6438439 h 6873583"/>
                <a:gd name="connsiteX79" fmla="*/ 6030088 w 12213666"/>
                <a:gd name="connsiteY79" fmla="*/ 6372483 h 6873583"/>
                <a:gd name="connsiteX80" fmla="*/ 6231194 w 12213666"/>
                <a:gd name="connsiteY80" fmla="*/ 6289182 h 6873583"/>
                <a:gd name="connsiteX81" fmla="*/ 6450658 w 12213666"/>
                <a:gd name="connsiteY81" fmla="*/ 6392680 h 6873583"/>
                <a:gd name="connsiteX82" fmla="*/ 6485837 w 12213666"/>
                <a:gd name="connsiteY82" fmla="*/ 6450662 h 6873583"/>
                <a:gd name="connsiteX83" fmla="*/ 6499925 w 12213666"/>
                <a:gd name="connsiteY83" fmla="*/ 6380880 h 6873583"/>
                <a:gd name="connsiteX84" fmla="*/ 6816374 w 12213666"/>
                <a:gd name="connsiteY84" fmla="*/ 6171124 h 6873583"/>
                <a:gd name="connsiteX85" fmla="*/ 7101159 w 12213666"/>
                <a:gd name="connsiteY85" fmla="*/ 6322542 h 6873583"/>
                <a:gd name="connsiteX86" fmla="*/ 7119587 w 12213666"/>
                <a:gd name="connsiteY86" fmla="*/ 6356494 h 6873583"/>
                <a:gd name="connsiteX87" fmla="*/ 7123088 w 12213666"/>
                <a:gd name="connsiteY87" fmla="*/ 6321761 h 6873583"/>
                <a:gd name="connsiteX88" fmla="*/ 7564691 w 12213666"/>
                <a:gd name="connsiteY88" fmla="*/ 5961844 h 6873583"/>
                <a:gd name="connsiteX89" fmla="*/ 8006294 w 12213666"/>
                <a:gd name="connsiteY89" fmla="*/ 6321761 h 6873583"/>
                <a:gd name="connsiteX90" fmla="*/ 8007855 w 12213666"/>
                <a:gd name="connsiteY90" fmla="*/ 6337245 h 6873583"/>
                <a:gd name="connsiteX91" fmla="*/ 8045341 w 12213666"/>
                <a:gd name="connsiteY91" fmla="*/ 6316898 h 6873583"/>
                <a:gd name="connsiteX92" fmla="*/ 8156046 w 12213666"/>
                <a:gd name="connsiteY92" fmla="*/ 6294548 h 6873583"/>
                <a:gd name="connsiteX93" fmla="*/ 8315062 w 12213666"/>
                <a:gd name="connsiteY93" fmla="*/ 6343120 h 6873583"/>
                <a:gd name="connsiteX94" fmla="*/ 8328199 w 12213666"/>
                <a:gd name="connsiteY94" fmla="*/ 6355057 h 6873583"/>
                <a:gd name="connsiteX95" fmla="*/ 8331555 w 12213666"/>
                <a:gd name="connsiteY95" fmla="*/ 6321761 h 6873583"/>
                <a:gd name="connsiteX96" fmla="*/ 8773158 w 12213666"/>
                <a:gd name="connsiteY96" fmla="*/ 5961844 h 6873583"/>
                <a:gd name="connsiteX97" fmla="*/ 9188496 w 12213666"/>
                <a:gd name="connsiteY97" fmla="*/ 6237148 h 6873583"/>
                <a:gd name="connsiteX98" fmla="*/ 9199399 w 12213666"/>
                <a:gd name="connsiteY98" fmla="*/ 6272273 h 6873583"/>
                <a:gd name="connsiteX99" fmla="*/ 9244400 w 12213666"/>
                <a:gd name="connsiteY99" fmla="*/ 6235143 h 6873583"/>
                <a:gd name="connsiteX100" fmla="*/ 9436420 w 12213666"/>
                <a:gd name="connsiteY100" fmla="*/ 6176490 h 6873583"/>
                <a:gd name="connsiteX101" fmla="*/ 9752869 w 12213666"/>
                <a:gd name="connsiteY101" fmla="*/ 6386246 h 6873583"/>
                <a:gd name="connsiteX102" fmla="*/ 9760903 w 12213666"/>
                <a:gd name="connsiteY102" fmla="*/ 6426041 h 6873583"/>
                <a:gd name="connsiteX103" fmla="*/ 9793395 w 12213666"/>
                <a:gd name="connsiteY103" fmla="*/ 6377848 h 6873583"/>
                <a:gd name="connsiteX104" fmla="*/ 9994503 w 12213666"/>
                <a:gd name="connsiteY104" fmla="*/ 6294547 h 6873583"/>
                <a:gd name="connsiteX105" fmla="*/ 10153519 w 12213666"/>
                <a:gd name="connsiteY105" fmla="*/ 6343119 h 6873583"/>
                <a:gd name="connsiteX106" fmla="*/ 10157809 w 12213666"/>
                <a:gd name="connsiteY106" fmla="*/ 6347018 h 6873583"/>
                <a:gd name="connsiteX107" fmla="*/ 10160355 w 12213666"/>
                <a:gd name="connsiteY107" fmla="*/ 6321761 h 6873583"/>
                <a:gd name="connsiteX108" fmla="*/ 10601958 w 12213666"/>
                <a:gd name="connsiteY108" fmla="*/ 5961844 h 6873583"/>
                <a:gd name="connsiteX109" fmla="*/ 11017296 w 12213666"/>
                <a:gd name="connsiteY109" fmla="*/ 6237148 h 6873583"/>
                <a:gd name="connsiteX110" fmla="*/ 11027639 w 12213666"/>
                <a:gd name="connsiteY110" fmla="*/ 6270467 h 6873583"/>
                <a:gd name="connsiteX111" fmla="*/ 11076951 w 12213666"/>
                <a:gd name="connsiteY111" fmla="*/ 6229780 h 6873583"/>
                <a:gd name="connsiteX112" fmla="*/ 11268971 w 12213666"/>
                <a:gd name="connsiteY112" fmla="*/ 6171127 h 6873583"/>
                <a:gd name="connsiteX113" fmla="*/ 11553755 w 12213666"/>
                <a:gd name="connsiteY113" fmla="*/ 6322545 h 6873583"/>
                <a:gd name="connsiteX114" fmla="*/ 11561556 w 12213666"/>
                <a:gd name="connsiteY114" fmla="*/ 6336917 h 6873583"/>
                <a:gd name="connsiteX115" fmla="*/ 11567088 w 12213666"/>
                <a:gd name="connsiteY115" fmla="*/ 6326726 h 6873583"/>
                <a:gd name="connsiteX116" fmla="*/ 11608697 w 12213666"/>
                <a:gd name="connsiteY116" fmla="*/ 6276295 h 6873583"/>
                <a:gd name="connsiteX117" fmla="*/ 11656246 w 12213666"/>
                <a:gd name="connsiteY117" fmla="*/ 6237064 h 6873583"/>
                <a:gd name="connsiteX118" fmla="*/ 11614697 w 12213666"/>
                <a:gd name="connsiteY118" fmla="*/ 6202783 h 6873583"/>
                <a:gd name="connsiteX119" fmla="*/ 11514140 w 12213666"/>
                <a:gd name="connsiteY119" fmla="*/ 5960017 h 6873583"/>
                <a:gd name="connsiteX120" fmla="*/ 11665508 w 12213666"/>
                <a:gd name="connsiteY120" fmla="*/ 5675328 h 6873583"/>
                <a:gd name="connsiteX121" fmla="*/ 11684473 w 12213666"/>
                <a:gd name="connsiteY121" fmla="*/ 5665034 h 6873583"/>
                <a:gd name="connsiteX122" fmla="*/ 11665329 w 12213666"/>
                <a:gd name="connsiteY122" fmla="*/ 5654643 h 6873583"/>
                <a:gd name="connsiteX123" fmla="*/ 11513911 w 12213666"/>
                <a:gd name="connsiteY123" fmla="*/ 5369859 h 6873583"/>
                <a:gd name="connsiteX124" fmla="*/ 11572565 w 12213666"/>
                <a:gd name="connsiteY124" fmla="*/ 5177839 h 6873583"/>
                <a:gd name="connsiteX125" fmla="*/ 11578872 w 12213666"/>
                <a:gd name="connsiteY125" fmla="*/ 5170195 h 6873583"/>
                <a:gd name="connsiteX126" fmla="*/ 11574570 w 12213666"/>
                <a:gd name="connsiteY126" fmla="*/ 5168860 h 6873583"/>
                <a:gd name="connsiteX127" fmla="*/ 11299265 w 12213666"/>
                <a:gd name="connsiteY127" fmla="*/ 4753522 h 6873583"/>
                <a:gd name="connsiteX128" fmla="*/ 11659182 w 12213666"/>
                <a:gd name="connsiteY128" fmla="*/ 4311919 h 6873583"/>
                <a:gd name="connsiteX129" fmla="*/ 11692543 w 12213666"/>
                <a:gd name="connsiteY129" fmla="*/ 4308556 h 6873583"/>
                <a:gd name="connsiteX130" fmla="*/ 11643936 w 12213666"/>
                <a:gd name="connsiteY130" fmla="*/ 4236462 h 6873583"/>
                <a:gd name="connsiteX131" fmla="*/ 11621586 w 12213666"/>
                <a:gd name="connsiteY131" fmla="*/ 4125757 h 6873583"/>
                <a:gd name="connsiteX132" fmla="*/ 11643936 w 12213666"/>
                <a:gd name="connsiteY132" fmla="*/ 4015052 h 6873583"/>
                <a:gd name="connsiteX133" fmla="*/ 11700632 w 12213666"/>
                <a:gd name="connsiteY133" fmla="*/ 3930960 h 6873583"/>
                <a:gd name="connsiteX134" fmla="*/ 11672061 w 12213666"/>
                <a:gd name="connsiteY134" fmla="*/ 3928080 h 6873583"/>
                <a:gd name="connsiteX135" fmla="*/ 11312144 w 12213666"/>
                <a:gd name="connsiteY135" fmla="*/ 3486477 h 6873583"/>
                <a:gd name="connsiteX136" fmla="*/ 11587449 w 12213666"/>
                <a:gd name="connsiteY136" fmla="*/ 3071141 h 6873583"/>
                <a:gd name="connsiteX137" fmla="*/ 11657569 w 12213666"/>
                <a:gd name="connsiteY137" fmla="*/ 3049373 h 6873583"/>
                <a:gd name="connsiteX138" fmla="*/ 11627380 w 12213666"/>
                <a:gd name="connsiteY138" fmla="*/ 3024466 h 6873583"/>
                <a:gd name="connsiteX139" fmla="*/ 11526790 w 12213666"/>
                <a:gd name="connsiteY139" fmla="*/ 2781618 h 6873583"/>
                <a:gd name="connsiteX140" fmla="*/ 11585444 w 12213666"/>
                <a:gd name="connsiteY140" fmla="*/ 2589598 h 6873583"/>
                <a:gd name="connsiteX141" fmla="*/ 11601227 w 12213666"/>
                <a:gd name="connsiteY141" fmla="*/ 2570469 h 6873583"/>
                <a:gd name="connsiteX142" fmla="*/ 11564187 w 12213666"/>
                <a:gd name="connsiteY142" fmla="*/ 2558971 h 6873583"/>
                <a:gd name="connsiteX143" fmla="*/ 11288882 w 12213666"/>
                <a:gd name="connsiteY143" fmla="*/ 2143633 h 6873583"/>
                <a:gd name="connsiteX144" fmla="*/ 11648799 w 12213666"/>
                <a:gd name="connsiteY144" fmla="*/ 1702030 h 6873583"/>
                <a:gd name="connsiteX145" fmla="*/ 11677075 w 12213666"/>
                <a:gd name="connsiteY145" fmla="*/ 1699180 h 6873583"/>
                <a:gd name="connsiteX146" fmla="*/ 11665329 w 12213666"/>
                <a:gd name="connsiteY146" fmla="*/ 1692805 h 6873583"/>
                <a:gd name="connsiteX147" fmla="*/ 11513911 w 12213666"/>
                <a:gd name="connsiteY147" fmla="*/ 1408020 h 6873583"/>
                <a:gd name="connsiteX148" fmla="*/ 11614502 w 12213666"/>
                <a:gd name="connsiteY148" fmla="*/ 1165172 h 6873583"/>
                <a:gd name="connsiteX149" fmla="*/ 11637490 w 12213666"/>
                <a:gd name="connsiteY149" fmla="*/ 1146205 h 6873583"/>
                <a:gd name="connsiteX150" fmla="*/ 11574570 w 12213666"/>
                <a:gd name="connsiteY150" fmla="*/ 1126674 h 6873583"/>
                <a:gd name="connsiteX151" fmla="*/ 11299265 w 12213666"/>
                <a:gd name="connsiteY151" fmla="*/ 711336 h 6873583"/>
                <a:gd name="connsiteX152" fmla="*/ 11301794 w 12213666"/>
                <a:gd name="connsiteY152" fmla="*/ 686254 h 6873583"/>
                <a:gd name="connsiteX153" fmla="*/ 11238783 w 12213666"/>
                <a:gd name="connsiteY153" fmla="*/ 679902 h 6873583"/>
                <a:gd name="connsiteX154" fmla="*/ 11065151 w 12213666"/>
                <a:gd name="connsiteY154" fmla="*/ 586289 h 6873583"/>
                <a:gd name="connsiteX155" fmla="*/ 11043291 w 12213666"/>
                <a:gd name="connsiteY155" fmla="*/ 559795 h 6873583"/>
                <a:gd name="connsiteX156" fmla="*/ 11022671 w 12213666"/>
                <a:gd name="connsiteY156" fmla="*/ 626222 h 6873583"/>
                <a:gd name="connsiteX157" fmla="*/ 10607333 w 12213666"/>
                <a:gd name="connsiteY157" fmla="*/ 901526 h 6873583"/>
                <a:gd name="connsiteX158" fmla="*/ 10165730 w 12213666"/>
                <a:gd name="connsiteY158" fmla="*/ 541609 h 6873583"/>
                <a:gd name="connsiteX159" fmla="*/ 10163217 w 12213666"/>
                <a:gd name="connsiteY159" fmla="*/ 516683 h 6873583"/>
                <a:gd name="connsiteX160" fmla="*/ 10158894 w 12213666"/>
                <a:gd name="connsiteY160" fmla="*/ 520250 h 6873583"/>
                <a:gd name="connsiteX161" fmla="*/ 9999878 w 12213666"/>
                <a:gd name="connsiteY161" fmla="*/ 568823 h 6873583"/>
                <a:gd name="connsiteX162" fmla="*/ 9798770 w 12213666"/>
                <a:gd name="connsiteY162" fmla="*/ 485521 h 6873583"/>
                <a:gd name="connsiteX163" fmla="*/ 9769236 w 12213666"/>
                <a:gd name="connsiteY163" fmla="*/ 441715 h 6873583"/>
                <a:gd name="connsiteX164" fmla="*/ 9758244 w 12213666"/>
                <a:gd name="connsiteY164" fmla="*/ 477125 h 6873583"/>
                <a:gd name="connsiteX165" fmla="*/ 9441795 w 12213666"/>
                <a:gd name="connsiteY165" fmla="*/ 686881 h 6873583"/>
                <a:gd name="connsiteX166" fmla="*/ 9249775 w 12213666"/>
                <a:gd name="connsiteY166" fmla="*/ 628227 h 6873583"/>
                <a:gd name="connsiteX167" fmla="*/ 9204774 w 12213666"/>
                <a:gd name="connsiteY167" fmla="*/ 591098 h 6873583"/>
                <a:gd name="connsiteX168" fmla="*/ 9193871 w 12213666"/>
                <a:gd name="connsiteY168" fmla="*/ 626222 h 6873583"/>
                <a:gd name="connsiteX169" fmla="*/ 8778533 w 12213666"/>
                <a:gd name="connsiteY169" fmla="*/ 901527 h 6873583"/>
                <a:gd name="connsiteX170" fmla="*/ 8336930 w 12213666"/>
                <a:gd name="connsiteY170" fmla="*/ 541610 h 6873583"/>
                <a:gd name="connsiteX171" fmla="*/ 8333676 w 12213666"/>
                <a:gd name="connsiteY171" fmla="*/ 509328 h 6873583"/>
                <a:gd name="connsiteX172" fmla="*/ 8320437 w 12213666"/>
                <a:gd name="connsiteY172" fmla="*/ 520251 h 6873583"/>
                <a:gd name="connsiteX173" fmla="*/ 8161421 w 12213666"/>
                <a:gd name="connsiteY173" fmla="*/ 568823 h 6873583"/>
                <a:gd name="connsiteX174" fmla="*/ 8050716 w 12213666"/>
                <a:gd name="connsiteY174" fmla="*/ 546473 h 6873583"/>
                <a:gd name="connsiteX175" fmla="*/ 8013230 w 12213666"/>
                <a:gd name="connsiteY175" fmla="*/ 526126 h 6873583"/>
                <a:gd name="connsiteX176" fmla="*/ 8011669 w 12213666"/>
                <a:gd name="connsiteY176" fmla="*/ 541610 h 6873583"/>
                <a:gd name="connsiteX177" fmla="*/ 7570066 w 12213666"/>
                <a:gd name="connsiteY177" fmla="*/ 901527 h 6873583"/>
                <a:gd name="connsiteX178" fmla="*/ 7154728 w 12213666"/>
                <a:gd name="connsiteY178" fmla="*/ 626222 h 6873583"/>
                <a:gd name="connsiteX179" fmla="*/ 7131275 w 12213666"/>
                <a:gd name="connsiteY179" fmla="*/ 550670 h 6873583"/>
                <a:gd name="connsiteX180" fmla="*/ 7101888 w 12213666"/>
                <a:gd name="connsiteY180" fmla="*/ 586288 h 6873583"/>
                <a:gd name="connsiteX181" fmla="*/ 6859040 w 12213666"/>
                <a:gd name="connsiteY181" fmla="*/ 686878 h 6873583"/>
                <a:gd name="connsiteX182" fmla="*/ 6667021 w 12213666"/>
                <a:gd name="connsiteY182" fmla="*/ 628225 h 6873583"/>
                <a:gd name="connsiteX183" fmla="*/ 6619033 w 12213666"/>
                <a:gd name="connsiteY183" fmla="*/ 588632 h 6873583"/>
                <a:gd name="connsiteX184" fmla="*/ 6607365 w 12213666"/>
                <a:gd name="connsiteY184" fmla="*/ 626220 h 6873583"/>
                <a:gd name="connsiteX185" fmla="*/ 6192027 w 12213666"/>
                <a:gd name="connsiteY185" fmla="*/ 901524 h 6873583"/>
                <a:gd name="connsiteX186" fmla="*/ 5750426 w 12213666"/>
                <a:gd name="connsiteY186" fmla="*/ 541608 h 6873583"/>
                <a:gd name="connsiteX187" fmla="*/ 5747914 w 12213666"/>
                <a:gd name="connsiteY187" fmla="*/ 516681 h 6873583"/>
                <a:gd name="connsiteX188" fmla="*/ 5743589 w 12213666"/>
                <a:gd name="connsiteY188" fmla="*/ 520248 h 6873583"/>
                <a:gd name="connsiteX189" fmla="*/ 5584574 w 12213666"/>
                <a:gd name="connsiteY189" fmla="*/ 568821 h 6873583"/>
                <a:gd name="connsiteX190" fmla="*/ 5383467 w 12213666"/>
                <a:gd name="connsiteY190" fmla="*/ 485519 h 6873583"/>
                <a:gd name="connsiteX191" fmla="*/ 5353932 w 12213666"/>
                <a:gd name="connsiteY191" fmla="*/ 441714 h 6873583"/>
                <a:gd name="connsiteX192" fmla="*/ 5342941 w 12213666"/>
                <a:gd name="connsiteY192" fmla="*/ 477122 h 6873583"/>
                <a:gd name="connsiteX193" fmla="*/ 5026491 w 12213666"/>
                <a:gd name="connsiteY193" fmla="*/ 686879 h 6873583"/>
                <a:gd name="connsiteX194" fmla="*/ 4834471 w 12213666"/>
                <a:gd name="connsiteY194" fmla="*/ 628225 h 6873583"/>
                <a:gd name="connsiteX195" fmla="*/ 4789469 w 12213666"/>
                <a:gd name="connsiteY195" fmla="*/ 591096 h 6873583"/>
                <a:gd name="connsiteX196" fmla="*/ 4778567 w 12213666"/>
                <a:gd name="connsiteY196" fmla="*/ 626220 h 6873583"/>
                <a:gd name="connsiteX197" fmla="*/ 4363231 w 12213666"/>
                <a:gd name="connsiteY197" fmla="*/ 901525 h 6873583"/>
                <a:gd name="connsiteX198" fmla="*/ 3921628 w 12213666"/>
                <a:gd name="connsiteY198" fmla="*/ 541608 h 6873583"/>
                <a:gd name="connsiteX199" fmla="*/ 3918375 w 12213666"/>
                <a:gd name="connsiteY199" fmla="*/ 509326 h 6873583"/>
                <a:gd name="connsiteX200" fmla="*/ 3905135 w 12213666"/>
                <a:gd name="connsiteY200" fmla="*/ 520248 h 6873583"/>
                <a:gd name="connsiteX201" fmla="*/ 3746121 w 12213666"/>
                <a:gd name="connsiteY201" fmla="*/ 568821 h 6873583"/>
                <a:gd name="connsiteX202" fmla="*/ 3635418 w 12213666"/>
                <a:gd name="connsiteY202" fmla="*/ 546471 h 6873583"/>
                <a:gd name="connsiteX203" fmla="*/ 3597931 w 12213666"/>
                <a:gd name="connsiteY203" fmla="*/ 526124 h 6873583"/>
                <a:gd name="connsiteX204" fmla="*/ 3596370 w 12213666"/>
                <a:gd name="connsiteY204" fmla="*/ 541608 h 6873583"/>
                <a:gd name="connsiteX205" fmla="*/ 3154766 w 12213666"/>
                <a:gd name="connsiteY205" fmla="*/ 901525 h 6873583"/>
                <a:gd name="connsiteX206" fmla="*/ 2713163 w 12213666"/>
                <a:gd name="connsiteY206" fmla="*/ 541608 h 6873583"/>
                <a:gd name="connsiteX207" fmla="*/ 2709206 w 12213666"/>
                <a:gd name="connsiteY207" fmla="*/ 502350 h 6873583"/>
                <a:gd name="connsiteX208" fmla="*/ 2691234 w 12213666"/>
                <a:gd name="connsiteY208" fmla="*/ 535461 h 6873583"/>
                <a:gd name="connsiteX209" fmla="*/ 2406450 w 12213666"/>
                <a:gd name="connsiteY209" fmla="*/ 686879 h 6873583"/>
                <a:gd name="connsiteX210" fmla="*/ 2089999 w 12213666"/>
                <a:gd name="connsiteY210" fmla="*/ 477123 h 6873583"/>
                <a:gd name="connsiteX211" fmla="*/ 0 w 12213666"/>
                <a:gd name="connsiteY211" fmla="*/ 0 h 6873583"/>
                <a:gd name="connsiteX212" fmla="*/ 12190403 w 12213666"/>
                <a:gd name="connsiteY212" fmla="*/ 0 h 6873583"/>
                <a:gd name="connsiteX213" fmla="*/ 12190403 w 12213666"/>
                <a:gd name="connsiteY213" fmla="*/ 1 h 6873583"/>
                <a:gd name="connsiteX214" fmla="*/ 12205206 w 12213666"/>
                <a:gd name="connsiteY214" fmla="*/ 1 h 6873583"/>
                <a:gd name="connsiteX215" fmla="*/ 12205206 w 12213666"/>
                <a:gd name="connsiteY215" fmla="*/ 2714461 h 6873583"/>
                <a:gd name="connsiteX216" fmla="*/ 12213666 w 12213666"/>
                <a:gd name="connsiteY216" fmla="*/ 2781618 h 6873583"/>
                <a:gd name="connsiteX217" fmla="*/ 12205206 w 12213666"/>
                <a:gd name="connsiteY217" fmla="*/ 2837576 h 6873583"/>
                <a:gd name="connsiteX218" fmla="*/ 12205206 w 12213666"/>
                <a:gd name="connsiteY218" fmla="*/ 3419320 h 6873583"/>
                <a:gd name="connsiteX219" fmla="*/ 12213666 w 12213666"/>
                <a:gd name="connsiteY219" fmla="*/ 3486477 h 6873583"/>
                <a:gd name="connsiteX220" fmla="*/ 12205206 w 12213666"/>
                <a:gd name="connsiteY220" fmla="*/ 3553634 h 6873583"/>
                <a:gd name="connsiteX221" fmla="*/ 12205206 w 12213666"/>
                <a:gd name="connsiteY221" fmla="*/ 6858002 h 6873583"/>
                <a:gd name="connsiteX222" fmla="*/ 12190403 w 12213666"/>
                <a:gd name="connsiteY222" fmla="*/ 6858002 h 6873583"/>
                <a:gd name="connsiteX223" fmla="*/ 12190403 w 12213666"/>
                <a:gd name="connsiteY223" fmla="*/ 6873583 h 6873583"/>
                <a:gd name="connsiteX224" fmla="*/ 11 w 12213666"/>
                <a:gd name="connsiteY224" fmla="*/ 6873583 h 6873583"/>
                <a:gd name="connsiteX225" fmla="*/ 11 w 12213666"/>
                <a:gd name="connsiteY225" fmla="*/ 6858001 h 6873583"/>
                <a:gd name="connsiteX226" fmla="*/ 1 w 12213666"/>
                <a:gd name="connsiteY226" fmla="*/ 6858001 h 6873583"/>
                <a:gd name="connsiteX227" fmla="*/ 1 w 12213666"/>
                <a:gd name="connsiteY227" fmla="*/ 348287 h 6873583"/>
                <a:gd name="connsiteX228" fmla="*/ 0 w 12213666"/>
                <a:gd name="connsiteY228" fmla="*/ 348287 h 6873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</a:cxnLst>
              <a:rect l="l" t="t" r="r" b="b"/>
              <a:pathLst>
                <a:path w="12213666" h="6873583">
                  <a:moveTo>
                    <a:pt x="2070465" y="414194"/>
                  </a:moveTo>
                  <a:lnTo>
                    <a:pt x="2022376" y="485520"/>
                  </a:lnTo>
                  <a:cubicBezTo>
                    <a:pt x="1970908" y="536988"/>
                    <a:pt x="1899806" y="568821"/>
                    <a:pt x="1821269" y="568821"/>
                  </a:cubicBezTo>
                  <a:cubicBezTo>
                    <a:pt x="1742731" y="568821"/>
                    <a:pt x="1671629" y="536988"/>
                    <a:pt x="1620161" y="485520"/>
                  </a:cubicBezTo>
                  <a:lnTo>
                    <a:pt x="1579970" y="425908"/>
                  </a:lnTo>
                  <a:lnTo>
                    <a:pt x="1564072" y="477123"/>
                  </a:lnTo>
                  <a:cubicBezTo>
                    <a:pt x="1511935" y="600388"/>
                    <a:pt x="1389880" y="686879"/>
                    <a:pt x="1247623" y="686879"/>
                  </a:cubicBezTo>
                  <a:cubicBezTo>
                    <a:pt x="1129075" y="686879"/>
                    <a:pt x="1024557" y="626816"/>
                    <a:pt x="962839" y="535461"/>
                  </a:cubicBezTo>
                  <a:lnTo>
                    <a:pt x="951882" y="515275"/>
                  </a:lnTo>
                  <a:lnTo>
                    <a:pt x="949227" y="541608"/>
                  </a:lnTo>
                  <a:cubicBezTo>
                    <a:pt x="917704" y="695661"/>
                    <a:pt x="807593" y="821088"/>
                    <a:pt x="662611" y="874173"/>
                  </a:cubicBezTo>
                  <a:lnTo>
                    <a:pt x="600824" y="890863"/>
                  </a:lnTo>
                  <a:lnTo>
                    <a:pt x="637144" y="934883"/>
                  </a:lnTo>
                  <a:cubicBezTo>
                    <a:pt x="674175" y="989696"/>
                    <a:pt x="695798" y="1055775"/>
                    <a:pt x="695798" y="1126904"/>
                  </a:cubicBezTo>
                  <a:cubicBezTo>
                    <a:pt x="695798" y="1221741"/>
                    <a:pt x="657357" y="1307601"/>
                    <a:pt x="595207" y="1369751"/>
                  </a:cubicBezTo>
                  <a:lnTo>
                    <a:pt x="566376" y="1393538"/>
                  </a:lnTo>
                  <a:lnTo>
                    <a:pt x="640106" y="1416425"/>
                  </a:lnTo>
                  <a:cubicBezTo>
                    <a:pt x="801891" y="1484855"/>
                    <a:pt x="915411" y="1645052"/>
                    <a:pt x="915411" y="1831763"/>
                  </a:cubicBezTo>
                  <a:cubicBezTo>
                    <a:pt x="915411" y="2049593"/>
                    <a:pt x="760898" y="2231334"/>
                    <a:pt x="555494" y="2273366"/>
                  </a:cubicBezTo>
                  <a:lnTo>
                    <a:pt x="495839" y="2279378"/>
                  </a:lnTo>
                  <a:lnTo>
                    <a:pt x="555389" y="2367705"/>
                  </a:lnTo>
                  <a:cubicBezTo>
                    <a:pt x="569781" y="2401731"/>
                    <a:pt x="577740" y="2439141"/>
                    <a:pt x="577740" y="2478410"/>
                  </a:cubicBezTo>
                  <a:cubicBezTo>
                    <a:pt x="577740" y="2556947"/>
                    <a:pt x="545906" y="2628049"/>
                    <a:pt x="494438" y="2679518"/>
                  </a:cubicBezTo>
                  <a:lnTo>
                    <a:pt x="487463" y="2685272"/>
                  </a:lnTo>
                  <a:lnTo>
                    <a:pt x="550526" y="2691629"/>
                  </a:lnTo>
                  <a:cubicBezTo>
                    <a:pt x="755930" y="2733661"/>
                    <a:pt x="910443" y="2915403"/>
                    <a:pt x="910443" y="3133233"/>
                  </a:cubicBezTo>
                  <a:cubicBezTo>
                    <a:pt x="910443" y="3319943"/>
                    <a:pt x="796923" y="3480139"/>
                    <a:pt x="635139" y="3548569"/>
                  </a:cubicBezTo>
                  <a:lnTo>
                    <a:pt x="580318" y="3565586"/>
                  </a:lnTo>
                  <a:lnTo>
                    <a:pt x="606354" y="3587067"/>
                  </a:lnTo>
                  <a:cubicBezTo>
                    <a:pt x="668504" y="3649217"/>
                    <a:pt x="706944" y="3735077"/>
                    <a:pt x="706944" y="3829915"/>
                  </a:cubicBezTo>
                  <a:cubicBezTo>
                    <a:pt x="706944" y="3972172"/>
                    <a:pt x="620453" y="4094227"/>
                    <a:pt x="497188" y="4146364"/>
                  </a:cubicBezTo>
                  <a:lnTo>
                    <a:pt x="449729" y="4161096"/>
                  </a:lnTo>
                  <a:lnTo>
                    <a:pt x="452345" y="4162516"/>
                  </a:lnTo>
                  <a:cubicBezTo>
                    <a:pt x="527999" y="4213627"/>
                    <a:pt x="577738" y="4300181"/>
                    <a:pt x="577738" y="4398353"/>
                  </a:cubicBezTo>
                  <a:cubicBezTo>
                    <a:pt x="577738" y="4437621"/>
                    <a:pt x="569780" y="4475031"/>
                    <a:pt x="555388" y="4509058"/>
                  </a:cubicBezTo>
                  <a:lnTo>
                    <a:pt x="525612" y="4553221"/>
                  </a:lnTo>
                  <a:lnTo>
                    <a:pt x="544266" y="4555102"/>
                  </a:lnTo>
                  <a:cubicBezTo>
                    <a:pt x="749670" y="4597133"/>
                    <a:pt x="904183" y="4778875"/>
                    <a:pt x="904183" y="4996705"/>
                  </a:cubicBezTo>
                  <a:cubicBezTo>
                    <a:pt x="904183" y="5183416"/>
                    <a:pt x="790663" y="5343613"/>
                    <a:pt x="628878" y="5412043"/>
                  </a:cubicBezTo>
                  <a:lnTo>
                    <a:pt x="622460" y="5414035"/>
                  </a:lnTo>
                  <a:lnTo>
                    <a:pt x="628225" y="5421022"/>
                  </a:lnTo>
                  <a:cubicBezTo>
                    <a:pt x="665256" y="5475835"/>
                    <a:pt x="686879" y="5541913"/>
                    <a:pt x="686879" y="5613042"/>
                  </a:cubicBezTo>
                  <a:cubicBezTo>
                    <a:pt x="686879" y="5731589"/>
                    <a:pt x="626815" y="5836108"/>
                    <a:pt x="535460" y="5897826"/>
                  </a:cubicBezTo>
                  <a:lnTo>
                    <a:pt x="523813" y="5904148"/>
                  </a:lnTo>
                  <a:lnTo>
                    <a:pt x="550275" y="5918511"/>
                  </a:lnTo>
                  <a:cubicBezTo>
                    <a:pt x="623334" y="5967869"/>
                    <a:pt x="676374" y="6044610"/>
                    <a:pt x="694667" y="6134008"/>
                  </a:cubicBezTo>
                  <a:lnTo>
                    <a:pt x="695496" y="6142226"/>
                  </a:lnTo>
                  <a:lnTo>
                    <a:pt x="717351" y="6112251"/>
                  </a:lnTo>
                  <a:cubicBezTo>
                    <a:pt x="800002" y="6016836"/>
                    <a:pt x="922048" y="5956480"/>
                    <a:pt x="1058192" y="5956480"/>
                  </a:cubicBezTo>
                  <a:cubicBezTo>
                    <a:pt x="1276021" y="5956480"/>
                    <a:pt x="1457763" y="6110993"/>
                    <a:pt x="1499795" y="6316397"/>
                  </a:cubicBezTo>
                  <a:lnTo>
                    <a:pt x="1501356" y="6331881"/>
                  </a:lnTo>
                  <a:lnTo>
                    <a:pt x="1538841" y="6311534"/>
                  </a:lnTo>
                  <a:cubicBezTo>
                    <a:pt x="1572868" y="6297142"/>
                    <a:pt x="1610278" y="6289184"/>
                    <a:pt x="1649546" y="6289184"/>
                  </a:cubicBezTo>
                  <a:cubicBezTo>
                    <a:pt x="1708449" y="6289184"/>
                    <a:pt x="1763170" y="6307090"/>
                    <a:pt x="1808562" y="6337756"/>
                  </a:cubicBezTo>
                  <a:lnTo>
                    <a:pt x="1821698" y="6349693"/>
                  </a:lnTo>
                  <a:lnTo>
                    <a:pt x="1825055" y="6316397"/>
                  </a:lnTo>
                  <a:cubicBezTo>
                    <a:pt x="1867086" y="6110993"/>
                    <a:pt x="2048828" y="5956480"/>
                    <a:pt x="2266661" y="5956480"/>
                  </a:cubicBezTo>
                  <a:cubicBezTo>
                    <a:pt x="2453371" y="5956480"/>
                    <a:pt x="2613569" y="6070000"/>
                    <a:pt x="2681998" y="6231784"/>
                  </a:cubicBezTo>
                  <a:lnTo>
                    <a:pt x="2692901" y="6266909"/>
                  </a:lnTo>
                  <a:lnTo>
                    <a:pt x="2737902" y="6229779"/>
                  </a:lnTo>
                  <a:cubicBezTo>
                    <a:pt x="2792715" y="6192749"/>
                    <a:pt x="2858793" y="6171126"/>
                    <a:pt x="2929922" y="6171126"/>
                  </a:cubicBezTo>
                  <a:cubicBezTo>
                    <a:pt x="3072179" y="6171126"/>
                    <a:pt x="3194234" y="6257617"/>
                    <a:pt x="3246371" y="6380882"/>
                  </a:cubicBezTo>
                  <a:lnTo>
                    <a:pt x="3254405" y="6420676"/>
                  </a:lnTo>
                  <a:lnTo>
                    <a:pt x="3286897" y="6372484"/>
                  </a:lnTo>
                  <a:cubicBezTo>
                    <a:pt x="3338366" y="6321016"/>
                    <a:pt x="3409468" y="6289183"/>
                    <a:pt x="3488007" y="6289183"/>
                  </a:cubicBezTo>
                  <a:cubicBezTo>
                    <a:pt x="3546911" y="6289183"/>
                    <a:pt x="3601631" y="6307089"/>
                    <a:pt x="3647021" y="6337755"/>
                  </a:cubicBezTo>
                  <a:lnTo>
                    <a:pt x="3651311" y="6341653"/>
                  </a:lnTo>
                  <a:lnTo>
                    <a:pt x="3653856" y="6316397"/>
                  </a:lnTo>
                  <a:cubicBezTo>
                    <a:pt x="3695889" y="6110993"/>
                    <a:pt x="3877627" y="5956480"/>
                    <a:pt x="4095459" y="5956480"/>
                  </a:cubicBezTo>
                  <a:cubicBezTo>
                    <a:pt x="4251045" y="5956480"/>
                    <a:pt x="4388225" y="6035313"/>
                    <a:pt x="4469230" y="6155216"/>
                  </a:cubicBezTo>
                  <a:lnTo>
                    <a:pt x="4506504" y="6223884"/>
                  </a:lnTo>
                  <a:lnTo>
                    <a:pt x="4543776" y="6155215"/>
                  </a:lnTo>
                  <a:cubicBezTo>
                    <a:pt x="4624780" y="6035312"/>
                    <a:pt x="4761962" y="5956479"/>
                    <a:pt x="4917550" y="5956479"/>
                  </a:cubicBezTo>
                  <a:cubicBezTo>
                    <a:pt x="5135384" y="5956479"/>
                    <a:pt x="5317126" y="6110992"/>
                    <a:pt x="5359158" y="6316396"/>
                  </a:cubicBezTo>
                  <a:lnTo>
                    <a:pt x="5361812" y="6342731"/>
                  </a:lnTo>
                  <a:lnTo>
                    <a:pt x="5372769" y="6322544"/>
                  </a:lnTo>
                  <a:cubicBezTo>
                    <a:pt x="5434487" y="6231189"/>
                    <a:pt x="5539005" y="6171126"/>
                    <a:pt x="5657552" y="6171126"/>
                  </a:cubicBezTo>
                  <a:cubicBezTo>
                    <a:pt x="5799809" y="6171126"/>
                    <a:pt x="5921863" y="6257617"/>
                    <a:pt x="5973999" y="6380882"/>
                  </a:cubicBezTo>
                  <a:lnTo>
                    <a:pt x="5985619" y="6438439"/>
                  </a:lnTo>
                  <a:lnTo>
                    <a:pt x="6030088" y="6372483"/>
                  </a:lnTo>
                  <a:cubicBezTo>
                    <a:pt x="6081555" y="6321015"/>
                    <a:pt x="6152657" y="6289182"/>
                    <a:pt x="6231194" y="6289182"/>
                  </a:cubicBezTo>
                  <a:cubicBezTo>
                    <a:pt x="6319549" y="6289182"/>
                    <a:pt x="6398493" y="6329471"/>
                    <a:pt x="6450658" y="6392680"/>
                  </a:cubicBezTo>
                  <a:lnTo>
                    <a:pt x="6485837" y="6450662"/>
                  </a:lnTo>
                  <a:lnTo>
                    <a:pt x="6499925" y="6380880"/>
                  </a:lnTo>
                  <a:cubicBezTo>
                    <a:pt x="6552062" y="6257615"/>
                    <a:pt x="6674117" y="6171124"/>
                    <a:pt x="6816374" y="6171124"/>
                  </a:cubicBezTo>
                  <a:cubicBezTo>
                    <a:pt x="6934922" y="6171124"/>
                    <a:pt x="7039440" y="6231187"/>
                    <a:pt x="7101159" y="6322542"/>
                  </a:cubicBezTo>
                  <a:lnTo>
                    <a:pt x="7119587" y="6356494"/>
                  </a:lnTo>
                  <a:lnTo>
                    <a:pt x="7123088" y="6321761"/>
                  </a:lnTo>
                  <a:cubicBezTo>
                    <a:pt x="7165120" y="6116357"/>
                    <a:pt x="7346862" y="5961844"/>
                    <a:pt x="7564691" y="5961844"/>
                  </a:cubicBezTo>
                  <a:cubicBezTo>
                    <a:pt x="7782521" y="5961844"/>
                    <a:pt x="7964263" y="6116357"/>
                    <a:pt x="8006294" y="6321761"/>
                  </a:cubicBezTo>
                  <a:lnTo>
                    <a:pt x="8007855" y="6337245"/>
                  </a:lnTo>
                  <a:lnTo>
                    <a:pt x="8045341" y="6316898"/>
                  </a:lnTo>
                  <a:cubicBezTo>
                    <a:pt x="8079368" y="6302506"/>
                    <a:pt x="8116778" y="6294548"/>
                    <a:pt x="8156046" y="6294548"/>
                  </a:cubicBezTo>
                  <a:cubicBezTo>
                    <a:pt x="8214949" y="6294548"/>
                    <a:pt x="8269670" y="6312454"/>
                    <a:pt x="8315062" y="6343120"/>
                  </a:cubicBezTo>
                  <a:lnTo>
                    <a:pt x="8328199" y="6355057"/>
                  </a:lnTo>
                  <a:lnTo>
                    <a:pt x="8331555" y="6321761"/>
                  </a:lnTo>
                  <a:cubicBezTo>
                    <a:pt x="8373587" y="6116357"/>
                    <a:pt x="8555329" y="5961844"/>
                    <a:pt x="8773158" y="5961844"/>
                  </a:cubicBezTo>
                  <a:cubicBezTo>
                    <a:pt x="8959869" y="5961844"/>
                    <a:pt x="9120067" y="6075364"/>
                    <a:pt x="9188496" y="6237148"/>
                  </a:cubicBezTo>
                  <a:lnTo>
                    <a:pt x="9199399" y="6272273"/>
                  </a:lnTo>
                  <a:lnTo>
                    <a:pt x="9244400" y="6235143"/>
                  </a:lnTo>
                  <a:cubicBezTo>
                    <a:pt x="9299213" y="6198113"/>
                    <a:pt x="9365291" y="6176490"/>
                    <a:pt x="9436420" y="6176490"/>
                  </a:cubicBezTo>
                  <a:cubicBezTo>
                    <a:pt x="9578677" y="6176490"/>
                    <a:pt x="9700732" y="6262981"/>
                    <a:pt x="9752869" y="6386246"/>
                  </a:cubicBezTo>
                  <a:lnTo>
                    <a:pt x="9760903" y="6426041"/>
                  </a:lnTo>
                  <a:lnTo>
                    <a:pt x="9793395" y="6377848"/>
                  </a:lnTo>
                  <a:cubicBezTo>
                    <a:pt x="9844863" y="6326380"/>
                    <a:pt x="9915966" y="6294547"/>
                    <a:pt x="9994503" y="6294547"/>
                  </a:cubicBezTo>
                  <a:cubicBezTo>
                    <a:pt x="10053406" y="6294547"/>
                    <a:pt x="10108127" y="6312453"/>
                    <a:pt x="10153519" y="6343119"/>
                  </a:cubicBezTo>
                  <a:lnTo>
                    <a:pt x="10157809" y="6347018"/>
                  </a:lnTo>
                  <a:lnTo>
                    <a:pt x="10160355" y="6321761"/>
                  </a:lnTo>
                  <a:cubicBezTo>
                    <a:pt x="10202387" y="6116357"/>
                    <a:pt x="10384128" y="5961844"/>
                    <a:pt x="10601958" y="5961844"/>
                  </a:cubicBezTo>
                  <a:cubicBezTo>
                    <a:pt x="10788669" y="5961844"/>
                    <a:pt x="10948867" y="6075364"/>
                    <a:pt x="11017296" y="6237148"/>
                  </a:cubicBezTo>
                  <a:lnTo>
                    <a:pt x="11027639" y="6270467"/>
                  </a:lnTo>
                  <a:lnTo>
                    <a:pt x="11076951" y="6229780"/>
                  </a:lnTo>
                  <a:cubicBezTo>
                    <a:pt x="11131764" y="6192750"/>
                    <a:pt x="11197843" y="6171127"/>
                    <a:pt x="11268971" y="6171127"/>
                  </a:cubicBezTo>
                  <a:cubicBezTo>
                    <a:pt x="11387518" y="6171127"/>
                    <a:pt x="11492037" y="6231190"/>
                    <a:pt x="11553755" y="6322545"/>
                  </a:cubicBezTo>
                  <a:lnTo>
                    <a:pt x="11561556" y="6336917"/>
                  </a:lnTo>
                  <a:lnTo>
                    <a:pt x="11567088" y="6326726"/>
                  </a:lnTo>
                  <a:cubicBezTo>
                    <a:pt x="11579335" y="6308598"/>
                    <a:pt x="11593281" y="6291711"/>
                    <a:pt x="11608697" y="6276295"/>
                  </a:cubicBezTo>
                  <a:lnTo>
                    <a:pt x="11656246" y="6237064"/>
                  </a:lnTo>
                  <a:lnTo>
                    <a:pt x="11614697" y="6202783"/>
                  </a:lnTo>
                  <a:cubicBezTo>
                    <a:pt x="11552568" y="6140653"/>
                    <a:pt x="11514140" y="6054823"/>
                    <a:pt x="11514140" y="5960017"/>
                  </a:cubicBezTo>
                  <a:cubicBezTo>
                    <a:pt x="11514140" y="5841509"/>
                    <a:pt x="11574183" y="5737026"/>
                    <a:pt x="11665508" y="5675328"/>
                  </a:cubicBezTo>
                  <a:lnTo>
                    <a:pt x="11684473" y="5665034"/>
                  </a:lnTo>
                  <a:lnTo>
                    <a:pt x="11665329" y="5654643"/>
                  </a:lnTo>
                  <a:cubicBezTo>
                    <a:pt x="11573974" y="5592925"/>
                    <a:pt x="11513911" y="5488406"/>
                    <a:pt x="11513911" y="5369859"/>
                  </a:cubicBezTo>
                  <a:cubicBezTo>
                    <a:pt x="11513911" y="5298730"/>
                    <a:pt x="11535534" y="5232652"/>
                    <a:pt x="11572565" y="5177839"/>
                  </a:cubicBezTo>
                  <a:lnTo>
                    <a:pt x="11578872" y="5170195"/>
                  </a:lnTo>
                  <a:lnTo>
                    <a:pt x="11574570" y="5168860"/>
                  </a:lnTo>
                  <a:cubicBezTo>
                    <a:pt x="11412785" y="5100430"/>
                    <a:pt x="11299265" y="4940233"/>
                    <a:pt x="11299265" y="4753522"/>
                  </a:cubicBezTo>
                  <a:cubicBezTo>
                    <a:pt x="11299265" y="4535692"/>
                    <a:pt x="11453778" y="4353950"/>
                    <a:pt x="11659182" y="4311919"/>
                  </a:cubicBezTo>
                  <a:lnTo>
                    <a:pt x="11692543" y="4308556"/>
                  </a:lnTo>
                  <a:lnTo>
                    <a:pt x="11643936" y="4236462"/>
                  </a:lnTo>
                  <a:cubicBezTo>
                    <a:pt x="11629544" y="4202435"/>
                    <a:pt x="11621586" y="4165026"/>
                    <a:pt x="11621586" y="4125757"/>
                  </a:cubicBezTo>
                  <a:cubicBezTo>
                    <a:pt x="11621586" y="4086488"/>
                    <a:pt x="11629544" y="4049078"/>
                    <a:pt x="11643936" y="4015052"/>
                  </a:cubicBezTo>
                  <a:lnTo>
                    <a:pt x="11700632" y="3930960"/>
                  </a:lnTo>
                  <a:lnTo>
                    <a:pt x="11672061" y="3928080"/>
                  </a:lnTo>
                  <a:cubicBezTo>
                    <a:pt x="11466657" y="3886048"/>
                    <a:pt x="11312144" y="3704306"/>
                    <a:pt x="11312144" y="3486477"/>
                  </a:cubicBezTo>
                  <a:cubicBezTo>
                    <a:pt x="11312144" y="3299766"/>
                    <a:pt x="11425664" y="3139569"/>
                    <a:pt x="11587449" y="3071141"/>
                  </a:cubicBezTo>
                  <a:lnTo>
                    <a:pt x="11657569" y="3049373"/>
                  </a:lnTo>
                  <a:lnTo>
                    <a:pt x="11627380" y="3024466"/>
                  </a:lnTo>
                  <a:cubicBezTo>
                    <a:pt x="11565230" y="2962315"/>
                    <a:pt x="11526790" y="2876457"/>
                    <a:pt x="11526790" y="2781618"/>
                  </a:cubicBezTo>
                  <a:cubicBezTo>
                    <a:pt x="11526790" y="2710490"/>
                    <a:pt x="11548413" y="2644411"/>
                    <a:pt x="11585444" y="2589598"/>
                  </a:cubicBezTo>
                  <a:lnTo>
                    <a:pt x="11601227" y="2570469"/>
                  </a:lnTo>
                  <a:lnTo>
                    <a:pt x="11564187" y="2558971"/>
                  </a:lnTo>
                  <a:cubicBezTo>
                    <a:pt x="11402402" y="2490542"/>
                    <a:pt x="11288882" y="2330344"/>
                    <a:pt x="11288882" y="2143633"/>
                  </a:cubicBezTo>
                  <a:cubicBezTo>
                    <a:pt x="11288882" y="1925804"/>
                    <a:pt x="11443395" y="1744062"/>
                    <a:pt x="11648799" y="1702030"/>
                  </a:cubicBezTo>
                  <a:lnTo>
                    <a:pt x="11677075" y="1699180"/>
                  </a:lnTo>
                  <a:lnTo>
                    <a:pt x="11665329" y="1692805"/>
                  </a:lnTo>
                  <a:cubicBezTo>
                    <a:pt x="11573974" y="1631086"/>
                    <a:pt x="11513911" y="1526568"/>
                    <a:pt x="11513911" y="1408020"/>
                  </a:cubicBezTo>
                  <a:cubicBezTo>
                    <a:pt x="11513911" y="1313182"/>
                    <a:pt x="11552352" y="1227323"/>
                    <a:pt x="11614502" y="1165172"/>
                  </a:cubicBezTo>
                  <a:lnTo>
                    <a:pt x="11637490" y="1146205"/>
                  </a:lnTo>
                  <a:lnTo>
                    <a:pt x="11574570" y="1126674"/>
                  </a:lnTo>
                  <a:cubicBezTo>
                    <a:pt x="11412785" y="1058244"/>
                    <a:pt x="11299265" y="898047"/>
                    <a:pt x="11299265" y="711336"/>
                  </a:cubicBezTo>
                  <a:lnTo>
                    <a:pt x="11301794" y="686254"/>
                  </a:lnTo>
                  <a:lnTo>
                    <a:pt x="11238783" y="679902"/>
                  </a:lnTo>
                  <a:cubicBezTo>
                    <a:pt x="11171712" y="666177"/>
                    <a:pt x="11111763" y="632901"/>
                    <a:pt x="11065151" y="586289"/>
                  </a:cubicBezTo>
                  <a:lnTo>
                    <a:pt x="11043291" y="559795"/>
                  </a:lnTo>
                  <a:lnTo>
                    <a:pt x="11022671" y="626222"/>
                  </a:lnTo>
                  <a:cubicBezTo>
                    <a:pt x="10954242" y="788007"/>
                    <a:pt x="10794044" y="901526"/>
                    <a:pt x="10607333" y="901526"/>
                  </a:cubicBezTo>
                  <a:cubicBezTo>
                    <a:pt x="10389503" y="901526"/>
                    <a:pt x="10207762" y="747013"/>
                    <a:pt x="10165730" y="541609"/>
                  </a:cubicBezTo>
                  <a:lnTo>
                    <a:pt x="10163217" y="516683"/>
                  </a:lnTo>
                  <a:lnTo>
                    <a:pt x="10158894" y="520250"/>
                  </a:lnTo>
                  <a:cubicBezTo>
                    <a:pt x="10113502" y="550916"/>
                    <a:pt x="10058781" y="568823"/>
                    <a:pt x="9999878" y="568823"/>
                  </a:cubicBezTo>
                  <a:cubicBezTo>
                    <a:pt x="9921340" y="568823"/>
                    <a:pt x="9850238" y="536989"/>
                    <a:pt x="9798770" y="485521"/>
                  </a:cubicBezTo>
                  <a:lnTo>
                    <a:pt x="9769236" y="441715"/>
                  </a:lnTo>
                  <a:lnTo>
                    <a:pt x="9758244" y="477125"/>
                  </a:lnTo>
                  <a:cubicBezTo>
                    <a:pt x="9706107" y="600390"/>
                    <a:pt x="9584052" y="686881"/>
                    <a:pt x="9441795" y="686881"/>
                  </a:cubicBezTo>
                  <a:cubicBezTo>
                    <a:pt x="9370667" y="686881"/>
                    <a:pt x="9304588" y="665258"/>
                    <a:pt x="9249775" y="628227"/>
                  </a:cubicBezTo>
                  <a:lnTo>
                    <a:pt x="9204774" y="591098"/>
                  </a:lnTo>
                  <a:lnTo>
                    <a:pt x="9193871" y="626222"/>
                  </a:lnTo>
                  <a:cubicBezTo>
                    <a:pt x="9125442" y="788007"/>
                    <a:pt x="8965244" y="901527"/>
                    <a:pt x="8778533" y="901527"/>
                  </a:cubicBezTo>
                  <a:cubicBezTo>
                    <a:pt x="8560703" y="901527"/>
                    <a:pt x="8378962" y="747014"/>
                    <a:pt x="8336930" y="541610"/>
                  </a:cubicBezTo>
                  <a:lnTo>
                    <a:pt x="8333676" y="509328"/>
                  </a:lnTo>
                  <a:lnTo>
                    <a:pt x="8320437" y="520251"/>
                  </a:lnTo>
                  <a:cubicBezTo>
                    <a:pt x="8275045" y="550917"/>
                    <a:pt x="8220324" y="568823"/>
                    <a:pt x="8161421" y="568823"/>
                  </a:cubicBezTo>
                  <a:cubicBezTo>
                    <a:pt x="8122152" y="568823"/>
                    <a:pt x="8084743" y="560865"/>
                    <a:pt x="8050716" y="546473"/>
                  </a:cubicBezTo>
                  <a:lnTo>
                    <a:pt x="8013230" y="526126"/>
                  </a:lnTo>
                  <a:lnTo>
                    <a:pt x="8011669" y="541610"/>
                  </a:lnTo>
                  <a:cubicBezTo>
                    <a:pt x="7969638" y="747014"/>
                    <a:pt x="7787896" y="901527"/>
                    <a:pt x="7570066" y="901527"/>
                  </a:cubicBezTo>
                  <a:cubicBezTo>
                    <a:pt x="7383355" y="901527"/>
                    <a:pt x="7223158" y="788007"/>
                    <a:pt x="7154728" y="626222"/>
                  </a:cubicBezTo>
                  <a:lnTo>
                    <a:pt x="7131275" y="550670"/>
                  </a:lnTo>
                  <a:lnTo>
                    <a:pt x="7101888" y="586288"/>
                  </a:lnTo>
                  <a:cubicBezTo>
                    <a:pt x="7039738" y="648438"/>
                    <a:pt x="6953878" y="686878"/>
                    <a:pt x="6859040" y="686878"/>
                  </a:cubicBezTo>
                  <a:cubicBezTo>
                    <a:pt x="6787912" y="686878"/>
                    <a:pt x="6721834" y="665256"/>
                    <a:pt x="6667021" y="628225"/>
                  </a:cubicBezTo>
                  <a:lnTo>
                    <a:pt x="6619033" y="588632"/>
                  </a:lnTo>
                  <a:lnTo>
                    <a:pt x="6607365" y="626220"/>
                  </a:lnTo>
                  <a:cubicBezTo>
                    <a:pt x="6538936" y="788005"/>
                    <a:pt x="6378738" y="901524"/>
                    <a:pt x="6192027" y="901524"/>
                  </a:cubicBezTo>
                  <a:cubicBezTo>
                    <a:pt x="5974199" y="901524"/>
                    <a:pt x="5792457" y="747011"/>
                    <a:pt x="5750426" y="541608"/>
                  </a:cubicBezTo>
                  <a:lnTo>
                    <a:pt x="5747914" y="516681"/>
                  </a:lnTo>
                  <a:lnTo>
                    <a:pt x="5743589" y="520248"/>
                  </a:lnTo>
                  <a:cubicBezTo>
                    <a:pt x="5698199" y="550914"/>
                    <a:pt x="5643478" y="568821"/>
                    <a:pt x="5584574" y="568821"/>
                  </a:cubicBezTo>
                  <a:cubicBezTo>
                    <a:pt x="5506036" y="568821"/>
                    <a:pt x="5434935" y="536987"/>
                    <a:pt x="5383467" y="485519"/>
                  </a:cubicBezTo>
                  <a:lnTo>
                    <a:pt x="5353932" y="441714"/>
                  </a:lnTo>
                  <a:lnTo>
                    <a:pt x="5342941" y="477122"/>
                  </a:lnTo>
                  <a:cubicBezTo>
                    <a:pt x="5290806" y="600388"/>
                    <a:pt x="5168750" y="686879"/>
                    <a:pt x="5026491" y="686879"/>
                  </a:cubicBezTo>
                  <a:cubicBezTo>
                    <a:pt x="4955361" y="686879"/>
                    <a:pt x="4889284" y="665256"/>
                    <a:pt x="4834471" y="628225"/>
                  </a:cubicBezTo>
                  <a:lnTo>
                    <a:pt x="4789469" y="591096"/>
                  </a:lnTo>
                  <a:lnTo>
                    <a:pt x="4778567" y="626220"/>
                  </a:lnTo>
                  <a:cubicBezTo>
                    <a:pt x="4710138" y="788005"/>
                    <a:pt x="4549941" y="901525"/>
                    <a:pt x="4363231" y="901525"/>
                  </a:cubicBezTo>
                  <a:cubicBezTo>
                    <a:pt x="4145403" y="901525"/>
                    <a:pt x="3963661" y="747012"/>
                    <a:pt x="3921628" y="541608"/>
                  </a:cubicBezTo>
                  <a:lnTo>
                    <a:pt x="3918375" y="509326"/>
                  </a:lnTo>
                  <a:lnTo>
                    <a:pt x="3905135" y="520248"/>
                  </a:lnTo>
                  <a:cubicBezTo>
                    <a:pt x="3859744" y="550915"/>
                    <a:pt x="3805023" y="568821"/>
                    <a:pt x="3746121" y="568821"/>
                  </a:cubicBezTo>
                  <a:cubicBezTo>
                    <a:pt x="3706852" y="568821"/>
                    <a:pt x="3669442" y="560863"/>
                    <a:pt x="3635418" y="546471"/>
                  </a:cubicBezTo>
                  <a:lnTo>
                    <a:pt x="3597931" y="526124"/>
                  </a:lnTo>
                  <a:lnTo>
                    <a:pt x="3596370" y="541608"/>
                  </a:lnTo>
                  <a:cubicBezTo>
                    <a:pt x="3554339" y="747012"/>
                    <a:pt x="3372597" y="901525"/>
                    <a:pt x="3154766" y="901525"/>
                  </a:cubicBezTo>
                  <a:cubicBezTo>
                    <a:pt x="2936938" y="901525"/>
                    <a:pt x="2755195" y="747012"/>
                    <a:pt x="2713163" y="541608"/>
                  </a:cubicBezTo>
                  <a:lnTo>
                    <a:pt x="2709206" y="502350"/>
                  </a:lnTo>
                  <a:lnTo>
                    <a:pt x="2691234" y="535461"/>
                  </a:lnTo>
                  <a:cubicBezTo>
                    <a:pt x="2629515" y="626816"/>
                    <a:pt x="2524997" y="686879"/>
                    <a:pt x="2406450" y="686879"/>
                  </a:cubicBezTo>
                  <a:cubicBezTo>
                    <a:pt x="2264193" y="686879"/>
                    <a:pt x="2142137" y="600388"/>
                    <a:pt x="2089999" y="477123"/>
                  </a:cubicBezTo>
                  <a:close/>
                  <a:moveTo>
                    <a:pt x="0" y="0"/>
                  </a:moveTo>
                  <a:lnTo>
                    <a:pt x="12190403" y="0"/>
                  </a:lnTo>
                  <a:lnTo>
                    <a:pt x="12190403" y="1"/>
                  </a:lnTo>
                  <a:lnTo>
                    <a:pt x="12205206" y="1"/>
                  </a:lnTo>
                  <a:lnTo>
                    <a:pt x="12205206" y="2714461"/>
                  </a:lnTo>
                  <a:lnTo>
                    <a:pt x="12213666" y="2781618"/>
                  </a:lnTo>
                  <a:lnTo>
                    <a:pt x="12205206" y="2837576"/>
                  </a:lnTo>
                  <a:lnTo>
                    <a:pt x="12205206" y="3419320"/>
                  </a:lnTo>
                  <a:lnTo>
                    <a:pt x="12213666" y="3486477"/>
                  </a:lnTo>
                  <a:lnTo>
                    <a:pt x="12205206" y="3553634"/>
                  </a:lnTo>
                  <a:lnTo>
                    <a:pt x="12205206" y="6858002"/>
                  </a:lnTo>
                  <a:lnTo>
                    <a:pt x="12190403" y="6858002"/>
                  </a:lnTo>
                  <a:lnTo>
                    <a:pt x="12190403" y="6873583"/>
                  </a:lnTo>
                  <a:lnTo>
                    <a:pt x="11" y="6873583"/>
                  </a:lnTo>
                  <a:lnTo>
                    <a:pt x="11" y="6858001"/>
                  </a:lnTo>
                  <a:lnTo>
                    <a:pt x="1" y="6858001"/>
                  </a:lnTo>
                  <a:lnTo>
                    <a:pt x="1" y="348287"/>
                  </a:lnTo>
                  <a:lnTo>
                    <a:pt x="0" y="348287"/>
                  </a:lnTo>
                  <a:close/>
                </a:path>
              </a:pathLst>
            </a:custGeom>
            <a:solidFill>
              <a:srgbClr val="C8D9E0"/>
            </a:solidFill>
            <a:ln>
              <a:noFill/>
            </a:ln>
            <a:effectLst>
              <a:glow rad="63500">
                <a:schemeClr val="bg1">
                  <a:lumMod val="5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C329F5CE-D880-4344-9DF0-BC538F60CFC1}"/>
                </a:ext>
              </a:extLst>
            </p:cNvPr>
            <p:cNvSpPr/>
            <p:nvPr/>
          </p:nvSpPr>
          <p:spPr>
            <a:xfrm>
              <a:off x="-20505" y="-45"/>
              <a:ext cx="12212426" cy="6873584"/>
            </a:xfrm>
            <a:custGeom>
              <a:avLst/>
              <a:gdLst>
                <a:gd name="connsiteX0" fmla="*/ 599669 w 12212426"/>
                <a:gd name="connsiteY0" fmla="*/ 167513 h 6873584"/>
                <a:gd name="connsiteX1" fmla="*/ 200653 w 12212426"/>
                <a:gd name="connsiteY1" fmla="*/ 566529 h 6873584"/>
                <a:gd name="connsiteX2" fmla="*/ 200653 w 12212426"/>
                <a:gd name="connsiteY2" fmla="*/ 6291562 h 6873584"/>
                <a:gd name="connsiteX3" fmla="*/ 599669 w 12212426"/>
                <a:gd name="connsiteY3" fmla="*/ 6690578 h 6873584"/>
                <a:gd name="connsiteX4" fmla="*/ 11633342 w 12212426"/>
                <a:gd name="connsiteY4" fmla="*/ 6690578 h 6873584"/>
                <a:gd name="connsiteX5" fmla="*/ 12032358 w 12212426"/>
                <a:gd name="connsiteY5" fmla="*/ 6291562 h 6873584"/>
                <a:gd name="connsiteX6" fmla="*/ 12032358 w 12212426"/>
                <a:gd name="connsiteY6" fmla="*/ 566529 h 6873584"/>
                <a:gd name="connsiteX7" fmla="*/ 11633342 w 12212426"/>
                <a:gd name="connsiteY7" fmla="*/ 167513 h 6873584"/>
                <a:gd name="connsiteX8" fmla="*/ 0 w 12212426"/>
                <a:gd name="connsiteY8" fmla="*/ 0 h 6873584"/>
                <a:gd name="connsiteX9" fmla="*/ 12212426 w 12212426"/>
                <a:gd name="connsiteY9" fmla="*/ 0 h 6873584"/>
                <a:gd name="connsiteX10" fmla="*/ 12212426 w 12212426"/>
                <a:gd name="connsiteY10" fmla="*/ 6873584 h 6873584"/>
                <a:gd name="connsiteX11" fmla="*/ 0 w 12212426"/>
                <a:gd name="connsiteY11" fmla="*/ 6873584 h 687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12426" h="6873584">
                  <a:moveTo>
                    <a:pt x="599669" y="167513"/>
                  </a:moveTo>
                  <a:cubicBezTo>
                    <a:pt x="379299" y="167513"/>
                    <a:pt x="200653" y="346159"/>
                    <a:pt x="200653" y="566529"/>
                  </a:cubicBezTo>
                  <a:lnTo>
                    <a:pt x="200653" y="6291562"/>
                  </a:lnTo>
                  <a:cubicBezTo>
                    <a:pt x="200653" y="6511932"/>
                    <a:pt x="379299" y="6690578"/>
                    <a:pt x="599669" y="6690578"/>
                  </a:cubicBezTo>
                  <a:lnTo>
                    <a:pt x="11633342" y="6690578"/>
                  </a:lnTo>
                  <a:cubicBezTo>
                    <a:pt x="11853712" y="6690578"/>
                    <a:pt x="12032358" y="6511932"/>
                    <a:pt x="12032358" y="6291562"/>
                  </a:cubicBezTo>
                  <a:lnTo>
                    <a:pt x="12032358" y="566529"/>
                  </a:lnTo>
                  <a:cubicBezTo>
                    <a:pt x="12032358" y="346159"/>
                    <a:pt x="11853712" y="167513"/>
                    <a:pt x="11633342" y="167513"/>
                  </a:cubicBezTo>
                  <a:close/>
                  <a:moveTo>
                    <a:pt x="0" y="0"/>
                  </a:moveTo>
                  <a:lnTo>
                    <a:pt x="12212426" y="0"/>
                  </a:lnTo>
                  <a:lnTo>
                    <a:pt x="12212426" y="6873584"/>
                  </a:lnTo>
                  <a:lnTo>
                    <a:pt x="0" y="6873584"/>
                  </a:lnTo>
                  <a:close/>
                </a:path>
              </a:pathLst>
            </a:custGeom>
            <a:solidFill>
              <a:srgbClr val="B9D2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B493CD57-0265-4673-BA02-4022E8033210}"/>
              </a:ext>
            </a:extLst>
          </p:cNvPr>
          <p:cNvGrpSpPr/>
          <p:nvPr/>
        </p:nvGrpSpPr>
        <p:grpSpPr>
          <a:xfrm>
            <a:off x="-699444" y="0"/>
            <a:ext cx="466824" cy="2992907"/>
            <a:chOff x="-699444" y="0"/>
            <a:chExt cx="466824" cy="2992907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DB08744C-1023-4C9A-935F-BF68F477A381}"/>
                </a:ext>
              </a:extLst>
            </p:cNvPr>
            <p:cNvSpPr/>
            <p:nvPr/>
          </p:nvSpPr>
          <p:spPr>
            <a:xfrm>
              <a:off x="-695460" y="0"/>
              <a:ext cx="137449" cy="541354"/>
            </a:xfrm>
            <a:prstGeom prst="rect">
              <a:avLst/>
            </a:prstGeom>
            <a:solidFill>
              <a:srgbClr val="8BA9C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51716B9E-1651-4874-BFE7-A4DBDB3D87C2}"/>
                </a:ext>
              </a:extLst>
            </p:cNvPr>
            <p:cNvSpPr/>
            <p:nvPr/>
          </p:nvSpPr>
          <p:spPr>
            <a:xfrm>
              <a:off x="-696256" y="597008"/>
              <a:ext cx="463636" cy="541355"/>
            </a:xfrm>
            <a:prstGeom prst="rect">
              <a:avLst/>
            </a:prstGeom>
            <a:solidFill>
              <a:srgbClr val="C8D9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EDA31F4E-E0A2-42BD-84CB-017375615734}"/>
                </a:ext>
              </a:extLst>
            </p:cNvPr>
            <p:cNvSpPr/>
            <p:nvPr/>
          </p:nvSpPr>
          <p:spPr>
            <a:xfrm>
              <a:off x="-697053" y="1138363"/>
              <a:ext cx="463636" cy="463636"/>
            </a:xfrm>
            <a:prstGeom prst="rect">
              <a:avLst/>
            </a:prstGeom>
            <a:solidFill>
              <a:srgbClr val="B9D2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C7909C5B-CCE9-43B0-BC0F-5449334E3FDA}"/>
                </a:ext>
              </a:extLst>
            </p:cNvPr>
            <p:cNvSpPr/>
            <p:nvPr/>
          </p:nvSpPr>
          <p:spPr>
            <a:xfrm>
              <a:off x="-697850" y="1601999"/>
              <a:ext cx="463636" cy="463636"/>
            </a:xfrm>
            <a:prstGeom prst="rect">
              <a:avLst/>
            </a:prstGeom>
            <a:solidFill>
              <a:srgbClr val="C1C6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B301DC5F-9702-47D8-819F-944A12A6055D}"/>
                </a:ext>
              </a:extLst>
            </p:cNvPr>
            <p:cNvSpPr/>
            <p:nvPr/>
          </p:nvSpPr>
          <p:spPr>
            <a:xfrm>
              <a:off x="-698647" y="2065635"/>
              <a:ext cx="463636" cy="463636"/>
            </a:xfrm>
            <a:prstGeom prst="rect">
              <a:avLst/>
            </a:prstGeom>
            <a:solidFill>
              <a:srgbClr val="CDEA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8F5A5C65-5AE4-48A7-ADFD-B98D13B50EB6}"/>
                </a:ext>
              </a:extLst>
            </p:cNvPr>
            <p:cNvSpPr/>
            <p:nvPr/>
          </p:nvSpPr>
          <p:spPr>
            <a:xfrm>
              <a:off x="-699444" y="2529271"/>
              <a:ext cx="463636" cy="463636"/>
            </a:xfrm>
            <a:prstGeom prst="rect">
              <a:avLst/>
            </a:prstGeom>
            <a:solidFill>
              <a:srgbClr val="555D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BCC70F-A974-F1CC-EF51-633895A04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FE9E-CDD7-4A76-AFCD-8C65D4902B95}" type="slidenum">
              <a:rPr lang="en-US" smtClean="0"/>
              <a:t>1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B72559-9EF6-0B05-739C-9830FB7FB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C236-DB06-4212-BBA5-882783D4AA02}" type="datetime1">
              <a:rPr lang="en-US" smtClean="0"/>
              <a:t>11/28/2024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0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7"/>
    </mc:Choice>
    <mc:Fallback xmlns="">
      <p:transition spd="slow" advTm="1747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2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10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10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1000"/>
                                            <p:tgtEl>
                                              <p:spTgt spid="2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6" presetClass="emph" presetSubtype="0" repeatCount="indefinite" autoRev="1" fill="remove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6" dur="2000" fill="hold"/>
                                            <p:tgtEl>
                                              <p:spTgt spid="22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5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9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20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2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10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10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1000"/>
                                            <p:tgtEl>
                                              <p:spTgt spid="2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6" presetClass="emph" presetSubtype="0" repeatCount="indefinite" autoRev="1" fill="remove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6" dur="2000" fill="hold"/>
                                            <p:tgtEl>
                                              <p:spTgt spid="22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4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9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F3411F-838F-350B-43C5-5978C42E3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6CEA0E4B-EEC5-99F4-3A23-CDFD9B0863D9}"/>
              </a:ext>
            </a:extLst>
          </p:cNvPr>
          <p:cNvGrpSpPr/>
          <p:nvPr/>
        </p:nvGrpSpPr>
        <p:grpSpPr>
          <a:xfrm>
            <a:off x="-82186" y="-262393"/>
            <a:ext cx="12225004" cy="6858046"/>
            <a:chOff x="-33004" y="-46"/>
            <a:chExt cx="12225004" cy="685804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0ECAEC6C-AE6A-203B-658B-685198F48CC5}"/>
                </a:ext>
              </a:extLst>
            </p:cNvPr>
            <p:cNvGrpSpPr/>
            <p:nvPr/>
          </p:nvGrpSpPr>
          <p:grpSpPr>
            <a:xfrm>
              <a:off x="65326" y="-46"/>
              <a:ext cx="12068604" cy="6858046"/>
              <a:chOff x="65326" y="-46"/>
              <a:chExt cx="12068604" cy="6858046"/>
            </a:xfrm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598B7E86-1BC4-D483-FFF3-F2A218B711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314" y="-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D24D168E-9F86-6196-ECCC-7AE87FB747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828" y="-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09C0E1FD-6651-DBE1-AA74-664CAE3E36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342" y="-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60C008C3-6C0F-A7BE-A268-2D4F35A18F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4856" y="-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162F447A-B252-08AE-4FBD-3CF384DA63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3370" y="-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F698FF2A-1311-A8B9-A122-C7D351C204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884" y="-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854CF1CC-1466-6826-9303-6225169F43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0398" y="-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664D8720-4E06-3B94-8F0A-932EBCC9C0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8912" y="-8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82D91059-751C-1228-79AD-C26967B7FF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7426" y="-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0A4D7092-677F-F93D-7513-8B30676E85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5940" y="-1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C18104F9-4B08-2885-B553-B3497A8FCC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4454" y="-1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1383C2A1-1C05-B852-EF07-EA3D757667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2968" y="-1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4A7EE411-0E42-DBBB-FDE3-DB4059AD06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1482" y="-1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E4DF3A16-CD29-8A6F-0E08-30E6DD94BB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9996" y="-1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DE5D2330-4A4E-8A35-16B0-1A294C5998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8510" y="-1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70C3544A-B7BE-0AF1-0F2C-41FA18DEB8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7024" y="-1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BAB94049-1533-E5E2-AC8C-B3B4B1B77C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5538" y="-1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87F308A6-41F6-A710-5913-5396C79B27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4052" y="-18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5C8E7BEB-A7B7-6860-302C-2C3E24F30E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2566" y="-1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3ED7120B-6F1C-B4FA-C81C-09422A2354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1080" y="-2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E82DA6D3-15E4-6BE3-E7E1-DE382AD954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9594" y="-2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33095ED0-425F-9805-F4A5-6FCFA99D05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8108" y="-2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72B49ACA-6FF0-26F2-CAB3-5E9D5BEA62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6622" y="-2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7DD21E74-55C7-C113-09BA-DD57B501B2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5136" y="-2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DF1FEE0D-5DA3-7FB1-4CA0-1AEBBADA70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3650" y="-2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BFA212F7-469E-0F7D-6DEE-F9C6767704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2164" y="-2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17BAEC35-3E93-D2C3-3EE4-ABE0E2370D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0678" y="-2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8298ED50-BAF5-BAF6-A60D-0AE2E5692C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9192" y="-28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E8605D86-A053-7D44-0059-B70043C73C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7706" y="-2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3ED85B7C-29FC-C80C-00C1-271403A22E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06220" y="-3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8D69E3D9-897A-711C-7FB9-137A74389D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4734" y="-3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876D09C6-8145-1159-338D-4F1C3DBF2C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3248" y="-3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53590137-27CC-4A1E-0196-A8CB785349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11762" y="-3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7A9FE61A-A71D-4C30-E79B-3C5963BD1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0276" y="-3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5F896DBA-16DD-7823-29A6-76350E30C5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8790" y="-3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D4309930-5C8F-5F47-5336-4EC28E7004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7304" y="-3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72FA0C96-F091-A2F7-284C-E82364EA60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5818" y="-3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6CC19F48-321F-C93E-286A-50A27ADE62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4332" y="-38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11FC8CE4-6B46-4182-3360-2F93E7EC8C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2846" y="-3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E8BF0A7A-BC97-6EF7-034C-A11CDEC5FB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91360" y="-4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CA7CEA72-BD53-B62A-F49A-93272AAF86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59874" y="-4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5450A67F-A9EF-EAF8-603F-F6FE13538A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8388" y="-4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515DC10C-11EA-8EBC-AE10-690DFCF07F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96902" y="-4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CD75D716-8074-727B-DEF3-78BA106743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65416" y="-4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2F3ED0CD-BD64-BDEA-8E64-B4B7B50970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33930" y="-4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8CA4B4C1-29FD-4F76-CFE0-76800182D7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26" y="-4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55DCF219-FA31-4D91-34AE-9DADB03C73C9}"/>
                </a:ext>
              </a:extLst>
            </p:cNvPr>
            <p:cNvGrpSpPr/>
            <p:nvPr/>
          </p:nvGrpSpPr>
          <p:grpSpPr>
            <a:xfrm>
              <a:off x="-33004" y="78833"/>
              <a:ext cx="12225004" cy="6698325"/>
              <a:chOff x="12590503" y="136889"/>
              <a:chExt cx="6858046" cy="6698325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B92CDC1-B2DD-EED2-AA92-7F4F05A7BAD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4" y="-303812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CED565D1-AC16-44D5-9605-3D7581032D0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5" y="-276961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F459A67D-7F34-DA9C-66E3-5810BF041DA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6" y="-250109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F4EED82C-788D-9D56-8F6A-6FF65C62BD1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7" y="-223258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58C966AE-1422-3FA4-623C-C651A5AE4ED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8" y="-196406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61E8DBC1-4906-CB44-9E71-0170D02D3A9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9" y="-169555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0CB79DED-79E7-F11E-E184-583F2044AA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0" y="-142703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265EB3D2-AE77-522F-36C9-5BAFE2BC479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1" y="-115852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FD8F7FF8-0B02-9BAB-EB2B-FFD9D1AD60B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2" y="-89001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2A66EBAE-9398-9BD0-C2A4-0AF377E48DC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3" y="-621498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5E2FFF14-D6CF-5EC4-51B1-9AAC875229B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4" y="-35298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7E33497-18EC-C8B4-9877-C10C5A834D2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5" y="-8447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52A7F7BC-F136-5A95-4852-A8A7B3551B0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6" y="18404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E555C7BD-59E3-9E7C-4CAD-8615DF8D758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7" y="45255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64239061-1B3B-1BD2-4D28-3B35496B795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8" y="72107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44102888-DFEF-B0BD-4625-B08396EE499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9" y="98958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FC85CDDB-EB41-0761-9CBA-C19F650D87B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0" y="125810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3140C36B-6160-FE85-A3DE-DBA3E7059AE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1" y="152661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E9B50F4E-1ED5-9B0F-79B4-CF6882EC799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2" y="179512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6AB39956-E2EE-1EA3-F450-5549B7105CC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3" y="206364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5B6A872C-3633-5D8E-B22C-95FDB4C5D0C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4" y="233215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02D87B27-A7B7-60A1-4F28-4B9E31845F6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5" y="260067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545C9082-2499-D87D-E06B-9BD9CF301A5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6" y="286918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DB46709F-435A-3C5F-BD7B-F79C6F1EC79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7" y="313769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C23E8C5A-AD1F-B2E7-F000-05362448BCC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8" y="340621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315BF471-9A46-F13A-529E-690EDE40757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49" y="-329211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55AECC0F-6F9B-395C-6A78-F983E7A83AB9}"/>
              </a:ext>
            </a:extLst>
          </p:cNvPr>
          <p:cNvSpPr/>
          <p:nvPr/>
        </p:nvSpPr>
        <p:spPr>
          <a:xfrm>
            <a:off x="-29946" y="5798065"/>
            <a:ext cx="4731657" cy="1081123"/>
          </a:xfrm>
          <a:custGeom>
            <a:avLst/>
            <a:gdLst>
              <a:gd name="connsiteX0" fmla="*/ 174172 w 4731657"/>
              <a:gd name="connsiteY0" fmla="*/ 7066 h 1081123"/>
              <a:gd name="connsiteX1" fmla="*/ 667657 w 4731657"/>
              <a:gd name="connsiteY1" fmla="*/ 50609 h 1081123"/>
              <a:gd name="connsiteX2" fmla="*/ 1175657 w 4731657"/>
              <a:gd name="connsiteY2" fmla="*/ 384437 h 1081123"/>
              <a:gd name="connsiteX3" fmla="*/ 1901372 w 4731657"/>
              <a:gd name="connsiteY3" fmla="*/ 326380 h 1081123"/>
              <a:gd name="connsiteX4" fmla="*/ 2627086 w 4731657"/>
              <a:gd name="connsiteY4" fmla="*/ 587637 h 1081123"/>
              <a:gd name="connsiteX5" fmla="*/ 3338286 w 4731657"/>
              <a:gd name="connsiteY5" fmla="*/ 529580 h 1081123"/>
              <a:gd name="connsiteX6" fmla="*/ 3338286 w 4731657"/>
              <a:gd name="connsiteY6" fmla="*/ 529580 h 1081123"/>
              <a:gd name="connsiteX7" fmla="*/ 4223657 w 4731657"/>
              <a:gd name="connsiteY7" fmla="*/ 703751 h 1081123"/>
              <a:gd name="connsiteX8" fmla="*/ 4731657 w 4731657"/>
              <a:gd name="connsiteY8" fmla="*/ 1081123 h 1081123"/>
              <a:gd name="connsiteX9" fmla="*/ 0 w 4731657"/>
              <a:gd name="connsiteY9" fmla="*/ 1052094 h 1081123"/>
              <a:gd name="connsiteX10" fmla="*/ 174172 w 4731657"/>
              <a:gd name="connsiteY10" fmla="*/ 7066 h 1081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31657" h="1081123">
                <a:moveTo>
                  <a:pt x="174172" y="7066"/>
                </a:moveTo>
                <a:cubicBezTo>
                  <a:pt x="337457" y="-2610"/>
                  <a:pt x="500743" y="-12286"/>
                  <a:pt x="667657" y="50609"/>
                </a:cubicBezTo>
                <a:cubicBezTo>
                  <a:pt x="834571" y="113504"/>
                  <a:pt x="970038" y="338475"/>
                  <a:pt x="1175657" y="384437"/>
                </a:cubicBezTo>
                <a:cubicBezTo>
                  <a:pt x="1381276" y="430399"/>
                  <a:pt x="1659467" y="292513"/>
                  <a:pt x="1901372" y="326380"/>
                </a:cubicBezTo>
                <a:cubicBezTo>
                  <a:pt x="2143277" y="360247"/>
                  <a:pt x="2387600" y="553770"/>
                  <a:pt x="2627086" y="587637"/>
                </a:cubicBezTo>
                <a:cubicBezTo>
                  <a:pt x="2866572" y="621504"/>
                  <a:pt x="3338286" y="529580"/>
                  <a:pt x="3338286" y="529580"/>
                </a:cubicBezTo>
                <a:lnTo>
                  <a:pt x="3338286" y="529580"/>
                </a:lnTo>
                <a:cubicBezTo>
                  <a:pt x="3485848" y="558609"/>
                  <a:pt x="3991429" y="611827"/>
                  <a:pt x="4223657" y="703751"/>
                </a:cubicBezTo>
                <a:cubicBezTo>
                  <a:pt x="4455885" y="795675"/>
                  <a:pt x="4593771" y="938399"/>
                  <a:pt x="4731657" y="1081123"/>
                </a:cubicBezTo>
                <a:lnTo>
                  <a:pt x="0" y="1052094"/>
                </a:lnTo>
                <a:lnTo>
                  <a:pt x="174172" y="7066"/>
                </a:lnTo>
                <a:close/>
              </a:path>
            </a:pathLst>
          </a:custGeom>
          <a:solidFill>
            <a:srgbClr val="CDEA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KBCloudyDay" panose="020B0604020202020204" charset="0"/>
              <a:ea typeface="KBCloudyDay" panose="020B0604020202020204" charset="0"/>
            </a:endParaRPr>
          </a:p>
        </p:txBody>
      </p:sp>
      <p:sp>
        <p:nvSpPr>
          <p:cNvPr id="195" name="Freeform: Shape 194">
            <a:extLst>
              <a:ext uri="{FF2B5EF4-FFF2-40B4-BE49-F238E27FC236}">
                <a16:creationId xmlns:a16="http://schemas.microsoft.com/office/drawing/2014/main" id="{187F9AFF-6BAE-D338-E4C9-4E0A52EDEAB8}"/>
              </a:ext>
            </a:extLst>
          </p:cNvPr>
          <p:cNvSpPr/>
          <p:nvPr/>
        </p:nvSpPr>
        <p:spPr>
          <a:xfrm>
            <a:off x="9260113" y="-29029"/>
            <a:ext cx="2975430" cy="2931886"/>
          </a:xfrm>
          <a:custGeom>
            <a:avLst/>
            <a:gdLst>
              <a:gd name="connsiteX0" fmla="*/ 0 w 4630057"/>
              <a:gd name="connsiteY0" fmla="*/ 72572 h 2931886"/>
              <a:gd name="connsiteX1" fmla="*/ 217714 w 4630057"/>
              <a:gd name="connsiteY1" fmla="*/ 493486 h 2931886"/>
              <a:gd name="connsiteX2" fmla="*/ 986971 w 4630057"/>
              <a:gd name="connsiteY2" fmla="*/ 638629 h 2931886"/>
              <a:gd name="connsiteX3" fmla="*/ 1538514 w 4630057"/>
              <a:gd name="connsiteY3" fmla="*/ 1219200 h 2931886"/>
              <a:gd name="connsiteX4" fmla="*/ 2467428 w 4630057"/>
              <a:gd name="connsiteY4" fmla="*/ 1175658 h 2931886"/>
              <a:gd name="connsiteX5" fmla="*/ 2975428 w 4630057"/>
              <a:gd name="connsiteY5" fmla="*/ 1596572 h 2931886"/>
              <a:gd name="connsiteX6" fmla="*/ 3599543 w 4630057"/>
              <a:gd name="connsiteY6" fmla="*/ 1582058 h 2931886"/>
              <a:gd name="connsiteX7" fmla="*/ 3889828 w 4630057"/>
              <a:gd name="connsiteY7" fmla="*/ 2032000 h 2931886"/>
              <a:gd name="connsiteX8" fmla="*/ 4180114 w 4630057"/>
              <a:gd name="connsiteY8" fmla="*/ 2191658 h 2931886"/>
              <a:gd name="connsiteX9" fmla="*/ 4209143 w 4630057"/>
              <a:gd name="connsiteY9" fmla="*/ 2627086 h 2931886"/>
              <a:gd name="connsiteX10" fmla="*/ 4630057 w 4630057"/>
              <a:gd name="connsiteY10" fmla="*/ 2931886 h 2931886"/>
              <a:gd name="connsiteX11" fmla="*/ 4630057 w 4630057"/>
              <a:gd name="connsiteY11" fmla="*/ 0 h 2931886"/>
              <a:gd name="connsiteX12" fmla="*/ 0 w 4630057"/>
              <a:gd name="connsiteY12" fmla="*/ 72572 h 293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630057" h="2931886">
                <a:moveTo>
                  <a:pt x="0" y="72572"/>
                </a:moveTo>
                <a:cubicBezTo>
                  <a:pt x="26609" y="235857"/>
                  <a:pt x="53219" y="399143"/>
                  <a:pt x="217714" y="493486"/>
                </a:cubicBezTo>
                <a:cubicBezTo>
                  <a:pt x="382209" y="587829"/>
                  <a:pt x="766838" y="517677"/>
                  <a:pt x="986971" y="638629"/>
                </a:cubicBezTo>
                <a:cubicBezTo>
                  <a:pt x="1207104" y="759581"/>
                  <a:pt x="1291771" y="1129695"/>
                  <a:pt x="1538514" y="1219200"/>
                </a:cubicBezTo>
                <a:cubicBezTo>
                  <a:pt x="1785257" y="1308705"/>
                  <a:pt x="2227942" y="1112763"/>
                  <a:pt x="2467428" y="1175658"/>
                </a:cubicBezTo>
                <a:cubicBezTo>
                  <a:pt x="2706914" y="1238553"/>
                  <a:pt x="2786742" y="1528839"/>
                  <a:pt x="2975428" y="1596572"/>
                </a:cubicBezTo>
                <a:cubicBezTo>
                  <a:pt x="3164114" y="1664305"/>
                  <a:pt x="3447143" y="1509487"/>
                  <a:pt x="3599543" y="1582058"/>
                </a:cubicBezTo>
                <a:cubicBezTo>
                  <a:pt x="3751943" y="1654629"/>
                  <a:pt x="3793066" y="1930400"/>
                  <a:pt x="3889828" y="2032000"/>
                </a:cubicBezTo>
                <a:cubicBezTo>
                  <a:pt x="3986590" y="2133600"/>
                  <a:pt x="4126895" y="2092477"/>
                  <a:pt x="4180114" y="2191658"/>
                </a:cubicBezTo>
                <a:cubicBezTo>
                  <a:pt x="4233333" y="2290839"/>
                  <a:pt x="4134153" y="2503715"/>
                  <a:pt x="4209143" y="2627086"/>
                </a:cubicBezTo>
                <a:cubicBezTo>
                  <a:pt x="4284133" y="2750457"/>
                  <a:pt x="4457095" y="2841171"/>
                  <a:pt x="4630057" y="2931886"/>
                </a:cubicBezTo>
                <a:lnTo>
                  <a:pt x="4630057" y="0"/>
                </a:lnTo>
                <a:lnTo>
                  <a:pt x="0" y="72572"/>
                </a:lnTo>
                <a:close/>
              </a:path>
            </a:pathLst>
          </a:custGeom>
          <a:solidFill>
            <a:srgbClr val="CDEA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KBCloudyDay" panose="020B0604020202020204" charset="0"/>
              <a:ea typeface="KBCloudyDay" panose="020B0604020202020204" charset="0"/>
            </a:endParaRPr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D0165CF2-A74B-6A63-7326-FC2C1C83BFD4}"/>
              </a:ext>
            </a:extLst>
          </p:cNvPr>
          <p:cNvSpPr/>
          <p:nvPr/>
        </p:nvSpPr>
        <p:spPr>
          <a:xfrm>
            <a:off x="-40752" y="-40274"/>
            <a:ext cx="12225003" cy="6907498"/>
          </a:xfrm>
          <a:custGeom>
            <a:avLst/>
            <a:gdLst>
              <a:gd name="connsiteX0" fmla="*/ 599669 w 12212426"/>
              <a:gd name="connsiteY0" fmla="*/ 167513 h 6873584"/>
              <a:gd name="connsiteX1" fmla="*/ 200653 w 12212426"/>
              <a:gd name="connsiteY1" fmla="*/ 566529 h 6873584"/>
              <a:gd name="connsiteX2" fmla="*/ 200653 w 12212426"/>
              <a:gd name="connsiteY2" fmla="*/ 6291562 h 6873584"/>
              <a:gd name="connsiteX3" fmla="*/ 599669 w 12212426"/>
              <a:gd name="connsiteY3" fmla="*/ 6690578 h 6873584"/>
              <a:gd name="connsiteX4" fmla="*/ 11633342 w 12212426"/>
              <a:gd name="connsiteY4" fmla="*/ 6690578 h 6873584"/>
              <a:gd name="connsiteX5" fmla="*/ 12032358 w 12212426"/>
              <a:gd name="connsiteY5" fmla="*/ 6291562 h 6873584"/>
              <a:gd name="connsiteX6" fmla="*/ 12032358 w 12212426"/>
              <a:gd name="connsiteY6" fmla="*/ 566529 h 6873584"/>
              <a:gd name="connsiteX7" fmla="*/ 11633342 w 12212426"/>
              <a:gd name="connsiteY7" fmla="*/ 167513 h 6873584"/>
              <a:gd name="connsiteX8" fmla="*/ 0 w 12212426"/>
              <a:gd name="connsiteY8" fmla="*/ 0 h 6873584"/>
              <a:gd name="connsiteX9" fmla="*/ 12212426 w 12212426"/>
              <a:gd name="connsiteY9" fmla="*/ 0 h 6873584"/>
              <a:gd name="connsiteX10" fmla="*/ 12212426 w 12212426"/>
              <a:gd name="connsiteY10" fmla="*/ 6873584 h 6873584"/>
              <a:gd name="connsiteX11" fmla="*/ 0 w 12212426"/>
              <a:gd name="connsiteY11" fmla="*/ 6873584 h 6873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12426" h="6873584">
                <a:moveTo>
                  <a:pt x="599669" y="167513"/>
                </a:moveTo>
                <a:cubicBezTo>
                  <a:pt x="379299" y="167513"/>
                  <a:pt x="200653" y="346159"/>
                  <a:pt x="200653" y="566529"/>
                </a:cubicBezTo>
                <a:lnTo>
                  <a:pt x="200653" y="6291562"/>
                </a:lnTo>
                <a:cubicBezTo>
                  <a:pt x="200653" y="6511932"/>
                  <a:pt x="379299" y="6690578"/>
                  <a:pt x="599669" y="6690578"/>
                </a:cubicBezTo>
                <a:lnTo>
                  <a:pt x="11633342" y="6690578"/>
                </a:lnTo>
                <a:cubicBezTo>
                  <a:pt x="11853712" y="6690578"/>
                  <a:pt x="12032358" y="6511932"/>
                  <a:pt x="12032358" y="6291562"/>
                </a:cubicBezTo>
                <a:lnTo>
                  <a:pt x="12032358" y="566529"/>
                </a:lnTo>
                <a:cubicBezTo>
                  <a:pt x="12032358" y="346159"/>
                  <a:pt x="11853712" y="167513"/>
                  <a:pt x="11633342" y="167513"/>
                </a:cubicBezTo>
                <a:close/>
                <a:moveTo>
                  <a:pt x="0" y="0"/>
                </a:moveTo>
                <a:lnTo>
                  <a:pt x="12212426" y="0"/>
                </a:lnTo>
                <a:lnTo>
                  <a:pt x="12212426" y="6873584"/>
                </a:lnTo>
                <a:lnTo>
                  <a:pt x="0" y="6873584"/>
                </a:lnTo>
                <a:close/>
              </a:path>
            </a:pathLst>
          </a:custGeom>
          <a:solidFill>
            <a:srgbClr val="B9D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KBCloudyDay" panose="020B0604020202020204" charset="0"/>
              <a:ea typeface="KBCloudyDay" panose="020B0604020202020204" charset="0"/>
            </a:endParaRP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6400E866-7217-9A6C-0C87-C271930FE32B}"/>
              </a:ext>
            </a:extLst>
          </p:cNvPr>
          <p:cNvSpPr/>
          <p:nvPr/>
        </p:nvSpPr>
        <p:spPr>
          <a:xfrm>
            <a:off x="3078009" y="645566"/>
            <a:ext cx="6302877" cy="534309"/>
          </a:xfrm>
          <a:prstGeom prst="roundRect">
            <a:avLst>
              <a:gd name="adj" fmla="val 21775"/>
            </a:avLst>
          </a:prstGeom>
          <a:solidFill>
            <a:srgbClr val="B9D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KBCloudyDay" panose="020B0604020202020204" charset="0"/>
              <a:ea typeface="KBCloudyDay" panose="020B0604020202020204" charset="0"/>
            </a:endParaRPr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85A524F0-21B8-39AD-5AF0-A4FD3EA977E8}"/>
              </a:ext>
            </a:extLst>
          </p:cNvPr>
          <p:cNvSpPr/>
          <p:nvPr/>
        </p:nvSpPr>
        <p:spPr>
          <a:xfrm>
            <a:off x="2561244" y="1113090"/>
            <a:ext cx="6302877" cy="534309"/>
          </a:xfrm>
          <a:prstGeom prst="roundRect">
            <a:avLst>
              <a:gd name="adj" fmla="val 16667"/>
            </a:avLst>
          </a:prstGeom>
          <a:solidFill>
            <a:srgbClr val="CDEA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KBCloudyDay" panose="020B0604020202020204" charset="0"/>
              <a:ea typeface="KBCloudyDay" panose="020B0604020202020204" charset="0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F5034A1-B73B-E44D-D658-F3BF1DFDCE57}"/>
              </a:ext>
            </a:extLst>
          </p:cNvPr>
          <p:cNvSpPr txBox="1"/>
          <p:nvPr/>
        </p:nvSpPr>
        <p:spPr>
          <a:xfrm>
            <a:off x="3194190" y="759683"/>
            <a:ext cx="5791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BCloudyDay" panose="020B0604020202020204" charset="0"/>
                <a:ea typeface="KBCloudyDay" panose="020B0604020202020204" charset="0"/>
              </a:rPr>
              <a:t>Stakeholders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986CAB4-0035-6E7C-2CF2-793B4D734941}"/>
              </a:ext>
            </a:extLst>
          </p:cNvPr>
          <p:cNvSpPr/>
          <p:nvPr/>
        </p:nvSpPr>
        <p:spPr>
          <a:xfrm>
            <a:off x="1309639" y="2330540"/>
            <a:ext cx="4548901" cy="624204"/>
          </a:xfrm>
          <a:prstGeom prst="roundRect">
            <a:avLst>
              <a:gd name="adj" fmla="val 50000"/>
            </a:avLst>
          </a:prstGeom>
          <a:solidFill>
            <a:srgbClr val="CDEAF0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2"/>
              </a:solidFill>
              <a:latin typeface="KBCloudyDay" panose="020B0604020202020204" charset="0"/>
              <a:ea typeface="KBCloudyDay" panose="020B0604020202020204" charset="0"/>
            </a:endParaRP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KBCloudyDay" panose="020B0604020202020204" charset="0"/>
                <a:ea typeface="KBCloudyDay" panose="020B0604020202020204" charset="0"/>
              </a:rPr>
              <a:t>Computer Operator 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A86714D-84B0-D6C9-4909-D88CBA20393F}"/>
              </a:ext>
            </a:extLst>
          </p:cNvPr>
          <p:cNvSpPr/>
          <p:nvPr/>
        </p:nvSpPr>
        <p:spPr>
          <a:xfrm>
            <a:off x="861374" y="2351690"/>
            <a:ext cx="621808" cy="624203"/>
          </a:xfrm>
          <a:prstGeom prst="ellipse">
            <a:avLst/>
          </a:prstGeom>
          <a:solidFill>
            <a:srgbClr val="7C9AB2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latin typeface="KBCloudyDay" panose="020B0604020202020204" charset="0"/>
                <a:ea typeface="KBCloudyDay" panose="020B0604020202020204" charset="0"/>
              </a:rPr>
              <a:t>1</a:t>
            </a:r>
            <a:endParaRPr lang="en-US" sz="1400">
              <a:latin typeface="KBCloudyDay" panose="020B0604020202020204" charset="0"/>
              <a:ea typeface="KBCloudyDay" panose="020B0604020202020204" charset="0"/>
            </a:endParaRPr>
          </a:p>
        </p:txBody>
      </p: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0BF75998-A796-2291-C9ED-3826A7D515CD}"/>
              </a:ext>
            </a:extLst>
          </p:cNvPr>
          <p:cNvSpPr/>
          <p:nvPr/>
        </p:nvSpPr>
        <p:spPr>
          <a:xfrm>
            <a:off x="6917046" y="2389309"/>
            <a:ext cx="4768552" cy="468431"/>
          </a:xfrm>
          <a:prstGeom prst="roundRect">
            <a:avLst>
              <a:gd name="adj" fmla="val 50000"/>
            </a:avLst>
          </a:prstGeom>
          <a:solidFill>
            <a:srgbClr val="CDEAF0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KBCloudyDay" panose="020B0604020202020204" charset="0"/>
                <a:ea typeface="KBCloudyDay" panose="020B0604020202020204" charset="0"/>
              </a:rPr>
              <a:t>Programmers</a:t>
            </a: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3607DC57-0F8E-E536-2B25-B7AA9D9EE7ED}"/>
              </a:ext>
            </a:extLst>
          </p:cNvPr>
          <p:cNvSpPr/>
          <p:nvPr/>
        </p:nvSpPr>
        <p:spPr>
          <a:xfrm>
            <a:off x="6536000" y="2353435"/>
            <a:ext cx="621808" cy="624203"/>
          </a:xfrm>
          <a:prstGeom prst="ellipse">
            <a:avLst/>
          </a:prstGeom>
          <a:solidFill>
            <a:srgbClr val="7C9AB2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KBCloudyDay" panose="020B0604020202020204" charset="0"/>
                <a:ea typeface="KBCloudyDay" panose="020B0604020202020204" charset="0"/>
              </a:rPr>
              <a:t>2</a:t>
            </a:r>
            <a:endParaRPr lang="en-US" sz="1400" dirty="0">
              <a:latin typeface="KBCloudyDay" panose="020B0604020202020204" charset="0"/>
              <a:ea typeface="KBCloudyDay" panose="020B0604020202020204" charset="0"/>
            </a:endParaRPr>
          </a:p>
        </p:txBody>
      </p:sp>
      <p:sp>
        <p:nvSpPr>
          <p:cNvPr id="177" name="Rectangle: Rounded Corners 176">
            <a:extLst>
              <a:ext uri="{FF2B5EF4-FFF2-40B4-BE49-F238E27FC236}">
                <a16:creationId xmlns:a16="http://schemas.microsoft.com/office/drawing/2014/main" id="{A50C2D9D-F1D5-497F-C5FB-F12894F74E6B}"/>
              </a:ext>
            </a:extLst>
          </p:cNvPr>
          <p:cNvSpPr/>
          <p:nvPr/>
        </p:nvSpPr>
        <p:spPr>
          <a:xfrm>
            <a:off x="3581400" y="3792599"/>
            <a:ext cx="4893076" cy="583082"/>
          </a:xfrm>
          <a:prstGeom prst="roundRect">
            <a:avLst>
              <a:gd name="adj" fmla="val 50000"/>
            </a:avLst>
          </a:prstGeom>
          <a:solidFill>
            <a:srgbClr val="CDEAF0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KBCloudyDay" panose="020B0604020202020204" charset="0"/>
                <a:ea typeface="KBCloudyDay" panose="020B0604020202020204" charset="0"/>
              </a:rPr>
              <a:t>Student</a:t>
            </a: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52C1394D-1513-FB5B-9656-9A459A1FF27F}"/>
              </a:ext>
            </a:extLst>
          </p:cNvPr>
          <p:cNvSpPr/>
          <p:nvPr/>
        </p:nvSpPr>
        <p:spPr>
          <a:xfrm>
            <a:off x="3130457" y="3772038"/>
            <a:ext cx="621808" cy="624203"/>
          </a:xfrm>
          <a:prstGeom prst="ellipse">
            <a:avLst/>
          </a:prstGeom>
          <a:solidFill>
            <a:srgbClr val="7C9AB2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latin typeface="KBCloudyDay" panose="020B0604020202020204" charset="0"/>
                <a:ea typeface="KBCloudyDay" panose="020B0604020202020204" charset="0"/>
              </a:rPr>
              <a:t>3</a:t>
            </a:r>
            <a:endParaRPr lang="en-US" sz="1400">
              <a:latin typeface="KBCloudyDay" panose="020B0604020202020204" charset="0"/>
              <a:ea typeface="KBCloudyDay" panose="020B060402020202020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7FCEDE-D8BB-DDCF-1DC5-F534172D5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FE9E-CDD7-4A76-AFCD-8C65D4902B95}" type="slidenum">
              <a:rPr lang="en-US" smtClean="0">
                <a:latin typeface="KBCloudyDay" panose="020B0604020202020204" charset="0"/>
                <a:ea typeface="KBCloudyDay" panose="020B0604020202020204" charset="0"/>
              </a:rPr>
              <a:t>10</a:t>
            </a:fld>
            <a:endParaRPr lang="en-US">
              <a:latin typeface="KBCloudyDay" panose="020B0604020202020204" charset="0"/>
              <a:ea typeface="KBCloudyDay" panose="020B060402020202020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9C9CC7-7E1F-0C21-3F3F-95B099FFE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5926-3BA5-4644-9B4C-877FE0206318}" type="datetime1">
              <a:rPr lang="en-US" smtClean="0"/>
              <a:t>11/28/2024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454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8120">
        <p15:prstTrans prst="crush"/>
      </p:transition>
    </mc:Choice>
    <mc:Fallback xmlns="">
      <p:transition spd="slow" advTm="812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1" fill="hold" grpId="0" nodeType="withEffect" p14:presetBounceEnd="54000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3" dur="10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4" dur="10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2350"/>
                                </p:stCondLst>
                                <p:childTnLst>
                                  <p:par>
                                    <p:cTn id="1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7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850"/>
                                </p:stCondLst>
                                <p:childTnLst>
                                  <p:par>
                                    <p:cTn id="2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7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350"/>
                                </p:stCondLst>
                                <p:childTnLst>
                                  <p:par>
                                    <p:cTn id="4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7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47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10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1000"/>
                                            <p:tgtEl>
                                              <p:spTgt spid="19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10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4" grpId="0" animBg="1"/>
          <p:bldP spid="195" grpId="0" animBg="1"/>
          <p:bldP spid="164" grpId="0" animBg="1"/>
          <p:bldP spid="165" grpId="0" animBg="1"/>
          <p:bldP spid="166" grpId="0"/>
          <p:bldP spid="18" grpId="0" animBg="1"/>
          <p:bldP spid="17" grpId="0" animBg="1"/>
          <p:bldP spid="175" grpId="0" animBg="1"/>
          <p:bldP spid="176" grpId="0" animBg="1"/>
          <p:bldP spid="177" grpId="0" animBg="1"/>
          <p:bldP spid="17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2350"/>
                                </p:stCondLst>
                                <p:childTnLst>
                                  <p:par>
                                    <p:cTn id="1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7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850"/>
                                </p:stCondLst>
                                <p:childTnLst>
                                  <p:par>
                                    <p:cTn id="2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7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350"/>
                                </p:stCondLst>
                                <p:childTnLst>
                                  <p:par>
                                    <p:cTn id="4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7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47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10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1000"/>
                                            <p:tgtEl>
                                              <p:spTgt spid="19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10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4" grpId="0" animBg="1"/>
          <p:bldP spid="195" grpId="0" animBg="1"/>
          <p:bldP spid="164" grpId="0" animBg="1"/>
          <p:bldP spid="165" grpId="0" animBg="1"/>
          <p:bldP spid="166" grpId="0"/>
          <p:bldP spid="18" grpId="0" animBg="1"/>
          <p:bldP spid="17" grpId="0" animBg="1"/>
          <p:bldP spid="175" grpId="0" animBg="1"/>
          <p:bldP spid="176" grpId="0" animBg="1"/>
          <p:bldP spid="177" grpId="0" animBg="1"/>
          <p:bldP spid="178" grpId="0" animBg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36635DF7-3543-4ADC-863F-C556DF637C88}"/>
              </a:ext>
            </a:extLst>
          </p:cNvPr>
          <p:cNvGrpSpPr/>
          <p:nvPr/>
        </p:nvGrpSpPr>
        <p:grpSpPr>
          <a:xfrm>
            <a:off x="-33004" y="-46"/>
            <a:ext cx="12225004" cy="6858046"/>
            <a:chOff x="-33004" y="-46"/>
            <a:chExt cx="12225004" cy="685804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379CA48F-A99F-4783-AD88-246DF04C1A4E}"/>
                </a:ext>
              </a:extLst>
            </p:cNvPr>
            <p:cNvGrpSpPr/>
            <p:nvPr/>
          </p:nvGrpSpPr>
          <p:grpSpPr>
            <a:xfrm>
              <a:off x="65326" y="-46"/>
              <a:ext cx="12068604" cy="6858046"/>
              <a:chOff x="65326" y="-46"/>
              <a:chExt cx="12068604" cy="6858046"/>
            </a:xfrm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9DA22ED7-4FDF-4620-B01F-0FD4C2941A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314" y="-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5B1FEC5B-880C-44E3-A18B-1746CD5F74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828" y="-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EA951E80-B397-47D0-BBA2-D32082D08C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342" y="-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5C438752-479F-4AAF-907A-4868CFF162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4856" y="-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4ABD1D80-C0E8-4442-904B-128637045D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3370" y="-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A022C040-541D-45E6-88A0-CBC41B69D8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884" y="-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300F9A93-879A-4DCA-A1E3-8AAF1B746D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0398" y="-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BFBCE4D9-788D-47C4-A98F-5073DC9B65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8912" y="-8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99AB21BC-A177-4ED4-A04D-68394EC443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7426" y="-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74F016B2-B6CA-4AF3-9BBE-424AEEBD70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5940" y="-1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396A6CF6-FDDC-49A0-96E3-BF82422072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4454" y="-1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76C10F7C-BF25-4B9D-872D-DDCF80EA4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2968" y="-1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A54F678D-0ABF-4297-9DFE-BD4D8FC251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1482" y="-1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3E1671DA-7587-4175-92FB-972CC0B517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9996" y="-1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508F048F-8E60-4832-BF09-3911EE2B84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8510" y="-1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51E6EE3F-4D23-4A02-AF5E-69589B454F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7024" y="-1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03D6B070-AA35-45A8-BCB4-D69400D350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5538" y="-1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FAFF4E41-F407-45DF-9389-816A663124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4052" y="-18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B316DBC2-00C0-4920-A347-EAC8A5D05C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2566" y="-1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409CBCB8-379B-4EBD-8A7D-1C3587D4A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1080" y="-2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0003AF8A-10BA-4578-9046-36DC270BA7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9594" y="-2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62C2AFA8-E88A-47CA-B5D8-D9C53BD50E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8108" y="-2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D9BE1DAA-83BE-4E48-BD7D-A9DEB183B5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6622" y="-2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85A8042D-B31E-4289-A41D-1498B9E4A4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5136" y="-2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4EEF1580-C594-4DAA-9A9B-590D92E189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3650" y="-2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81DA2A15-F1DA-46E8-85A4-A8D30C10AA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2164" y="-2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A84ECA54-34C1-4D6B-95C2-6ADC7F4736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0678" y="-2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4969B273-0F03-4A50-AD90-9A3129F297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9192" y="-28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3AD5F910-F294-4616-9BC5-4FE5FF9682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7706" y="-2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B67EBF70-248F-407E-959A-BFE36F62AB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06220" y="-3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BCC1B613-1A2D-4812-92EA-CEA51769A6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4734" y="-3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49003964-4C8C-40F3-9CA2-FD36443521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3248" y="-3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887036C7-5FA8-43AA-A4A4-089F750B90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11762" y="-3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BD32E226-9A72-476F-82BA-64CB98A9BF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0276" y="-3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3CBB409C-592F-480D-AE19-CD1886FB47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8790" y="-3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5D615199-96C6-4843-92E7-D050B188F1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7304" y="-3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CAD8BF7A-2BCE-438D-B383-DF8C1D1439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5818" y="-3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28542C61-E94F-4F5F-8732-620FD240FE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4332" y="-38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5F481007-8455-47DC-941C-6F56D304FA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2846" y="-3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05973280-B382-4205-BEC1-E8A196BB95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91360" y="-4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00C3B67E-9FF0-4E19-8FB8-DD6342B390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59874" y="-4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38DF4ED8-04DE-49ED-816D-EDF2DFC029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8388" y="-4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6A051E18-53F1-4A30-86D8-99C8A3CA9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96902" y="-4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E8EDB8D2-8875-42C8-AF67-BBC2C5876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65416" y="-4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C4953E1C-2902-45FF-98C1-4C57D6CE08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33930" y="-4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494E4EF4-5D83-4B50-A049-4857F32DC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26" y="-4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420A4625-AD45-4338-AE50-F38952809D95}"/>
                </a:ext>
              </a:extLst>
            </p:cNvPr>
            <p:cNvGrpSpPr/>
            <p:nvPr/>
          </p:nvGrpSpPr>
          <p:grpSpPr>
            <a:xfrm>
              <a:off x="-33004" y="78833"/>
              <a:ext cx="12225004" cy="6698325"/>
              <a:chOff x="12590503" y="136889"/>
              <a:chExt cx="6858046" cy="6698325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C6A7B755-B713-400D-BE5F-6E8E5E8606B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4" y="-303812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DCFD1215-6991-4391-A829-9C5087448B4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5" y="-276961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BADAB8B5-177F-45B5-87DB-3203951F036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6" y="-250109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E32F0534-34C3-404D-BA2C-FDB75D529EE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7" y="-223258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70D4ACE-12FA-4523-943F-16FC025F97C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8" y="-196406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3AF4D9A9-DB4A-4F2A-8886-FFF179A5410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9" y="-169555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31489F4-1F56-4FD7-AC1E-E74C09406CC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0" y="-142703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63F33D57-2DB4-4899-80DA-F67713F2486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1" y="-115852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ABC0F27B-FD07-4521-ADDD-012ED41813C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2" y="-89001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3ECD5D79-40E4-49D8-977C-6C713F570B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3" y="-621498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37E16842-FE6B-4586-B15B-97D39A905A4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4" y="-35298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67851323-801B-4177-9397-AC0BFEF6B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5" y="-8447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9BFDCDF8-2DEE-4612-B46D-CAEA14ECE93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6" y="18404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F631480-F4FA-4763-859C-D50754038C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7" y="45255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3BB1C83F-22AF-4776-B09D-F37D04B415C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8" y="72107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41C93EA4-22D1-42F1-A2DF-B9F513C8D4F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9" y="98958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EBB7A448-3967-4697-A024-1EFFF3034D8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0" y="125810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37CED821-A44E-442E-AEF6-D38206708A4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1" y="152661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F229E881-C5FD-43AE-BB72-DC90ACA5A9E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2" y="179512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DF5768C2-8A59-4ACA-B2F0-CD534C167E0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3" y="206364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FEB74B60-4CE3-4157-932E-5F5566A34AC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4" y="233215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6F9376E3-6E29-4859-A6C1-6F34E0F3C4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5" y="260067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C47F54B8-6E60-41A7-9B31-F8C347CE252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6" y="286918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E63EC994-5690-47CE-A9C4-CA60B430233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7" y="313769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6DA75E10-5172-4D2B-8526-0854A5A3162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8" y="340621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C55B2DEE-8174-4A45-A1B4-AF8051486E0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49" y="-329211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E513CCE6-2B95-49E8-ABD4-F075476763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1001099 w 12192000"/>
              <a:gd name="connsiteY0" fmla="*/ 6021022 h 6858000"/>
              <a:gd name="connsiteX1" fmla="*/ 11005614 w 12192000"/>
              <a:gd name="connsiteY1" fmla="*/ 6021022 h 6858000"/>
              <a:gd name="connsiteX2" fmla="*/ 11005583 w 12192000"/>
              <a:gd name="connsiteY2" fmla="*/ 6021073 h 6858000"/>
              <a:gd name="connsiteX3" fmla="*/ 11003962 w 12192000"/>
              <a:gd name="connsiteY3" fmla="*/ 6026296 h 6858000"/>
              <a:gd name="connsiteX4" fmla="*/ 7189494 w 12192000"/>
              <a:gd name="connsiteY4" fmla="*/ 6021022 h 6858000"/>
              <a:gd name="connsiteX5" fmla="*/ 7204368 w 12192000"/>
              <a:gd name="connsiteY5" fmla="*/ 6021022 h 6858000"/>
              <a:gd name="connsiteX6" fmla="*/ 7194914 w 12192000"/>
              <a:gd name="connsiteY6" fmla="*/ 6038439 h 6858000"/>
              <a:gd name="connsiteX7" fmla="*/ 7189523 w 12192000"/>
              <a:gd name="connsiteY7" fmla="*/ 6021071 h 6858000"/>
              <a:gd name="connsiteX8" fmla="*/ 2736901 w 12192000"/>
              <a:gd name="connsiteY8" fmla="*/ 6021022 h 6858000"/>
              <a:gd name="connsiteX9" fmla="*/ 2789066 w 12192000"/>
              <a:gd name="connsiteY9" fmla="*/ 6021022 h 6858000"/>
              <a:gd name="connsiteX10" fmla="*/ 2755889 w 12192000"/>
              <a:gd name="connsiteY10" fmla="*/ 6082146 h 6858000"/>
              <a:gd name="connsiteX11" fmla="*/ 2736930 w 12192000"/>
              <a:gd name="connsiteY11" fmla="*/ 6021071 h 6858000"/>
              <a:gd name="connsiteX12" fmla="*/ 4931584 w 12192000"/>
              <a:gd name="connsiteY12" fmla="*/ 315351 h 6858000"/>
              <a:gd name="connsiteX13" fmla="*/ 4557806 w 12192000"/>
              <a:gd name="connsiteY13" fmla="*/ 514087 h 6858000"/>
              <a:gd name="connsiteX14" fmla="*/ 4520534 w 12192000"/>
              <a:gd name="connsiteY14" fmla="*/ 582756 h 6858000"/>
              <a:gd name="connsiteX15" fmla="*/ 4483263 w 12192000"/>
              <a:gd name="connsiteY15" fmla="*/ 514089 h 6858000"/>
              <a:gd name="connsiteX16" fmla="*/ 4109490 w 12192000"/>
              <a:gd name="connsiteY16" fmla="*/ 315352 h 6858000"/>
              <a:gd name="connsiteX17" fmla="*/ 3667888 w 12192000"/>
              <a:gd name="connsiteY17" fmla="*/ 675269 h 6858000"/>
              <a:gd name="connsiteX18" fmla="*/ 3665374 w 12192000"/>
              <a:gd name="connsiteY18" fmla="*/ 700194 h 6858000"/>
              <a:gd name="connsiteX19" fmla="*/ 3661051 w 12192000"/>
              <a:gd name="connsiteY19" fmla="*/ 696628 h 6858000"/>
              <a:gd name="connsiteX20" fmla="*/ 3502035 w 12192000"/>
              <a:gd name="connsiteY20" fmla="*/ 648055 h 6858000"/>
              <a:gd name="connsiteX21" fmla="*/ 3300927 w 12192000"/>
              <a:gd name="connsiteY21" fmla="*/ 731356 h 6858000"/>
              <a:gd name="connsiteX22" fmla="*/ 3268435 w 12192000"/>
              <a:gd name="connsiteY22" fmla="*/ 779549 h 6858000"/>
              <a:gd name="connsiteX23" fmla="*/ 3260400 w 12192000"/>
              <a:gd name="connsiteY23" fmla="*/ 739754 h 6858000"/>
              <a:gd name="connsiteX24" fmla="*/ 2943953 w 12192000"/>
              <a:gd name="connsiteY24" fmla="*/ 529998 h 6858000"/>
              <a:gd name="connsiteX25" fmla="*/ 2751933 w 12192000"/>
              <a:gd name="connsiteY25" fmla="*/ 588652 h 6858000"/>
              <a:gd name="connsiteX26" fmla="*/ 2706932 w 12192000"/>
              <a:gd name="connsiteY26" fmla="*/ 625781 h 6858000"/>
              <a:gd name="connsiteX27" fmla="*/ 2696029 w 12192000"/>
              <a:gd name="connsiteY27" fmla="*/ 590657 h 6858000"/>
              <a:gd name="connsiteX28" fmla="*/ 2280692 w 12192000"/>
              <a:gd name="connsiteY28" fmla="*/ 315352 h 6858000"/>
              <a:gd name="connsiteX29" fmla="*/ 1839087 w 12192000"/>
              <a:gd name="connsiteY29" fmla="*/ 675269 h 6858000"/>
              <a:gd name="connsiteX30" fmla="*/ 1835832 w 12192000"/>
              <a:gd name="connsiteY30" fmla="*/ 707551 h 6858000"/>
              <a:gd name="connsiteX31" fmla="*/ 1822594 w 12192000"/>
              <a:gd name="connsiteY31" fmla="*/ 696628 h 6858000"/>
              <a:gd name="connsiteX32" fmla="*/ 1663578 w 12192000"/>
              <a:gd name="connsiteY32" fmla="*/ 648056 h 6858000"/>
              <a:gd name="connsiteX33" fmla="*/ 1504562 w 12192000"/>
              <a:gd name="connsiteY33" fmla="*/ 696628 h 6858000"/>
              <a:gd name="connsiteX34" fmla="*/ 1471972 w 12192000"/>
              <a:gd name="connsiteY34" fmla="*/ 723518 h 6858000"/>
              <a:gd name="connsiteX35" fmla="*/ 1468198 w 12192000"/>
              <a:gd name="connsiteY35" fmla="*/ 686084 h 6858000"/>
              <a:gd name="connsiteX36" fmla="*/ 1026595 w 12192000"/>
              <a:gd name="connsiteY36" fmla="*/ 326167 h 6858000"/>
              <a:gd name="connsiteX37" fmla="*/ 575834 w 12192000"/>
              <a:gd name="connsiteY37" fmla="*/ 776928 h 6858000"/>
              <a:gd name="connsiteX38" fmla="*/ 611257 w 12192000"/>
              <a:gd name="connsiteY38" fmla="*/ 952384 h 6858000"/>
              <a:gd name="connsiteX39" fmla="*/ 632875 w 12192000"/>
              <a:gd name="connsiteY39" fmla="*/ 992212 h 6858000"/>
              <a:gd name="connsiteX40" fmla="*/ 610983 w 12192000"/>
              <a:gd name="connsiteY40" fmla="*/ 1010275 h 6858000"/>
              <a:gd name="connsiteX41" fmla="*/ 510392 w 12192000"/>
              <a:gd name="connsiteY41" fmla="*/ 1253123 h 6858000"/>
              <a:gd name="connsiteX42" fmla="*/ 537381 w 12192000"/>
              <a:gd name="connsiteY42" fmla="*/ 1386805 h 6858000"/>
              <a:gd name="connsiteX43" fmla="*/ 555966 w 12192000"/>
              <a:gd name="connsiteY43" fmla="*/ 1421045 h 6858000"/>
              <a:gd name="connsiteX44" fmla="*/ 531612 w 12192000"/>
              <a:gd name="connsiteY44" fmla="*/ 1428604 h 6858000"/>
              <a:gd name="connsiteX45" fmla="*/ 256307 w 12192000"/>
              <a:gd name="connsiteY45" fmla="*/ 1843942 h 6858000"/>
              <a:gd name="connsiteX46" fmla="*/ 531612 w 12192000"/>
              <a:gd name="connsiteY46" fmla="*/ 2259280 h 6858000"/>
              <a:gd name="connsiteX47" fmla="*/ 568653 w 12192000"/>
              <a:gd name="connsiteY47" fmla="*/ 2270779 h 6858000"/>
              <a:gd name="connsiteX48" fmla="*/ 552870 w 12192000"/>
              <a:gd name="connsiteY48" fmla="*/ 2289908 h 6858000"/>
              <a:gd name="connsiteX49" fmla="*/ 494217 w 12192000"/>
              <a:gd name="connsiteY49" fmla="*/ 2481927 h 6858000"/>
              <a:gd name="connsiteX50" fmla="*/ 594807 w 12192000"/>
              <a:gd name="connsiteY50" fmla="*/ 2724775 h 6858000"/>
              <a:gd name="connsiteX51" fmla="*/ 624996 w 12192000"/>
              <a:gd name="connsiteY51" fmla="*/ 2749683 h 6858000"/>
              <a:gd name="connsiteX52" fmla="*/ 554875 w 12192000"/>
              <a:gd name="connsiteY52" fmla="*/ 2771449 h 6858000"/>
              <a:gd name="connsiteX53" fmla="*/ 279571 w 12192000"/>
              <a:gd name="connsiteY53" fmla="*/ 3186787 h 6858000"/>
              <a:gd name="connsiteX54" fmla="*/ 639488 w 12192000"/>
              <a:gd name="connsiteY54" fmla="*/ 3628389 h 6858000"/>
              <a:gd name="connsiteX55" fmla="*/ 668059 w 12192000"/>
              <a:gd name="connsiteY55" fmla="*/ 3631269 h 6858000"/>
              <a:gd name="connsiteX56" fmla="*/ 611363 w 12192000"/>
              <a:gd name="connsiteY56" fmla="*/ 3715361 h 6858000"/>
              <a:gd name="connsiteX57" fmla="*/ 589012 w 12192000"/>
              <a:gd name="connsiteY57" fmla="*/ 3826066 h 6858000"/>
              <a:gd name="connsiteX58" fmla="*/ 611363 w 12192000"/>
              <a:gd name="connsiteY58" fmla="*/ 3936771 h 6858000"/>
              <a:gd name="connsiteX59" fmla="*/ 659970 w 12192000"/>
              <a:gd name="connsiteY59" fmla="*/ 4008865 h 6858000"/>
              <a:gd name="connsiteX60" fmla="*/ 626608 w 12192000"/>
              <a:gd name="connsiteY60" fmla="*/ 4012228 h 6858000"/>
              <a:gd name="connsiteX61" fmla="*/ 266691 w 12192000"/>
              <a:gd name="connsiteY61" fmla="*/ 4453831 h 6858000"/>
              <a:gd name="connsiteX62" fmla="*/ 541996 w 12192000"/>
              <a:gd name="connsiteY62" fmla="*/ 4869169 h 6858000"/>
              <a:gd name="connsiteX63" fmla="*/ 546297 w 12192000"/>
              <a:gd name="connsiteY63" fmla="*/ 4870504 h 6858000"/>
              <a:gd name="connsiteX64" fmla="*/ 539991 w 12192000"/>
              <a:gd name="connsiteY64" fmla="*/ 4878149 h 6858000"/>
              <a:gd name="connsiteX65" fmla="*/ 481337 w 12192000"/>
              <a:gd name="connsiteY65" fmla="*/ 5070168 h 6858000"/>
              <a:gd name="connsiteX66" fmla="*/ 632755 w 12192000"/>
              <a:gd name="connsiteY66" fmla="*/ 5354953 h 6858000"/>
              <a:gd name="connsiteX67" fmla="*/ 651899 w 12192000"/>
              <a:gd name="connsiteY67" fmla="*/ 5365343 h 6858000"/>
              <a:gd name="connsiteX68" fmla="*/ 632934 w 12192000"/>
              <a:gd name="connsiteY68" fmla="*/ 5375637 h 6858000"/>
              <a:gd name="connsiteX69" fmla="*/ 481566 w 12192000"/>
              <a:gd name="connsiteY69" fmla="*/ 5660326 h 6858000"/>
              <a:gd name="connsiteX70" fmla="*/ 508546 w 12192000"/>
              <a:gd name="connsiteY70" fmla="*/ 5793963 h 6858000"/>
              <a:gd name="connsiteX71" fmla="*/ 521727 w 12192000"/>
              <a:gd name="connsiteY71" fmla="*/ 5818248 h 6858000"/>
              <a:gd name="connsiteX72" fmla="*/ 472615 w 12192000"/>
              <a:gd name="connsiteY72" fmla="*/ 5858769 h 6858000"/>
              <a:gd name="connsiteX73" fmla="*/ 340590 w 12192000"/>
              <a:gd name="connsiteY73" fmla="*/ 6177505 h 6858000"/>
              <a:gd name="connsiteX74" fmla="*/ 791350 w 12192000"/>
              <a:gd name="connsiteY74" fmla="*/ 6628266 h 6858000"/>
              <a:gd name="connsiteX75" fmla="*/ 1110087 w 12192000"/>
              <a:gd name="connsiteY75" fmla="*/ 6496241 h 6858000"/>
              <a:gd name="connsiteX76" fmla="*/ 1147087 w 12192000"/>
              <a:gd name="connsiteY76" fmla="*/ 6451396 h 6858000"/>
              <a:gd name="connsiteX77" fmla="*/ 1151164 w 12192000"/>
              <a:gd name="connsiteY77" fmla="*/ 6453608 h 6858000"/>
              <a:gd name="connsiteX78" fmla="*/ 1284800 w 12192000"/>
              <a:gd name="connsiteY78" fmla="*/ 6480588 h 6858000"/>
              <a:gd name="connsiteX79" fmla="*/ 1601143 w 12192000"/>
              <a:gd name="connsiteY79" fmla="*/ 6270902 h 6858000"/>
              <a:gd name="connsiteX80" fmla="*/ 1606051 w 12192000"/>
              <a:gd name="connsiteY80" fmla="*/ 6255091 h 6858000"/>
              <a:gd name="connsiteX81" fmla="*/ 1634194 w 12192000"/>
              <a:gd name="connsiteY81" fmla="*/ 6296832 h 6858000"/>
              <a:gd name="connsiteX82" fmla="*/ 1835301 w 12192000"/>
              <a:gd name="connsiteY82" fmla="*/ 6380133 h 6858000"/>
              <a:gd name="connsiteX83" fmla="*/ 2036409 w 12192000"/>
              <a:gd name="connsiteY83" fmla="*/ 6296832 h 6858000"/>
              <a:gd name="connsiteX84" fmla="*/ 2084498 w 12192000"/>
              <a:gd name="connsiteY84" fmla="*/ 6225506 h 6858000"/>
              <a:gd name="connsiteX85" fmla="*/ 2104033 w 12192000"/>
              <a:gd name="connsiteY85" fmla="*/ 6288435 h 6858000"/>
              <a:gd name="connsiteX86" fmla="*/ 2420482 w 12192000"/>
              <a:gd name="connsiteY86" fmla="*/ 6498191 h 6858000"/>
              <a:gd name="connsiteX87" fmla="*/ 2705266 w 12192000"/>
              <a:gd name="connsiteY87" fmla="*/ 6346773 h 6858000"/>
              <a:gd name="connsiteX88" fmla="*/ 2723239 w 12192000"/>
              <a:gd name="connsiteY88" fmla="*/ 6313662 h 6858000"/>
              <a:gd name="connsiteX89" fmla="*/ 2727195 w 12192000"/>
              <a:gd name="connsiteY89" fmla="*/ 6352920 h 6858000"/>
              <a:gd name="connsiteX90" fmla="*/ 3168798 w 12192000"/>
              <a:gd name="connsiteY90" fmla="*/ 6712837 h 6858000"/>
              <a:gd name="connsiteX91" fmla="*/ 3610401 w 12192000"/>
              <a:gd name="connsiteY91" fmla="*/ 6352920 h 6858000"/>
              <a:gd name="connsiteX92" fmla="*/ 3611962 w 12192000"/>
              <a:gd name="connsiteY92" fmla="*/ 6337436 h 6858000"/>
              <a:gd name="connsiteX93" fmla="*/ 3649449 w 12192000"/>
              <a:gd name="connsiteY93" fmla="*/ 6357783 h 6858000"/>
              <a:gd name="connsiteX94" fmla="*/ 3760153 w 12192000"/>
              <a:gd name="connsiteY94" fmla="*/ 6380133 h 6858000"/>
              <a:gd name="connsiteX95" fmla="*/ 3919169 w 12192000"/>
              <a:gd name="connsiteY95" fmla="*/ 6331561 h 6858000"/>
              <a:gd name="connsiteX96" fmla="*/ 3932408 w 12192000"/>
              <a:gd name="connsiteY96" fmla="*/ 6320638 h 6858000"/>
              <a:gd name="connsiteX97" fmla="*/ 3935662 w 12192000"/>
              <a:gd name="connsiteY97" fmla="*/ 6352920 h 6858000"/>
              <a:gd name="connsiteX98" fmla="*/ 4377263 w 12192000"/>
              <a:gd name="connsiteY98" fmla="*/ 6712837 h 6858000"/>
              <a:gd name="connsiteX99" fmla="*/ 4792601 w 12192000"/>
              <a:gd name="connsiteY99" fmla="*/ 6437533 h 6858000"/>
              <a:gd name="connsiteX100" fmla="*/ 4803504 w 12192000"/>
              <a:gd name="connsiteY100" fmla="*/ 6402408 h 6858000"/>
              <a:gd name="connsiteX101" fmla="*/ 4848504 w 12192000"/>
              <a:gd name="connsiteY101" fmla="*/ 6439538 h 6858000"/>
              <a:gd name="connsiteX102" fmla="*/ 5040525 w 12192000"/>
              <a:gd name="connsiteY102" fmla="*/ 6498191 h 6858000"/>
              <a:gd name="connsiteX103" fmla="*/ 5356975 w 12192000"/>
              <a:gd name="connsiteY103" fmla="*/ 6288435 h 6858000"/>
              <a:gd name="connsiteX104" fmla="*/ 5367965 w 12192000"/>
              <a:gd name="connsiteY104" fmla="*/ 6253026 h 6858000"/>
              <a:gd name="connsiteX105" fmla="*/ 5397499 w 12192000"/>
              <a:gd name="connsiteY105" fmla="*/ 6296832 h 6858000"/>
              <a:gd name="connsiteX106" fmla="*/ 5598606 w 12192000"/>
              <a:gd name="connsiteY106" fmla="*/ 6380133 h 6858000"/>
              <a:gd name="connsiteX107" fmla="*/ 5757622 w 12192000"/>
              <a:gd name="connsiteY107" fmla="*/ 6331561 h 6858000"/>
              <a:gd name="connsiteX108" fmla="*/ 5761945 w 12192000"/>
              <a:gd name="connsiteY108" fmla="*/ 6327994 h 6858000"/>
              <a:gd name="connsiteX109" fmla="*/ 5764459 w 12192000"/>
              <a:gd name="connsiteY109" fmla="*/ 6352920 h 6858000"/>
              <a:gd name="connsiteX110" fmla="*/ 6206061 w 12192000"/>
              <a:gd name="connsiteY110" fmla="*/ 6712837 h 6858000"/>
              <a:gd name="connsiteX111" fmla="*/ 6621399 w 12192000"/>
              <a:gd name="connsiteY111" fmla="*/ 6437533 h 6858000"/>
              <a:gd name="connsiteX112" fmla="*/ 6633067 w 12192000"/>
              <a:gd name="connsiteY112" fmla="*/ 6399944 h 6858000"/>
              <a:gd name="connsiteX113" fmla="*/ 6681055 w 12192000"/>
              <a:gd name="connsiteY113" fmla="*/ 6439538 h 6858000"/>
              <a:gd name="connsiteX114" fmla="*/ 6873074 w 12192000"/>
              <a:gd name="connsiteY114" fmla="*/ 6498191 h 6858000"/>
              <a:gd name="connsiteX115" fmla="*/ 7115922 w 12192000"/>
              <a:gd name="connsiteY115" fmla="*/ 6397601 h 6858000"/>
              <a:gd name="connsiteX116" fmla="*/ 7145310 w 12192000"/>
              <a:gd name="connsiteY116" fmla="*/ 6361982 h 6858000"/>
              <a:gd name="connsiteX117" fmla="*/ 7168762 w 12192000"/>
              <a:gd name="connsiteY117" fmla="*/ 6437534 h 6858000"/>
              <a:gd name="connsiteX118" fmla="*/ 7584100 w 12192000"/>
              <a:gd name="connsiteY118" fmla="*/ 6712838 h 6858000"/>
              <a:gd name="connsiteX119" fmla="*/ 8025703 w 12192000"/>
              <a:gd name="connsiteY119" fmla="*/ 6352921 h 6858000"/>
              <a:gd name="connsiteX120" fmla="*/ 8027264 w 12192000"/>
              <a:gd name="connsiteY120" fmla="*/ 6337437 h 6858000"/>
              <a:gd name="connsiteX121" fmla="*/ 8064750 w 12192000"/>
              <a:gd name="connsiteY121" fmla="*/ 6357784 h 6858000"/>
              <a:gd name="connsiteX122" fmla="*/ 8175455 w 12192000"/>
              <a:gd name="connsiteY122" fmla="*/ 6380134 h 6858000"/>
              <a:gd name="connsiteX123" fmla="*/ 8334471 w 12192000"/>
              <a:gd name="connsiteY123" fmla="*/ 6331562 h 6858000"/>
              <a:gd name="connsiteX124" fmla="*/ 8347710 w 12192000"/>
              <a:gd name="connsiteY124" fmla="*/ 6320639 h 6858000"/>
              <a:gd name="connsiteX125" fmla="*/ 8350964 w 12192000"/>
              <a:gd name="connsiteY125" fmla="*/ 6352921 h 6858000"/>
              <a:gd name="connsiteX126" fmla="*/ 8792567 w 12192000"/>
              <a:gd name="connsiteY126" fmla="*/ 6712838 h 6858000"/>
              <a:gd name="connsiteX127" fmla="*/ 9207905 w 12192000"/>
              <a:gd name="connsiteY127" fmla="*/ 6437534 h 6858000"/>
              <a:gd name="connsiteX128" fmla="*/ 9218808 w 12192000"/>
              <a:gd name="connsiteY128" fmla="*/ 6402409 h 6858000"/>
              <a:gd name="connsiteX129" fmla="*/ 9263809 w 12192000"/>
              <a:gd name="connsiteY129" fmla="*/ 6439539 h 6858000"/>
              <a:gd name="connsiteX130" fmla="*/ 9455829 w 12192000"/>
              <a:gd name="connsiteY130" fmla="*/ 6498192 h 6858000"/>
              <a:gd name="connsiteX131" fmla="*/ 9772278 w 12192000"/>
              <a:gd name="connsiteY131" fmla="*/ 6288436 h 6858000"/>
              <a:gd name="connsiteX132" fmla="*/ 9783270 w 12192000"/>
              <a:gd name="connsiteY132" fmla="*/ 6253027 h 6858000"/>
              <a:gd name="connsiteX133" fmla="*/ 9812804 w 12192000"/>
              <a:gd name="connsiteY133" fmla="*/ 6296833 h 6858000"/>
              <a:gd name="connsiteX134" fmla="*/ 10013912 w 12192000"/>
              <a:gd name="connsiteY134" fmla="*/ 6380134 h 6858000"/>
              <a:gd name="connsiteX135" fmla="*/ 10172928 w 12192000"/>
              <a:gd name="connsiteY135" fmla="*/ 6331562 h 6858000"/>
              <a:gd name="connsiteX136" fmla="*/ 10177251 w 12192000"/>
              <a:gd name="connsiteY136" fmla="*/ 6327995 h 6858000"/>
              <a:gd name="connsiteX137" fmla="*/ 10179764 w 12192000"/>
              <a:gd name="connsiteY137" fmla="*/ 6352921 h 6858000"/>
              <a:gd name="connsiteX138" fmla="*/ 10621367 w 12192000"/>
              <a:gd name="connsiteY138" fmla="*/ 6712838 h 6858000"/>
              <a:gd name="connsiteX139" fmla="*/ 11036705 w 12192000"/>
              <a:gd name="connsiteY139" fmla="*/ 6437534 h 6858000"/>
              <a:gd name="connsiteX140" fmla="*/ 11057325 w 12192000"/>
              <a:gd name="connsiteY140" fmla="*/ 6371107 h 6858000"/>
              <a:gd name="connsiteX141" fmla="*/ 11079185 w 12192000"/>
              <a:gd name="connsiteY141" fmla="*/ 6397602 h 6858000"/>
              <a:gd name="connsiteX142" fmla="*/ 11322032 w 12192000"/>
              <a:gd name="connsiteY142" fmla="*/ 6498192 h 6858000"/>
              <a:gd name="connsiteX143" fmla="*/ 11665470 w 12192000"/>
              <a:gd name="connsiteY143" fmla="*/ 6154754 h 6858000"/>
              <a:gd name="connsiteX144" fmla="*/ 11564880 w 12192000"/>
              <a:gd name="connsiteY144" fmla="*/ 5911907 h 6858000"/>
              <a:gd name="connsiteX145" fmla="*/ 11557058 w 12192000"/>
              <a:gd name="connsiteY145" fmla="*/ 5905453 h 6858000"/>
              <a:gd name="connsiteX146" fmla="*/ 11571111 w 12192000"/>
              <a:gd name="connsiteY146" fmla="*/ 5897826 h 6858000"/>
              <a:gd name="connsiteX147" fmla="*/ 11722529 w 12192000"/>
              <a:gd name="connsiteY147" fmla="*/ 5613041 h 6858000"/>
              <a:gd name="connsiteX148" fmla="*/ 11663875 w 12192000"/>
              <a:gd name="connsiteY148" fmla="*/ 5421022 h 6858000"/>
              <a:gd name="connsiteX149" fmla="*/ 11658110 w 12192000"/>
              <a:gd name="connsiteY149" fmla="*/ 5414034 h 6858000"/>
              <a:gd name="connsiteX150" fmla="*/ 11664528 w 12192000"/>
              <a:gd name="connsiteY150" fmla="*/ 5412042 h 6858000"/>
              <a:gd name="connsiteX151" fmla="*/ 11939833 w 12192000"/>
              <a:gd name="connsiteY151" fmla="*/ 4996704 h 6858000"/>
              <a:gd name="connsiteX152" fmla="*/ 11579916 w 12192000"/>
              <a:gd name="connsiteY152" fmla="*/ 4555101 h 6858000"/>
              <a:gd name="connsiteX153" fmla="*/ 11561262 w 12192000"/>
              <a:gd name="connsiteY153" fmla="*/ 4553221 h 6858000"/>
              <a:gd name="connsiteX154" fmla="*/ 11591038 w 12192000"/>
              <a:gd name="connsiteY154" fmla="*/ 4509057 h 6858000"/>
              <a:gd name="connsiteX155" fmla="*/ 11613388 w 12192000"/>
              <a:gd name="connsiteY155" fmla="*/ 4398352 h 6858000"/>
              <a:gd name="connsiteX156" fmla="*/ 11487995 w 12192000"/>
              <a:gd name="connsiteY156" fmla="*/ 4162516 h 6858000"/>
              <a:gd name="connsiteX157" fmla="*/ 11485378 w 12192000"/>
              <a:gd name="connsiteY157" fmla="*/ 4161095 h 6858000"/>
              <a:gd name="connsiteX158" fmla="*/ 11532838 w 12192000"/>
              <a:gd name="connsiteY158" fmla="*/ 4146363 h 6858000"/>
              <a:gd name="connsiteX159" fmla="*/ 11742594 w 12192000"/>
              <a:gd name="connsiteY159" fmla="*/ 3829914 h 6858000"/>
              <a:gd name="connsiteX160" fmla="*/ 11642003 w 12192000"/>
              <a:gd name="connsiteY160" fmla="*/ 3587067 h 6858000"/>
              <a:gd name="connsiteX161" fmla="*/ 11615968 w 12192000"/>
              <a:gd name="connsiteY161" fmla="*/ 3565585 h 6858000"/>
              <a:gd name="connsiteX162" fmla="*/ 11670788 w 12192000"/>
              <a:gd name="connsiteY162" fmla="*/ 3548568 h 6858000"/>
              <a:gd name="connsiteX163" fmla="*/ 11946093 w 12192000"/>
              <a:gd name="connsiteY163" fmla="*/ 3133231 h 6858000"/>
              <a:gd name="connsiteX164" fmla="*/ 11670788 w 12192000"/>
              <a:gd name="connsiteY164" fmla="*/ 2717893 h 6858000"/>
              <a:gd name="connsiteX165" fmla="*/ 11601964 w 12192000"/>
              <a:gd name="connsiteY165" fmla="*/ 2696529 h 6858000"/>
              <a:gd name="connsiteX166" fmla="*/ 11646869 w 12192000"/>
              <a:gd name="connsiteY166" fmla="*/ 2659481 h 6858000"/>
              <a:gd name="connsiteX167" fmla="*/ 11750207 w 12192000"/>
              <a:gd name="connsiteY167" fmla="*/ 2410001 h 6858000"/>
              <a:gd name="connsiteX168" fmla="*/ 11594653 w 12192000"/>
              <a:gd name="connsiteY168" fmla="*/ 2117437 h 6858000"/>
              <a:gd name="connsiteX169" fmla="*/ 11549595 w 12192000"/>
              <a:gd name="connsiteY169" fmla="*/ 2092981 h 6858000"/>
              <a:gd name="connsiteX170" fmla="*/ 11599814 w 12192000"/>
              <a:gd name="connsiteY170" fmla="*/ 2077392 h 6858000"/>
              <a:gd name="connsiteX171" fmla="*/ 11847837 w 12192000"/>
              <a:gd name="connsiteY171" fmla="*/ 1703213 h 6858000"/>
              <a:gd name="connsiteX172" fmla="*/ 11728895 w 12192000"/>
              <a:gd name="connsiteY172" fmla="*/ 1416063 h 6858000"/>
              <a:gd name="connsiteX173" fmla="*/ 11678019 w 12192000"/>
              <a:gd name="connsiteY173" fmla="*/ 1374086 h 6858000"/>
              <a:gd name="connsiteX174" fmla="*/ 11742325 w 12192000"/>
              <a:gd name="connsiteY174" fmla="*/ 1321028 h 6858000"/>
              <a:gd name="connsiteX175" fmla="*/ 11891639 w 12192000"/>
              <a:gd name="connsiteY175" fmla="*/ 960552 h 6858000"/>
              <a:gd name="connsiteX176" fmla="*/ 11381850 w 12192000"/>
              <a:gd name="connsiteY176" fmla="*/ 450763 h 6858000"/>
              <a:gd name="connsiteX177" fmla="*/ 11096822 w 12192000"/>
              <a:gd name="connsiteY177" fmla="*/ 537827 h 6858000"/>
              <a:gd name="connsiteX178" fmla="*/ 11029771 w 12192000"/>
              <a:gd name="connsiteY178" fmla="*/ 593149 h 6858000"/>
              <a:gd name="connsiteX179" fmla="*/ 10989770 w 12192000"/>
              <a:gd name="connsiteY179" fmla="*/ 519452 h 6858000"/>
              <a:gd name="connsiteX180" fmla="*/ 10615992 w 12192000"/>
              <a:gd name="connsiteY180" fmla="*/ 320716 h 6858000"/>
              <a:gd name="connsiteX181" fmla="*/ 10174389 w 12192000"/>
              <a:gd name="connsiteY181" fmla="*/ 680633 h 6858000"/>
              <a:gd name="connsiteX182" fmla="*/ 10171876 w 12192000"/>
              <a:gd name="connsiteY182" fmla="*/ 705559 h 6858000"/>
              <a:gd name="connsiteX183" fmla="*/ 10167553 w 12192000"/>
              <a:gd name="connsiteY183" fmla="*/ 701991 h 6858000"/>
              <a:gd name="connsiteX184" fmla="*/ 10008537 w 12192000"/>
              <a:gd name="connsiteY184" fmla="*/ 653419 h 6858000"/>
              <a:gd name="connsiteX185" fmla="*/ 9807429 w 12192000"/>
              <a:gd name="connsiteY185" fmla="*/ 736720 h 6858000"/>
              <a:gd name="connsiteX186" fmla="*/ 9774937 w 12192000"/>
              <a:gd name="connsiteY186" fmla="*/ 784913 h 6858000"/>
              <a:gd name="connsiteX187" fmla="*/ 9766903 w 12192000"/>
              <a:gd name="connsiteY187" fmla="*/ 745118 h 6858000"/>
              <a:gd name="connsiteX188" fmla="*/ 9450454 w 12192000"/>
              <a:gd name="connsiteY188" fmla="*/ 535362 h 6858000"/>
              <a:gd name="connsiteX189" fmla="*/ 9258434 w 12192000"/>
              <a:gd name="connsiteY189" fmla="*/ 594016 h 6858000"/>
              <a:gd name="connsiteX190" fmla="*/ 9213433 w 12192000"/>
              <a:gd name="connsiteY190" fmla="*/ 631145 h 6858000"/>
              <a:gd name="connsiteX191" fmla="*/ 9202530 w 12192000"/>
              <a:gd name="connsiteY191" fmla="*/ 596021 h 6858000"/>
              <a:gd name="connsiteX192" fmla="*/ 8787192 w 12192000"/>
              <a:gd name="connsiteY192" fmla="*/ 320716 h 6858000"/>
              <a:gd name="connsiteX193" fmla="*/ 8345589 w 12192000"/>
              <a:gd name="connsiteY193" fmla="*/ 680633 h 6858000"/>
              <a:gd name="connsiteX194" fmla="*/ 8342335 w 12192000"/>
              <a:gd name="connsiteY194" fmla="*/ 712915 h 6858000"/>
              <a:gd name="connsiteX195" fmla="*/ 8329096 w 12192000"/>
              <a:gd name="connsiteY195" fmla="*/ 701992 h 6858000"/>
              <a:gd name="connsiteX196" fmla="*/ 8170080 w 12192000"/>
              <a:gd name="connsiteY196" fmla="*/ 653420 h 6858000"/>
              <a:gd name="connsiteX197" fmla="*/ 8059375 w 12192000"/>
              <a:gd name="connsiteY197" fmla="*/ 675770 h 6858000"/>
              <a:gd name="connsiteX198" fmla="*/ 8021889 w 12192000"/>
              <a:gd name="connsiteY198" fmla="*/ 696117 h 6858000"/>
              <a:gd name="connsiteX199" fmla="*/ 8020328 w 12192000"/>
              <a:gd name="connsiteY199" fmla="*/ 680633 h 6858000"/>
              <a:gd name="connsiteX200" fmla="*/ 7578725 w 12192000"/>
              <a:gd name="connsiteY200" fmla="*/ 320716 h 6858000"/>
              <a:gd name="connsiteX201" fmla="*/ 7137122 w 12192000"/>
              <a:gd name="connsiteY201" fmla="*/ 680633 h 6858000"/>
              <a:gd name="connsiteX202" fmla="*/ 7133621 w 12192000"/>
              <a:gd name="connsiteY202" fmla="*/ 715366 h 6858000"/>
              <a:gd name="connsiteX203" fmla="*/ 7115193 w 12192000"/>
              <a:gd name="connsiteY203" fmla="*/ 681414 h 6858000"/>
              <a:gd name="connsiteX204" fmla="*/ 6830408 w 12192000"/>
              <a:gd name="connsiteY204" fmla="*/ 529996 h 6858000"/>
              <a:gd name="connsiteX205" fmla="*/ 6513959 w 12192000"/>
              <a:gd name="connsiteY205" fmla="*/ 739752 h 6858000"/>
              <a:gd name="connsiteX206" fmla="*/ 6499681 w 12192000"/>
              <a:gd name="connsiteY206" fmla="*/ 810476 h 6858000"/>
              <a:gd name="connsiteX207" fmla="*/ 6446336 w 12192000"/>
              <a:gd name="connsiteY207" fmla="*/ 731355 h 6858000"/>
              <a:gd name="connsiteX208" fmla="*/ 6245228 w 12192000"/>
              <a:gd name="connsiteY208" fmla="*/ 648054 h 6858000"/>
              <a:gd name="connsiteX209" fmla="*/ 6044122 w 12192000"/>
              <a:gd name="connsiteY209" fmla="*/ 731355 h 6858000"/>
              <a:gd name="connsiteX210" fmla="*/ 5999652 w 12192000"/>
              <a:gd name="connsiteY210" fmla="*/ 797312 h 6858000"/>
              <a:gd name="connsiteX211" fmla="*/ 5988032 w 12192000"/>
              <a:gd name="connsiteY211" fmla="*/ 739754 h 6858000"/>
              <a:gd name="connsiteX212" fmla="*/ 5671584 w 12192000"/>
              <a:gd name="connsiteY212" fmla="*/ 529998 h 6858000"/>
              <a:gd name="connsiteX213" fmla="*/ 5386798 w 12192000"/>
              <a:gd name="connsiteY213" fmla="*/ 681416 h 6858000"/>
              <a:gd name="connsiteX214" fmla="*/ 5375842 w 12192000"/>
              <a:gd name="connsiteY214" fmla="*/ 701603 h 6858000"/>
              <a:gd name="connsiteX215" fmla="*/ 5373187 w 12192000"/>
              <a:gd name="connsiteY215" fmla="*/ 675268 h 6858000"/>
              <a:gd name="connsiteX216" fmla="*/ 4931584 w 12192000"/>
              <a:gd name="connsiteY216" fmla="*/ 315351 h 6858000"/>
              <a:gd name="connsiteX217" fmla="*/ 0 w 12192000"/>
              <a:gd name="connsiteY217" fmla="*/ 0 h 6858000"/>
              <a:gd name="connsiteX218" fmla="*/ 12192000 w 12192000"/>
              <a:gd name="connsiteY218" fmla="*/ 0 h 6858000"/>
              <a:gd name="connsiteX219" fmla="*/ 12192000 w 12192000"/>
              <a:gd name="connsiteY219" fmla="*/ 6858000 h 6858000"/>
              <a:gd name="connsiteX220" fmla="*/ 0 w 12192000"/>
              <a:gd name="connsiteY2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</a:cxnLst>
            <a:rect l="l" t="t" r="r" b="b"/>
            <a:pathLst>
              <a:path w="12192000" h="6858000">
                <a:moveTo>
                  <a:pt x="11001099" y="6021022"/>
                </a:moveTo>
                <a:lnTo>
                  <a:pt x="11005614" y="6021022"/>
                </a:lnTo>
                <a:lnTo>
                  <a:pt x="11005583" y="6021073"/>
                </a:lnTo>
                <a:lnTo>
                  <a:pt x="11003962" y="6026296"/>
                </a:lnTo>
                <a:close/>
                <a:moveTo>
                  <a:pt x="7189494" y="6021022"/>
                </a:moveTo>
                <a:lnTo>
                  <a:pt x="7204368" y="6021022"/>
                </a:lnTo>
                <a:lnTo>
                  <a:pt x="7194914" y="6038439"/>
                </a:lnTo>
                <a:lnTo>
                  <a:pt x="7189523" y="6021071"/>
                </a:lnTo>
                <a:close/>
                <a:moveTo>
                  <a:pt x="2736901" y="6021022"/>
                </a:moveTo>
                <a:lnTo>
                  <a:pt x="2789066" y="6021022"/>
                </a:lnTo>
                <a:lnTo>
                  <a:pt x="2755889" y="6082146"/>
                </a:lnTo>
                <a:lnTo>
                  <a:pt x="2736930" y="6021071"/>
                </a:lnTo>
                <a:close/>
                <a:moveTo>
                  <a:pt x="4931584" y="315351"/>
                </a:moveTo>
                <a:cubicBezTo>
                  <a:pt x="4775991" y="315351"/>
                  <a:pt x="4638811" y="394184"/>
                  <a:pt x="4557806" y="514087"/>
                </a:cubicBezTo>
                <a:lnTo>
                  <a:pt x="4520534" y="582756"/>
                </a:lnTo>
                <a:lnTo>
                  <a:pt x="4483263" y="514089"/>
                </a:lnTo>
                <a:cubicBezTo>
                  <a:pt x="4402258" y="394185"/>
                  <a:pt x="4265077" y="315352"/>
                  <a:pt x="4109490" y="315352"/>
                </a:cubicBezTo>
                <a:cubicBezTo>
                  <a:pt x="3891661" y="315352"/>
                  <a:pt x="3709919" y="469865"/>
                  <a:pt x="3667888" y="675269"/>
                </a:cubicBezTo>
                <a:lnTo>
                  <a:pt x="3665374" y="700194"/>
                </a:lnTo>
                <a:lnTo>
                  <a:pt x="3661051" y="696628"/>
                </a:lnTo>
                <a:cubicBezTo>
                  <a:pt x="3615659" y="665961"/>
                  <a:pt x="3560939" y="648055"/>
                  <a:pt x="3502035" y="648055"/>
                </a:cubicBezTo>
                <a:cubicBezTo>
                  <a:pt x="3423497" y="648055"/>
                  <a:pt x="3352395" y="679888"/>
                  <a:pt x="3300927" y="731356"/>
                </a:cubicBezTo>
                <a:lnTo>
                  <a:pt x="3268435" y="779549"/>
                </a:lnTo>
                <a:lnTo>
                  <a:pt x="3260400" y="739754"/>
                </a:lnTo>
                <a:cubicBezTo>
                  <a:pt x="3208264" y="616489"/>
                  <a:pt x="3086210" y="529998"/>
                  <a:pt x="2943953" y="529998"/>
                </a:cubicBezTo>
                <a:cubicBezTo>
                  <a:pt x="2872823" y="529998"/>
                  <a:pt x="2806747" y="551621"/>
                  <a:pt x="2751933" y="588652"/>
                </a:cubicBezTo>
                <a:lnTo>
                  <a:pt x="2706932" y="625781"/>
                </a:lnTo>
                <a:lnTo>
                  <a:pt x="2696029" y="590657"/>
                </a:lnTo>
                <a:cubicBezTo>
                  <a:pt x="2627598" y="428872"/>
                  <a:pt x="2467402" y="315352"/>
                  <a:pt x="2280692" y="315352"/>
                </a:cubicBezTo>
                <a:cubicBezTo>
                  <a:pt x="2062860" y="315352"/>
                  <a:pt x="1881118" y="469865"/>
                  <a:pt x="1839087" y="675269"/>
                </a:cubicBezTo>
                <a:lnTo>
                  <a:pt x="1835832" y="707551"/>
                </a:lnTo>
                <a:lnTo>
                  <a:pt x="1822594" y="696628"/>
                </a:lnTo>
                <a:cubicBezTo>
                  <a:pt x="1777202" y="665962"/>
                  <a:pt x="1722481" y="648056"/>
                  <a:pt x="1663578" y="648056"/>
                </a:cubicBezTo>
                <a:cubicBezTo>
                  <a:pt x="1604675" y="648056"/>
                  <a:pt x="1549954" y="665962"/>
                  <a:pt x="1504562" y="696628"/>
                </a:cubicBezTo>
                <a:lnTo>
                  <a:pt x="1471972" y="723518"/>
                </a:lnTo>
                <a:lnTo>
                  <a:pt x="1468198" y="686084"/>
                </a:lnTo>
                <a:cubicBezTo>
                  <a:pt x="1426166" y="480680"/>
                  <a:pt x="1244424" y="326167"/>
                  <a:pt x="1026595" y="326167"/>
                </a:cubicBezTo>
                <a:cubicBezTo>
                  <a:pt x="777647" y="326167"/>
                  <a:pt x="575834" y="527980"/>
                  <a:pt x="575834" y="776928"/>
                </a:cubicBezTo>
                <a:cubicBezTo>
                  <a:pt x="575834" y="839165"/>
                  <a:pt x="588447" y="898456"/>
                  <a:pt x="611257" y="952384"/>
                </a:cubicBezTo>
                <a:lnTo>
                  <a:pt x="632875" y="992212"/>
                </a:lnTo>
                <a:lnTo>
                  <a:pt x="610983" y="1010275"/>
                </a:lnTo>
                <a:cubicBezTo>
                  <a:pt x="548833" y="1072425"/>
                  <a:pt x="510392" y="1158285"/>
                  <a:pt x="510392" y="1253123"/>
                </a:cubicBezTo>
                <a:cubicBezTo>
                  <a:pt x="510392" y="1300542"/>
                  <a:pt x="520002" y="1345716"/>
                  <a:pt x="537381" y="1386805"/>
                </a:cubicBezTo>
                <a:lnTo>
                  <a:pt x="555966" y="1421045"/>
                </a:lnTo>
                <a:lnTo>
                  <a:pt x="531612" y="1428604"/>
                </a:lnTo>
                <a:cubicBezTo>
                  <a:pt x="369827" y="1497034"/>
                  <a:pt x="256307" y="1657231"/>
                  <a:pt x="256307" y="1843942"/>
                </a:cubicBezTo>
                <a:cubicBezTo>
                  <a:pt x="256307" y="2030653"/>
                  <a:pt x="369827" y="2190851"/>
                  <a:pt x="531612" y="2259280"/>
                </a:cubicBezTo>
                <a:lnTo>
                  <a:pt x="568653" y="2270779"/>
                </a:lnTo>
                <a:lnTo>
                  <a:pt x="552870" y="2289908"/>
                </a:lnTo>
                <a:cubicBezTo>
                  <a:pt x="515840" y="2344721"/>
                  <a:pt x="494217" y="2410799"/>
                  <a:pt x="494217" y="2481927"/>
                </a:cubicBezTo>
                <a:cubicBezTo>
                  <a:pt x="494217" y="2576766"/>
                  <a:pt x="532657" y="2662624"/>
                  <a:pt x="594807" y="2724775"/>
                </a:cubicBezTo>
                <a:lnTo>
                  <a:pt x="624996" y="2749683"/>
                </a:lnTo>
                <a:lnTo>
                  <a:pt x="554875" y="2771449"/>
                </a:lnTo>
                <a:cubicBezTo>
                  <a:pt x="393090" y="2839878"/>
                  <a:pt x="279571" y="3000075"/>
                  <a:pt x="279571" y="3186787"/>
                </a:cubicBezTo>
                <a:cubicBezTo>
                  <a:pt x="279571" y="3404616"/>
                  <a:pt x="434084" y="3586357"/>
                  <a:pt x="639488" y="3628389"/>
                </a:cubicBezTo>
                <a:lnTo>
                  <a:pt x="668059" y="3631269"/>
                </a:lnTo>
                <a:lnTo>
                  <a:pt x="611363" y="3715361"/>
                </a:lnTo>
                <a:cubicBezTo>
                  <a:pt x="596971" y="3749387"/>
                  <a:pt x="589012" y="3786797"/>
                  <a:pt x="589012" y="3826066"/>
                </a:cubicBezTo>
                <a:cubicBezTo>
                  <a:pt x="589012" y="3865335"/>
                  <a:pt x="596971" y="3902745"/>
                  <a:pt x="611363" y="3936771"/>
                </a:cubicBezTo>
                <a:lnTo>
                  <a:pt x="659970" y="4008865"/>
                </a:lnTo>
                <a:lnTo>
                  <a:pt x="626608" y="4012228"/>
                </a:lnTo>
                <a:cubicBezTo>
                  <a:pt x="421204" y="4054260"/>
                  <a:pt x="266691" y="4236002"/>
                  <a:pt x="266691" y="4453831"/>
                </a:cubicBezTo>
                <a:cubicBezTo>
                  <a:pt x="266691" y="4640542"/>
                  <a:pt x="380211" y="4800740"/>
                  <a:pt x="541996" y="4869169"/>
                </a:cubicBezTo>
                <a:lnTo>
                  <a:pt x="546297" y="4870504"/>
                </a:lnTo>
                <a:lnTo>
                  <a:pt x="539991" y="4878149"/>
                </a:lnTo>
                <a:cubicBezTo>
                  <a:pt x="502960" y="4932962"/>
                  <a:pt x="481337" y="4999040"/>
                  <a:pt x="481337" y="5070168"/>
                </a:cubicBezTo>
                <a:cubicBezTo>
                  <a:pt x="481337" y="5188716"/>
                  <a:pt x="541400" y="5293234"/>
                  <a:pt x="632755" y="5354953"/>
                </a:cubicBezTo>
                <a:lnTo>
                  <a:pt x="651899" y="5365343"/>
                </a:lnTo>
                <a:lnTo>
                  <a:pt x="632934" y="5375637"/>
                </a:lnTo>
                <a:cubicBezTo>
                  <a:pt x="541609" y="5437335"/>
                  <a:pt x="481566" y="5541819"/>
                  <a:pt x="481566" y="5660326"/>
                </a:cubicBezTo>
                <a:cubicBezTo>
                  <a:pt x="481566" y="5707729"/>
                  <a:pt x="491173" y="5752888"/>
                  <a:pt x="508546" y="5793963"/>
                </a:cubicBezTo>
                <a:lnTo>
                  <a:pt x="521727" y="5818248"/>
                </a:lnTo>
                <a:lnTo>
                  <a:pt x="472615" y="5858769"/>
                </a:lnTo>
                <a:cubicBezTo>
                  <a:pt x="391043" y="5940341"/>
                  <a:pt x="340590" y="6053031"/>
                  <a:pt x="340590" y="6177505"/>
                </a:cubicBezTo>
                <a:cubicBezTo>
                  <a:pt x="340590" y="6426453"/>
                  <a:pt x="542403" y="6628266"/>
                  <a:pt x="791350" y="6628266"/>
                </a:cubicBezTo>
                <a:cubicBezTo>
                  <a:pt x="915824" y="6628266"/>
                  <a:pt x="1028515" y="6577813"/>
                  <a:pt x="1110087" y="6496241"/>
                </a:cubicBezTo>
                <a:lnTo>
                  <a:pt x="1147087" y="6451396"/>
                </a:lnTo>
                <a:lnTo>
                  <a:pt x="1151164" y="6453608"/>
                </a:lnTo>
                <a:cubicBezTo>
                  <a:pt x="1192238" y="6470981"/>
                  <a:pt x="1237397" y="6480588"/>
                  <a:pt x="1284800" y="6480588"/>
                </a:cubicBezTo>
                <a:cubicBezTo>
                  <a:pt x="1427009" y="6480588"/>
                  <a:pt x="1549024" y="6394126"/>
                  <a:pt x="1601143" y="6270902"/>
                </a:cubicBezTo>
                <a:lnTo>
                  <a:pt x="1606051" y="6255091"/>
                </a:lnTo>
                <a:lnTo>
                  <a:pt x="1634194" y="6296832"/>
                </a:lnTo>
                <a:cubicBezTo>
                  <a:pt x="1685661" y="6348300"/>
                  <a:pt x="1756764" y="6380133"/>
                  <a:pt x="1835301" y="6380133"/>
                </a:cubicBezTo>
                <a:cubicBezTo>
                  <a:pt x="1913839" y="6380133"/>
                  <a:pt x="1984941" y="6348300"/>
                  <a:pt x="2036409" y="6296832"/>
                </a:cubicBezTo>
                <a:lnTo>
                  <a:pt x="2084498" y="6225506"/>
                </a:lnTo>
                <a:lnTo>
                  <a:pt x="2104033" y="6288435"/>
                </a:lnTo>
                <a:cubicBezTo>
                  <a:pt x="2156170" y="6411700"/>
                  <a:pt x="2278224" y="6498191"/>
                  <a:pt x="2420482" y="6498191"/>
                </a:cubicBezTo>
                <a:cubicBezTo>
                  <a:pt x="2539030" y="6498191"/>
                  <a:pt x="2643548" y="6438128"/>
                  <a:pt x="2705266" y="6346773"/>
                </a:cubicBezTo>
                <a:lnTo>
                  <a:pt x="2723239" y="6313662"/>
                </a:lnTo>
                <a:lnTo>
                  <a:pt x="2727195" y="6352920"/>
                </a:lnTo>
                <a:cubicBezTo>
                  <a:pt x="2769228" y="6558324"/>
                  <a:pt x="2950970" y="6712837"/>
                  <a:pt x="3168798" y="6712837"/>
                </a:cubicBezTo>
                <a:cubicBezTo>
                  <a:pt x="3386628" y="6712837"/>
                  <a:pt x="3568369" y="6558324"/>
                  <a:pt x="3610401" y="6352920"/>
                </a:cubicBezTo>
                <a:lnTo>
                  <a:pt x="3611962" y="6337436"/>
                </a:lnTo>
                <a:lnTo>
                  <a:pt x="3649449" y="6357783"/>
                </a:lnTo>
                <a:cubicBezTo>
                  <a:pt x="3683475" y="6372175"/>
                  <a:pt x="3720884" y="6380133"/>
                  <a:pt x="3760153" y="6380133"/>
                </a:cubicBezTo>
                <a:cubicBezTo>
                  <a:pt x="3819057" y="6380133"/>
                  <a:pt x="3873777" y="6362227"/>
                  <a:pt x="3919169" y="6331561"/>
                </a:cubicBezTo>
                <a:lnTo>
                  <a:pt x="3932408" y="6320638"/>
                </a:lnTo>
                <a:lnTo>
                  <a:pt x="3935662" y="6352920"/>
                </a:lnTo>
                <a:cubicBezTo>
                  <a:pt x="3977694" y="6558324"/>
                  <a:pt x="4159436" y="6712837"/>
                  <a:pt x="4377263" y="6712837"/>
                </a:cubicBezTo>
                <a:cubicBezTo>
                  <a:pt x="4563972" y="6712837"/>
                  <a:pt x="4724170" y="6599317"/>
                  <a:pt x="4792601" y="6437533"/>
                </a:cubicBezTo>
                <a:lnTo>
                  <a:pt x="4803504" y="6402408"/>
                </a:lnTo>
                <a:lnTo>
                  <a:pt x="4848504" y="6439538"/>
                </a:lnTo>
                <a:cubicBezTo>
                  <a:pt x="4903317" y="6476568"/>
                  <a:pt x="4969396" y="6498191"/>
                  <a:pt x="5040525" y="6498191"/>
                </a:cubicBezTo>
                <a:cubicBezTo>
                  <a:pt x="5182780" y="6498191"/>
                  <a:pt x="5304837" y="6411700"/>
                  <a:pt x="5356975" y="6288435"/>
                </a:cubicBezTo>
                <a:lnTo>
                  <a:pt x="5367965" y="6253026"/>
                </a:lnTo>
                <a:lnTo>
                  <a:pt x="5397499" y="6296832"/>
                </a:lnTo>
                <a:cubicBezTo>
                  <a:pt x="5448967" y="6348300"/>
                  <a:pt x="5520070" y="6380133"/>
                  <a:pt x="5598606" y="6380133"/>
                </a:cubicBezTo>
                <a:cubicBezTo>
                  <a:pt x="5657510" y="6380133"/>
                  <a:pt x="5712230" y="6362227"/>
                  <a:pt x="5757622" y="6331561"/>
                </a:cubicBezTo>
                <a:lnTo>
                  <a:pt x="5761945" y="6327994"/>
                </a:lnTo>
                <a:lnTo>
                  <a:pt x="5764459" y="6352920"/>
                </a:lnTo>
                <a:cubicBezTo>
                  <a:pt x="5806491" y="6558324"/>
                  <a:pt x="5988233" y="6712837"/>
                  <a:pt x="6206061" y="6712837"/>
                </a:cubicBezTo>
                <a:cubicBezTo>
                  <a:pt x="6392772" y="6712837"/>
                  <a:pt x="6552970" y="6599317"/>
                  <a:pt x="6621399" y="6437533"/>
                </a:cubicBezTo>
                <a:lnTo>
                  <a:pt x="6633067" y="6399944"/>
                </a:lnTo>
                <a:lnTo>
                  <a:pt x="6681055" y="6439538"/>
                </a:lnTo>
                <a:cubicBezTo>
                  <a:pt x="6735868" y="6476568"/>
                  <a:pt x="6801946" y="6498191"/>
                  <a:pt x="6873074" y="6498191"/>
                </a:cubicBezTo>
                <a:cubicBezTo>
                  <a:pt x="6967912" y="6498191"/>
                  <a:pt x="7053772" y="6459751"/>
                  <a:pt x="7115922" y="6397601"/>
                </a:cubicBezTo>
                <a:lnTo>
                  <a:pt x="7145310" y="6361982"/>
                </a:lnTo>
                <a:lnTo>
                  <a:pt x="7168762" y="6437534"/>
                </a:lnTo>
                <a:cubicBezTo>
                  <a:pt x="7237192" y="6599318"/>
                  <a:pt x="7397389" y="6712838"/>
                  <a:pt x="7584100" y="6712838"/>
                </a:cubicBezTo>
                <a:cubicBezTo>
                  <a:pt x="7801930" y="6712838"/>
                  <a:pt x="7983672" y="6558325"/>
                  <a:pt x="8025703" y="6352921"/>
                </a:cubicBezTo>
                <a:lnTo>
                  <a:pt x="8027264" y="6337437"/>
                </a:lnTo>
                <a:lnTo>
                  <a:pt x="8064750" y="6357784"/>
                </a:lnTo>
                <a:cubicBezTo>
                  <a:pt x="8098777" y="6372176"/>
                  <a:pt x="8136187" y="6380134"/>
                  <a:pt x="8175455" y="6380134"/>
                </a:cubicBezTo>
                <a:cubicBezTo>
                  <a:pt x="8234358" y="6380134"/>
                  <a:pt x="8289079" y="6362228"/>
                  <a:pt x="8334471" y="6331562"/>
                </a:cubicBezTo>
                <a:lnTo>
                  <a:pt x="8347710" y="6320639"/>
                </a:lnTo>
                <a:lnTo>
                  <a:pt x="8350964" y="6352921"/>
                </a:lnTo>
                <a:cubicBezTo>
                  <a:pt x="8392996" y="6558325"/>
                  <a:pt x="8574738" y="6712838"/>
                  <a:pt x="8792567" y="6712838"/>
                </a:cubicBezTo>
                <a:cubicBezTo>
                  <a:pt x="8979278" y="6712838"/>
                  <a:pt x="9139476" y="6599318"/>
                  <a:pt x="9207905" y="6437534"/>
                </a:cubicBezTo>
                <a:lnTo>
                  <a:pt x="9218808" y="6402409"/>
                </a:lnTo>
                <a:lnTo>
                  <a:pt x="9263809" y="6439539"/>
                </a:lnTo>
                <a:cubicBezTo>
                  <a:pt x="9318622" y="6476569"/>
                  <a:pt x="9384701" y="6498192"/>
                  <a:pt x="9455829" y="6498192"/>
                </a:cubicBezTo>
                <a:cubicBezTo>
                  <a:pt x="9598086" y="6498192"/>
                  <a:pt x="9720141" y="6411701"/>
                  <a:pt x="9772278" y="6288436"/>
                </a:cubicBezTo>
                <a:lnTo>
                  <a:pt x="9783270" y="6253027"/>
                </a:lnTo>
                <a:lnTo>
                  <a:pt x="9812804" y="6296833"/>
                </a:lnTo>
                <a:cubicBezTo>
                  <a:pt x="9864272" y="6348301"/>
                  <a:pt x="9935375" y="6380134"/>
                  <a:pt x="10013912" y="6380134"/>
                </a:cubicBezTo>
                <a:cubicBezTo>
                  <a:pt x="10072815" y="6380134"/>
                  <a:pt x="10127536" y="6362228"/>
                  <a:pt x="10172928" y="6331562"/>
                </a:cubicBezTo>
                <a:lnTo>
                  <a:pt x="10177251" y="6327995"/>
                </a:lnTo>
                <a:lnTo>
                  <a:pt x="10179764" y="6352921"/>
                </a:lnTo>
                <a:cubicBezTo>
                  <a:pt x="10221796" y="6558325"/>
                  <a:pt x="10403538" y="6712838"/>
                  <a:pt x="10621367" y="6712838"/>
                </a:cubicBezTo>
                <a:cubicBezTo>
                  <a:pt x="10808078" y="6712838"/>
                  <a:pt x="10968276" y="6599318"/>
                  <a:pt x="11036705" y="6437534"/>
                </a:cubicBezTo>
                <a:lnTo>
                  <a:pt x="11057325" y="6371107"/>
                </a:lnTo>
                <a:lnTo>
                  <a:pt x="11079185" y="6397602"/>
                </a:lnTo>
                <a:cubicBezTo>
                  <a:pt x="11141335" y="6459752"/>
                  <a:pt x="11227194" y="6498192"/>
                  <a:pt x="11322032" y="6498192"/>
                </a:cubicBezTo>
                <a:cubicBezTo>
                  <a:pt x="11511708" y="6498192"/>
                  <a:pt x="11665470" y="6344430"/>
                  <a:pt x="11665470" y="6154754"/>
                </a:cubicBezTo>
                <a:cubicBezTo>
                  <a:pt x="11665470" y="6059916"/>
                  <a:pt x="11627030" y="5974057"/>
                  <a:pt x="11564880" y="5911907"/>
                </a:cubicBezTo>
                <a:lnTo>
                  <a:pt x="11557058" y="5905453"/>
                </a:lnTo>
                <a:lnTo>
                  <a:pt x="11571111" y="5897826"/>
                </a:lnTo>
                <a:cubicBezTo>
                  <a:pt x="11662466" y="5836107"/>
                  <a:pt x="11722529" y="5731589"/>
                  <a:pt x="11722529" y="5613041"/>
                </a:cubicBezTo>
                <a:cubicBezTo>
                  <a:pt x="11722529" y="5541913"/>
                  <a:pt x="11700906" y="5475835"/>
                  <a:pt x="11663875" y="5421022"/>
                </a:cubicBezTo>
                <a:lnTo>
                  <a:pt x="11658110" y="5414034"/>
                </a:lnTo>
                <a:lnTo>
                  <a:pt x="11664528" y="5412042"/>
                </a:lnTo>
                <a:cubicBezTo>
                  <a:pt x="11826313" y="5343613"/>
                  <a:pt x="11939833" y="5183415"/>
                  <a:pt x="11939833" y="4996704"/>
                </a:cubicBezTo>
                <a:cubicBezTo>
                  <a:pt x="11939833" y="4778875"/>
                  <a:pt x="11785320" y="4597133"/>
                  <a:pt x="11579916" y="4555101"/>
                </a:cubicBezTo>
                <a:lnTo>
                  <a:pt x="11561262" y="4553221"/>
                </a:lnTo>
                <a:lnTo>
                  <a:pt x="11591038" y="4509057"/>
                </a:lnTo>
                <a:cubicBezTo>
                  <a:pt x="11605430" y="4475031"/>
                  <a:pt x="11613388" y="4437621"/>
                  <a:pt x="11613388" y="4398352"/>
                </a:cubicBezTo>
                <a:cubicBezTo>
                  <a:pt x="11613388" y="4300180"/>
                  <a:pt x="11563648" y="4213626"/>
                  <a:pt x="11487995" y="4162516"/>
                </a:cubicBezTo>
                <a:lnTo>
                  <a:pt x="11485378" y="4161095"/>
                </a:lnTo>
                <a:lnTo>
                  <a:pt x="11532838" y="4146363"/>
                </a:lnTo>
                <a:cubicBezTo>
                  <a:pt x="11656103" y="4094226"/>
                  <a:pt x="11742594" y="3972171"/>
                  <a:pt x="11742594" y="3829914"/>
                </a:cubicBezTo>
                <a:cubicBezTo>
                  <a:pt x="11742594" y="3735076"/>
                  <a:pt x="11704153" y="3649217"/>
                  <a:pt x="11642003" y="3587067"/>
                </a:cubicBezTo>
                <a:lnTo>
                  <a:pt x="11615968" y="3565585"/>
                </a:lnTo>
                <a:lnTo>
                  <a:pt x="11670788" y="3548568"/>
                </a:lnTo>
                <a:cubicBezTo>
                  <a:pt x="11832573" y="3480139"/>
                  <a:pt x="11946093" y="3319941"/>
                  <a:pt x="11946093" y="3133231"/>
                </a:cubicBezTo>
                <a:cubicBezTo>
                  <a:pt x="11946093" y="2946520"/>
                  <a:pt x="11832573" y="2786322"/>
                  <a:pt x="11670788" y="2717893"/>
                </a:cubicBezTo>
                <a:lnTo>
                  <a:pt x="11601964" y="2696529"/>
                </a:lnTo>
                <a:lnTo>
                  <a:pt x="11646869" y="2659481"/>
                </a:lnTo>
                <a:cubicBezTo>
                  <a:pt x="11710716" y="2595632"/>
                  <a:pt x="11750207" y="2507428"/>
                  <a:pt x="11750207" y="2410001"/>
                </a:cubicBezTo>
                <a:cubicBezTo>
                  <a:pt x="11750207" y="2288215"/>
                  <a:pt x="11688503" y="2180841"/>
                  <a:pt x="11594653" y="2117437"/>
                </a:cubicBezTo>
                <a:lnTo>
                  <a:pt x="11549595" y="2092981"/>
                </a:lnTo>
                <a:lnTo>
                  <a:pt x="11599814" y="2077392"/>
                </a:lnTo>
                <a:cubicBezTo>
                  <a:pt x="11745567" y="2015744"/>
                  <a:pt x="11847837" y="1871422"/>
                  <a:pt x="11847837" y="1703213"/>
                </a:cubicBezTo>
                <a:cubicBezTo>
                  <a:pt x="11847837" y="1591074"/>
                  <a:pt x="11802384" y="1489551"/>
                  <a:pt x="11728895" y="1416063"/>
                </a:cubicBezTo>
                <a:lnTo>
                  <a:pt x="11678019" y="1374086"/>
                </a:lnTo>
                <a:lnTo>
                  <a:pt x="11742325" y="1321028"/>
                </a:lnTo>
                <a:cubicBezTo>
                  <a:pt x="11834579" y="1228774"/>
                  <a:pt x="11891639" y="1101327"/>
                  <a:pt x="11891639" y="960552"/>
                </a:cubicBezTo>
                <a:cubicBezTo>
                  <a:pt x="11891639" y="679003"/>
                  <a:pt x="11663399" y="450763"/>
                  <a:pt x="11381850" y="450763"/>
                </a:cubicBezTo>
                <a:cubicBezTo>
                  <a:pt x="11276269" y="450763"/>
                  <a:pt x="11178185" y="482859"/>
                  <a:pt x="11096822" y="537827"/>
                </a:cubicBezTo>
                <a:lnTo>
                  <a:pt x="11029771" y="593149"/>
                </a:lnTo>
                <a:lnTo>
                  <a:pt x="10989770" y="519452"/>
                </a:lnTo>
                <a:cubicBezTo>
                  <a:pt x="10908765" y="399549"/>
                  <a:pt x="10771584" y="320716"/>
                  <a:pt x="10615992" y="320716"/>
                </a:cubicBezTo>
                <a:cubicBezTo>
                  <a:pt x="10398162" y="320716"/>
                  <a:pt x="10216421" y="475229"/>
                  <a:pt x="10174389" y="680633"/>
                </a:cubicBezTo>
                <a:lnTo>
                  <a:pt x="10171876" y="705559"/>
                </a:lnTo>
                <a:lnTo>
                  <a:pt x="10167553" y="701991"/>
                </a:lnTo>
                <a:cubicBezTo>
                  <a:pt x="10122161" y="671325"/>
                  <a:pt x="10067440" y="653419"/>
                  <a:pt x="10008537" y="653419"/>
                </a:cubicBezTo>
                <a:cubicBezTo>
                  <a:pt x="9929999" y="653419"/>
                  <a:pt x="9858897" y="685252"/>
                  <a:pt x="9807429" y="736720"/>
                </a:cubicBezTo>
                <a:lnTo>
                  <a:pt x="9774937" y="784913"/>
                </a:lnTo>
                <a:lnTo>
                  <a:pt x="9766903" y="745118"/>
                </a:lnTo>
                <a:cubicBezTo>
                  <a:pt x="9714766" y="621853"/>
                  <a:pt x="9592711" y="535362"/>
                  <a:pt x="9450454" y="535362"/>
                </a:cubicBezTo>
                <a:cubicBezTo>
                  <a:pt x="9379326" y="535362"/>
                  <a:pt x="9313247" y="556985"/>
                  <a:pt x="9258434" y="594016"/>
                </a:cubicBezTo>
                <a:lnTo>
                  <a:pt x="9213433" y="631145"/>
                </a:lnTo>
                <a:lnTo>
                  <a:pt x="9202530" y="596021"/>
                </a:lnTo>
                <a:cubicBezTo>
                  <a:pt x="9134101" y="434236"/>
                  <a:pt x="8973903" y="320716"/>
                  <a:pt x="8787192" y="320716"/>
                </a:cubicBezTo>
                <a:cubicBezTo>
                  <a:pt x="8569362" y="320716"/>
                  <a:pt x="8387621" y="475229"/>
                  <a:pt x="8345589" y="680633"/>
                </a:cubicBezTo>
                <a:lnTo>
                  <a:pt x="8342335" y="712915"/>
                </a:lnTo>
                <a:lnTo>
                  <a:pt x="8329096" y="701992"/>
                </a:lnTo>
                <a:cubicBezTo>
                  <a:pt x="8283704" y="671326"/>
                  <a:pt x="8228983" y="653420"/>
                  <a:pt x="8170080" y="653420"/>
                </a:cubicBezTo>
                <a:cubicBezTo>
                  <a:pt x="8130812" y="653420"/>
                  <a:pt x="8093402" y="661378"/>
                  <a:pt x="8059375" y="675770"/>
                </a:cubicBezTo>
                <a:lnTo>
                  <a:pt x="8021889" y="696117"/>
                </a:lnTo>
                <a:lnTo>
                  <a:pt x="8020328" y="680633"/>
                </a:lnTo>
                <a:cubicBezTo>
                  <a:pt x="7978297" y="475229"/>
                  <a:pt x="7796555" y="320716"/>
                  <a:pt x="7578725" y="320716"/>
                </a:cubicBezTo>
                <a:cubicBezTo>
                  <a:pt x="7360896" y="320716"/>
                  <a:pt x="7179154" y="475229"/>
                  <a:pt x="7137122" y="680633"/>
                </a:cubicBezTo>
                <a:lnTo>
                  <a:pt x="7133621" y="715366"/>
                </a:lnTo>
                <a:lnTo>
                  <a:pt x="7115193" y="681414"/>
                </a:lnTo>
                <a:cubicBezTo>
                  <a:pt x="7053474" y="590059"/>
                  <a:pt x="6948956" y="529996"/>
                  <a:pt x="6830408" y="529996"/>
                </a:cubicBezTo>
                <a:cubicBezTo>
                  <a:pt x="6688151" y="529996"/>
                  <a:pt x="6566096" y="616487"/>
                  <a:pt x="6513959" y="739752"/>
                </a:cubicBezTo>
                <a:lnTo>
                  <a:pt x="6499681" y="810476"/>
                </a:lnTo>
                <a:lnTo>
                  <a:pt x="6446336" y="731355"/>
                </a:lnTo>
                <a:cubicBezTo>
                  <a:pt x="6394868" y="679887"/>
                  <a:pt x="6323766" y="648054"/>
                  <a:pt x="6245228" y="648054"/>
                </a:cubicBezTo>
                <a:cubicBezTo>
                  <a:pt x="6166691" y="648054"/>
                  <a:pt x="6095589" y="679887"/>
                  <a:pt x="6044122" y="731355"/>
                </a:cubicBezTo>
                <a:lnTo>
                  <a:pt x="5999652" y="797312"/>
                </a:lnTo>
                <a:lnTo>
                  <a:pt x="5988032" y="739754"/>
                </a:lnTo>
                <a:cubicBezTo>
                  <a:pt x="5935895" y="616489"/>
                  <a:pt x="5813841" y="529998"/>
                  <a:pt x="5671584" y="529998"/>
                </a:cubicBezTo>
                <a:cubicBezTo>
                  <a:pt x="5553036" y="529998"/>
                  <a:pt x="5448517" y="590061"/>
                  <a:pt x="5386798" y="681416"/>
                </a:cubicBezTo>
                <a:lnTo>
                  <a:pt x="5375842" y="701603"/>
                </a:lnTo>
                <a:lnTo>
                  <a:pt x="5373187" y="675268"/>
                </a:lnTo>
                <a:cubicBezTo>
                  <a:pt x="5331156" y="469864"/>
                  <a:pt x="5149413" y="315351"/>
                  <a:pt x="4931584" y="31535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CDEAF0"/>
          </a:solidFill>
          <a:ln>
            <a:noFill/>
          </a:ln>
          <a:effectLst>
            <a:glow rad="63500">
              <a:schemeClr val="bg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82338-A2E0-C8BB-2D10-7FBBF48C6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FE9E-CDD7-4A76-AFCD-8C65D4902B95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75CAD-0ACF-9508-986F-8475BA5E7D5A}"/>
              </a:ext>
            </a:extLst>
          </p:cNvPr>
          <p:cNvSpPr txBox="1"/>
          <p:nvPr/>
        </p:nvSpPr>
        <p:spPr>
          <a:xfrm flipH="1">
            <a:off x="2666815" y="1879473"/>
            <a:ext cx="734930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dirty="0">
              <a:highlight>
                <a:srgbClr val="F4F9FF"/>
              </a:highlight>
              <a:latin typeface="Jokerman" panose="04090605060D06020702" pitchFamily="82" charset="0"/>
              <a:ea typeface="KBCloudyDay" panose="020B0604020202020204" charset="0"/>
            </a:endParaRPr>
          </a:p>
          <a:p>
            <a:r>
              <a:rPr lang="en-US" sz="2400" u="sng" dirty="0">
                <a:highlight>
                  <a:srgbClr val="F4F9FF"/>
                </a:highlight>
                <a:latin typeface="Jokerman" panose="04090605060D06020702" pitchFamily="82" charset="0"/>
                <a:ea typeface="KBCloudyDay" panose="020B0604020202020204" charset="0"/>
              </a:rPr>
              <a:t> </a:t>
            </a:r>
            <a:endParaRPr lang="en-US" sz="2400" u="sng" dirty="0">
              <a:highlight>
                <a:srgbClr val="F4F9FF"/>
              </a:highlight>
              <a:latin typeface="KBCloudyDay" panose="020B0604020202020204" charset="0"/>
              <a:ea typeface="KBCloudyDay" panose="020B0604020202020204" charset="0"/>
            </a:endParaRPr>
          </a:p>
          <a:p>
            <a:r>
              <a:rPr lang="en-US" sz="2400" dirty="0">
                <a:highlight>
                  <a:srgbClr val="F4F9FF"/>
                </a:highlight>
                <a:latin typeface="KBCloudyDay" panose="020B0604020202020204" charset="0"/>
                <a:ea typeface="KBCloudyDay" panose="020B0604020202020204" charset="0"/>
              </a:rPr>
              <a:t> This  project aims to deliver a Connect 4 game using Java Swing, providing an enjoyable gaming experience.</a:t>
            </a:r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C08F1F41-AF56-A4EE-8C00-845B733A52A3}"/>
              </a:ext>
            </a:extLst>
          </p:cNvPr>
          <p:cNvSpPr/>
          <p:nvPr/>
        </p:nvSpPr>
        <p:spPr>
          <a:xfrm>
            <a:off x="4303749" y="1999590"/>
            <a:ext cx="3559799" cy="616695"/>
          </a:xfrm>
          <a:prstGeom prst="flowChartTerminator">
            <a:avLst/>
          </a:prstGeom>
          <a:solidFill>
            <a:srgbClr val="CDEA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KBCloudyDay" panose="020B0604020202020204" charset="0"/>
                <a:ea typeface="KBCloudyDay" panose="020B0604020202020204" charset="0"/>
              </a:rPr>
              <a:t>Conclusion</a:t>
            </a:r>
            <a:r>
              <a:rPr lang="en-US" dirty="0">
                <a:solidFill>
                  <a:schemeClr val="tx1"/>
                </a:solidFill>
                <a:latin typeface="KBCloudyDay" panose="020B0604020202020204" charset="0"/>
                <a:ea typeface="KBCloudyDay" panose="020B0604020202020204" charset="0"/>
              </a:rPr>
              <a:t>’ 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800117-0B25-651F-8451-D2069A1BF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B6C75-2D56-467E-8B7D-E51238CC95F3}" type="datetime1">
              <a:rPr lang="en-US" smtClean="0"/>
              <a:t>11/28/2024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1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749">
        <p14:flip dir="r"/>
      </p:transition>
    </mc:Choice>
    <mc:Fallback xmlns="">
      <p:transition spd="slow" advTm="474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36635DF7-3543-4ADC-863F-C556DF637C88}"/>
              </a:ext>
            </a:extLst>
          </p:cNvPr>
          <p:cNvGrpSpPr/>
          <p:nvPr/>
        </p:nvGrpSpPr>
        <p:grpSpPr>
          <a:xfrm>
            <a:off x="-33004" y="-46"/>
            <a:ext cx="12225004" cy="6858046"/>
            <a:chOff x="-33004" y="-46"/>
            <a:chExt cx="12225004" cy="685804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379CA48F-A99F-4783-AD88-246DF04C1A4E}"/>
                </a:ext>
              </a:extLst>
            </p:cNvPr>
            <p:cNvGrpSpPr/>
            <p:nvPr/>
          </p:nvGrpSpPr>
          <p:grpSpPr>
            <a:xfrm>
              <a:off x="65326" y="-46"/>
              <a:ext cx="12068604" cy="6858046"/>
              <a:chOff x="65326" y="-46"/>
              <a:chExt cx="12068604" cy="6858046"/>
            </a:xfrm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9DA22ED7-4FDF-4620-B01F-0FD4C2941A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314" y="-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5B1FEC5B-880C-44E3-A18B-1746CD5F74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828" y="-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EA951E80-B397-47D0-BBA2-D32082D08C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342" y="-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5C438752-479F-4AAF-907A-4868CFF162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4856" y="-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4ABD1D80-C0E8-4442-904B-128637045D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3370" y="-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A022C040-541D-45E6-88A0-CBC41B69D8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884" y="-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300F9A93-879A-4DCA-A1E3-8AAF1B746D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0398" y="-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BFBCE4D9-788D-47C4-A98F-5073DC9B65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8912" y="-8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99AB21BC-A177-4ED4-A04D-68394EC443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7426" y="-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74F016B2-B6CA-4AF3-9BBE-424AEEBD70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5940" y="-1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396A6CF6-FDDC-49A0-96E3-BF82422072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4454" y="-1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76C10F7C-BF25-4B9D-872D-DDCF80EA4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2968" y="-1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A54F678D-0ABF-4297-9DFE-BD4D8FC251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1482" y="-1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3E1671DA-7587-4175-92FB-972CC0B517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9996" y="-1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508F048F-8E60-4832-BF09-3911EE2B84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8510" y="-1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51E6EE3F-4D23-4A02-AF5E-69589B454F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7024" y="-1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03D6B070-AA35-45A8-BCB4-D69400D350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5538" y="-1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FAFF4E41-F407-45DF-9389-816A663124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4052" y="-18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B316DBC2-00C0-4920-A347-EAC8A5D05C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2566" y="-1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409CBCB8-379B-4EBD-8A7D-1C3587D4A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1080" y="-2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0003AF8A-10BA-4578-9046-36DC270BA7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9594" y="-2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62C2AFA8-E88A-47CA-B5D8-D9C53BD50E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8108" y="-2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D9BE1DAA-83BE-4E48-BD7D-A9DEB183B5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6622" y="-2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85A8042D-B31E-4289-A41D-1498B9E4A4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5136" y="-2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4EEF1580-C594-4DAA-9A9B-590D92E189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3650" y="-2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81DA2A15-F1DA-46E8-85A4-A8D30C10AA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2164" y="-2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A84ECA54-34C1-4D6B-95C2-6ADC7F4736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0678" y="-2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4969B273-0F03-4A50-AD90-9A3129F297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9192" y="-28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3AD5F910-F294-4616-9BC5-4FE5FF9682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7706" y="-2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B67EBF70-248F-407E-959A-BFE36F62AB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06220" y="-3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BCC1B613-1A2D-4812-92EA-CEA51769A6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4734" y="-3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49003964-4C8C-40F3-9CA2-FD36443521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3248" y="-3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887036C7-5FA8-43AA-A4A4-089F750B90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11762" y="-3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BD32E226-9A72-476F-82BA-64CB98A9BF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0276" y="-3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3CBB409C-592F-480D-AE19-CD1886FB47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8790" y="-3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5D615199-96C6-4843-92E7-D050B188F1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7304" y="-3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CAD8BF7A-2BCE-438D-B383-DF8C1D1439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5818" y="-3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28542C61-E94F-4F5F-8732-620FD240FE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4332" y="-38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5F481007-8455-47DC-941C-6F56D304FA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2846" y="-3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05973280-B382-4205-BEC1-E8A196BB95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91360" y="-4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00C3B67E-9FF0-4E19-8FB8-DD6342B390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59874" y="-4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38DF4ED8-04DE-49ED-816D-EDF2DFC029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8388" y="-4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6A051E18-53F1-4A30-86D8-99C8A3CA9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96902" y="-4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E8EDB8D2-8875-42C8-AF67-BBC2C5876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65416" y="-4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C4953E1C-2902-45FF-98C1-4C57D6CE08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33930" y="-4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494E4EF4-5D83-4B50-A049-4857F32DC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26" y="-4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420A4625-AD45-4338-AE50-F38952809D95}"/>
                </a:ext>
              </a:extLst>
            </p:cNvPr>
            <p:cNvGrpSpPr/>
            <p:nvPr/>
          </p:nvGrpSpPr>
          <p:grpSpPr>
            <a:xfrm>
              <a:off x="-33004" y="78833"/>
              <a:ext cx="12225004" cy="6698325"/>
              <a:chOff x="12590503" y="136889"/>
              <a:chExt cx="6858046" cy="6698325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C6A7B755-B713-400D-BE5F-6E8E5E8606B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4" y="-303812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DCFD1215-6991-4391-A829-9C5087448B4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5" y="-276961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BADAB8B5-177F-45B5-87DB-3203951F036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6" y="-250109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E32F0534-34C3-404D-BA2C-FDB75D529EE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7" y="-223258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70D4ACE-12FA-4523-943F-16FC025F97C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8" y="-196406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3AF4D9A9-DB4A-4F2A-8886-FFF179A5410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9" y="-169555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31489F4-1F56-4FD7-AC1E-E74C09406CC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0" y="-142703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63F33D57-2DB4-4899-80DA-F67713F2486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1" y="-115852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ABC0F27B-FD07-4521-ADDD-012ED41813C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2" y="-89001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3ECD5D79-40E4-49D8-977C-6C713F570B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3" y="-621498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37E16842-FE6B-4586-B15B-97D39A905A4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4" y="-35298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67851323-801B-4177-9397-AC0BFEF6B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5" y="-8447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9BFDCDF8-2DEE-4612-B46D-CAEA14ECE93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6" y="18404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F631480-F4FA-4763-859C-D50754038C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7" y="45255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3BB1C83F-22AF-4776-B09D-F37D04B415C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8" y="72107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41C93EA4-22D1-42F1-A2DF-B9F513C8D4F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9" y="98958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EBB7A448-3967-4697-A024-1EFFF3034D8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0" y="125810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37CED821-A44E-442E-AEF6-D38206708A4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1" y="152661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F229E881-C5FD-43AE-BB72-DC90ACA5A9E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2" y="179512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DF5768C2-8A59-4ACA-B2F0-CD534C167E0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3" y="206364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FEB74B60-4CE3-4157-932E-5F5566A34AC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4" y="233215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6F9376E3-6E29-4859-A6C1-6F34E0F3C4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5" y="260067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C47F54B8-6E60-41A7-9B31-F8C347CE252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6" y="286918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E63EC994-5690-47CE-A9C4-CA60B430233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7" y="313769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6DA75E10-5172-4D2B-8526-0854A5A3162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8" y="340621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C55B2DEE-8174-4A45-A1B4-AF8051486E0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49" y="-329211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690D72D4-4A99-4076-83CF-8479CF810CCB}"/>
              </a:ext>
            </a:extLst>
          </p:cNvPr>
          <p:cNvSpPr/>
          <p:nvPr/>
        </p:nvSpPr>
        <p:spPr>
          <a:xfrm>
            <a:off x="2350391" y="2002389"/>
            <a:ext cx="6760991" cy="2468940"/>
          </a:xfrm>
          <a:prstGeom prst="roundRect">
            <a:avLst>
              <a:gd name="adj" fmla="val 16349"/>
            </a:avLst>
          </a:prstGeom>
          <a:solidFill>
            <a:srgbClr val="7C9A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E513CCE6-2B95-49E8-ABD4-F075476763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1001099 w 12192000"/>
              <a:gd name="connsiteY0" fmla="*/ 6021022 h 6858000"/>
              <a:gd name="connsiteX1" fmla="*/ 11005614 w 12192000"/>
              <a:gd name="connsiteY1" fmla="*/ 6021022 h 6858000"/>
              <a:gd name="connsiteX2" fmla="*/ 11005583 w 12192000"/>
              <a:gd name="connsiteY2" fmla="*/ 6021073 h 6858000"/>
              <a:gd name="connsiteX3" fmla="*/ 11003962 w 12192000"/>
              <a:gd name="connsiteY3" fmla="*/ 6026296 h 6858000"/>
              <a:gd name="connsiteX4" fmla="*/ 7189494 w 12192000"/>
              <a:gd name="connsiteY4" fmla="*/ 6021022 h 6858000"/>
              <a:gd name="connsiteX5" fmla="*/ 7204368 w 12192000"/>
              <a:gd name="connsiteY5" fmla="*/ 6021022 h 6858000"/>
              <a:gd name="connsiteX6" fmla="*/ 7194914 w 12192000"/>
              <a:gd name="connsiteY6" fmla="*/ 6038439 h 6858000"/>
              <a:gd name="connsiteX7" fmla="*/ 7189523 w 12192000"/>
              <a:gd name="connsiteY7" fmla="*/ 6021071 h 6858000"/>
              <a:gd name="connsiteX8" fmla="*/ 2736901 w 12192000"/>
              <a:gd name="connsiteY8" fmla="*/ 6021022 h 6858000"/>
              <a:gd name="connsiteX9" fmla="*/ 2789066 w 12192000"/>
              <a:gd name="connsiteY9" fmla="*/ 6021022 h 6858000"/>
              <a:gd name="connsiteX10" fmla="*/ 2755889 w 12192000"/>
              <a:gd name="connsiteY10" fmla="*/ 6082146 h 6858000"/>
              <a:gd name="connsiteX11" fmla="*/ 2736930 w 12192000"/>
              <a:gd name="connsiteY11" fmla="*/ 6021071 h 6858000"/>
              <a:gd name="connsiteX12" fmla="*/ 4931584 w 12192000"/>
              <a:gd name="connsiteY12" fmla="*/ 315351 h 6858000"/>
              <a:gd name="connsiteX13" fmla="*/ 4557806 w 12192000"/>
              <a:gd name="connsiteY13" fmla="*/ 514087 h 6858000"/>
              <a:gd name="connsiteX14" fmla="*/ 4520534 w 12192000"/>
              <a:gd name="connsiteY14" fmla="*/ 582756 h 6858000"/>
              <a:gd name="connsiteX15" fmla="*/ 4483263 w 12192000"/>
              <a:gd name="connsiteY15" fmla="*/ 514089 h 6858000"/>
              <a:gd name="connsiteX16" fmla="*/ 4109490 w 12192000"/>
              <a:gd name="connsiteY16" fmla="*/ 315352 h 6858000"/>
              <a:gd name="connsiteX17" fmla="*/ 3667888 w 12192000"/>
              <a:gd name="connsiteY17" fmla="*/ 675269 h 6858000"/>
              <a:gd name="connsiteX18" fmla="*/ 3665374 w 12192000"/>
              <a:gd name="connsiteY18" fmla="*/ 700194 h 6858000"/>
              <a:gd name="connsiteX19" fmla="*/ 3661051 w 12192000"/>
              <a:gd name="connsiteY19" fmla="*/ 696628 h 6858000"/>
              <a:gd name="connsiteX20" fmla="*/ 3502035 w 12192000"/>
              <a:gd name="connsiteY20" fmla="*/ 648055 h 6858000"/>
              <a:gd name="connsiteX21" fmla="*/ 3300927 w 12192000"/>
              <a:gd name="connsiteY21" fmla="*/ 731356 h 6858000"/>
              <a:gd name="connsiteX22" fmla="*/ 3268435 w 12192000"/>
              <a:gd name="connsiteY22" fmla="*/ 779549 h 6858000"/>
              <a:gd name="connsiteX23" fmla="*/ 3260400 w 12192000"/>
              <a:gd name="connsiteY23" fmla="*/ 739754 h 6858000"/>
              <a:gd name="connsiteX24" fmla="*/ 2943953 w 12192000"/>
              <a:gd name="connsiteY24" fmla="*/ 529998 h 6858000"/>
              <a:gd name="connsiteX25" fmla="*/ 2751933 w 12192000"/>
              <a:gd name="connsiteY25" fmla="*/ 588652 h 6858000"/>
              <a:gd name="connsiteX26" fmla="*/ 2706932 w 12192000"/>
              <a:gd name="connsiteY26" fmla="*/ 625781 h 6858000"/>
              <a:gd name="connsiteX27" fmla="*/ 2696029 w 12192000"/>
              <a:gd name="connsiteY27" fmla="*/ 590657 h 6858000"/>
              <a:gd name="connsiteX28" fmla="*/ 2280692 w 12192000"/>
              <a:gd name="connsiteY28" fmla="*/ 315352 h 6858000"/>
              <a:gd name="connsiteX29" fmla="*/ 1839087 w 12192000"/>
              <a:gd name="connsiteY29" fmla="*/ 675269 h 6858000"/>
              <a:gd name="connsiteX30" fmla="*/ 1835832 w 12192000"/>
              <a:gd name="connsiteY30" fmla="*/ 707551 h 6858000"/>
              <a:gd name="connsiteX31" fmla="*/ 1822594 w 12192000"/>
              <a:gd name="connsiteY31" fmla="*/ 696628 h 6858000"/>
              <a:gd name="connsiteX32" fmla="*/ 1663578 w 12192000"/>
              <a:gd name="connsiteY32" fmla="*/ 648056 h 6858000"/>
              <a:gd name="connsiteX33" fmla="*/ 1504562 w 12192000"/>
              <a:gd name="connsiteY33" fmla="*/ 696628 h 6858000"/>
              <a:gd name="connsiteX34" fmla="*/ 1471972 w 12192000"/>
              <a:gd name="connsiteY34" fmla="*/ 723518 h 6858000"/>
              <a:gd name="connsiteX35" fmla="*/ 1468198 w 12192000"/>
              <a:gd name="connsiteY35" fmla="*/ 686084 h 6858000"/>
              <a:gd name="connsiteX36" fmla="*/ 1026595 w 12192000"/>
              <a:gd name="connsiteY36" fmla="*/ 326167 h 6858000"/>
              <a:gd name="connsiteX37" fmla="*/ 575834 w 12192000"/>
              <a:gd name="connsiteY37" fmla="*/ 776928 h 6858000"/>
              <a:gd name="connsiteX38" fmla="*/ 611257 w 12192000"/>
              <a:gd name="connsiteY38" fmla="*/ 952384 h 6858000"/>
              <a:gd name="connsiteX39" fmla="*/ 632875 w 12192000"/>
              <a:gd name="connsiteY39" fmla="*/ 992212 h 6858000"/>
              <a:gd name="connsiteX40" fmla="*/ 610983 w 12192000"/>
              <a:gd name="connsiteY40" fmla="*/ 1010275 h 6858000"/>
              <a:gd name="connsiteX41" fmla="*/ 510392 w 12192000"/>
              <a:gd name="connsiteY41" fmla="*/ 1253123 h 6858000"/>
              <a:gd name="connsiteX42" fmla="*/ 537381 w 12192000"/>
              <a:gd name="connsiteY42" fmla="*/ 1386805 h 6858000"/>
              <a:gd name="connsiteX43" fmla="*/ 555966 w 12192000"/>
              <a:gd name="connsiteY43" fmla="*/ 1421045 h 6858000"/>
              <a:gd name="connsiteX44" fmla="*/ 531612 w 12192000"/>
              <a:gd name="connsiteY44" fmla="*/ 1428604 h 6858000"/>
              <a:gd name="connsiteX45" fmla="*/ 256307 w 12192000"/>
              <a:gd name="connsiteY45" fmla="*/ 1843942 h 6858000"/>
              <a:gd name="connsiteX46" fmla="*/ 531612 w 12192000"/>
              <a:gd name="connsiteY46" fmla="*/ 2259280 h 6858000"/>
              <a:gd name="connsiteX47" fmla="*/ 568653 w 12192000"/>
              <a:gd name="connsiteY47" fmla="*/ 2270779 h 6858000"/>
              <a:gd name="connsiteX48" fmla="*/ 552870 w 12192000"/>
              <a:gd name="connsiteY48" fmla="*/ 2289908 h 6858000"/>
              <a:gd name="connsiteX49" fmla="*/ 494217 w 12192000"/>
              <a:gd name="connsiteY49" fmla="*/ 2481927 h 6858000"/>
              <a:gd name="connsiteX50" fmla="*/ 594807 w 12192000"/>
              <a:gd name="connsiteY50" fmla="*/ 2724775 h 6858000"/>
              <a:gd name="connsiteX51" fmla="*/ 624996 w 12192000"/>
              <a:gd name="connsiteY51" fmla="*/ 2749683 h 6858000"/>
              <a:gd name="connsiteX52" fmla="*/ 554875 w 12192000"/>
              <a:gd name="connsiteY52" fmla="*/ 2771449 h 6858000"/>
              <a:gd name="connsiteX53" fmla="*/ 279571 w 12192000"/>
              <a:gd name="connsiteY53" fmla="*/ 3186787 h 6858000"/>
              <a:gd name="connsiteX54" fmla="*/ 639488 w 12192000"/>
              <a:gd name="connsiteY54" fmla="*/ 3628389 h 6858000"/>
              <a:gd name="connsiteX55" fmla="*/ 668059 w 12192000"/>
              <a:gd name="connsiteY55" fmla="*/ 3631269 h 6858000"/>
              <a:gd name="connsiteX56" fmla="*/ 611363 w 12192000"/>
              <a:gd name="connsiteY56" fmla="*/ 3715361 h 6858000"/>
              <a:gd name="connsiteX57" fmla="*/ 589012 w 12192000"/>
              <a:gd name="connsiteY57" fmla="*/ 3826066 h 6858000"/>
              <a:gd name="connsiteX58" fmla="*/ 611363 w 12192000"/>
              <a:gd name="connsiteY58" fmla="*/ 3936771 h 6858000"/>
              <a:gd name="connsiteX59" fmla="*/ 659970 w 12192000"/>
              <a:gd name="connsiteY59" fmla="*/ 4008865 h 6858000"/>
              <a:gd name="connsiteX60" fmla="*/ 626608 w 12192000"/>
              <a:gd name="connsiteY60" fmla="*/ 4012228 h 6858000"/>
              <a:gd name="connsiteX61" fmla="*/ 266691 w 12192000"/>
              <a:gd name="connsiteY61" fmla="*/ 4453831 h 6858000"/>
              <a:gd name="connsiteX62" fmla="*/ 541996 w 12192000"/>
              <a:gd name="connsiteY62" fmla="*/ 4869169 h 6858000"/>
              <a:gd name="connsiteX63" fmla="*/ 546297 w 12192000"/>
              <a:gd name="connsiteY63" fmla="*/ 4870504 h 6858000"/>
              <a:gd name="connsiteX64" fmla="*/ 539991 w 12192000"/>
              <a:gd name="connsiteY64" fmla="*/ 4878149 h 6858000"/>
              <a:gd name="connsiteX65" fmla="*/ 481337 w 12192000"/>
              <a:gd name="connsiteY65" fmla="*/ 5070168 h 6858000"/>
              <a:gd name="connsiteX66" fmla="*/ 632755 w 12192000"/>
              <a:gd name="connsiteY66" fmla="*/ 5354953 h 6858000"/>
              <a:gd name="connsiteX67" fmla="*/ 651899 w 12192000"/>
              <a:gd name="connsiteY67" fmla="*/ 5365343 h 6858000"/>
              <a:gd name="connsiteX68" fmla="*/ 632934 w 12192000"/>
              <a:gd name="connsiteY68" fmla="*/ 5375637 h 6858000"/>
              <a:gd name="connsiteX69" fmla="*/ 481566 w 12192000"/>
              <a:gd name="connsiteY69" fmla="*/ 5660326 h 6858000"/>
              <a:gd name="connsiteX70" fmla="*/ 508546 w 12192000"/>
              <a:gd name="connsiteY70" fmla="*/ 5793963 h 6858000"/>
              <a:gd name="connsiteX71" fmla="*/ 521727 w 12192000"/>
              <a:gd name="connsiteY71" fmla="*/ 5818248 h 6858000"/>
              <a:gd name="connsiteX72" fmla="*/ 472615 w 12192000"/>
              <a:gd name="connsiteY72" fmla="*/ 5858769 h 6858000"/>
              <a:gd name="connsiteX73" fmla="*/ 340590 w 12192000"/>
              <a:gd name="connsiteY73" fmla="*/ 6177505 h 6858000"/>
              <a:gd name="connsiteX74" fmla="*/ 791350 w 12192000"/>
              <a:gd name="connsiteY74" fmla="*/ 6628266 h 6858000"/>
              <a:gd name="connsiteX75" fmla="*/ 1110087 w 12192000"/>
              <a:gd name="connsiteY75" fmla="*/ 6496241 h 6858000"/>
              <a:gd name="connsiteX76" fmla="*/ 1147087 w 12192000"/>
              <a:gd name="connsiteY76" fmla="*/ 6451396 h 6858000"/>
              <a:gd name="connsiteX77" fmla="*/ 1151164 w 12192000"/>
              <a:gd name="connsiteY77" fmla="*/ 6453608 h 6858000"/>
              <a:gd name="connsiteX78" fmla="*/ 1284800 w 12192000"/>
              <a:gd name="connsiteY78" fmla="*/ 6480588 h 6858000"/>
              <a:gd name="connsiteX79" fmla="*/ 1601143 w 12192000"/>
              <a:gd name="connsiteY79" fmla="*/ 6270902 h 6858000"/>
              <a:gd name="connsiteX80" fmla="*/ 1606051 w 12192000"/>
              <a:gd name="connsiteY80" fmla="*/ 6255091 h 6858000"/>
              <a:gd name="connsiteX81" fmla="*/ 1634194 w 12192000"/>
              <a:gd name="connsiteY81" fmla="*/ 6296832 h 6858000"/>
              <a:gd name="connsiteX82" fmla="*/ 1835301 w 12192000"/>
              <a:gd name="connsiteY82" fmla="*/ 6380133 h 6858000"/>
              <a:gd name="connsiteX83" fmla="*/ 2036409 w 12192000"/>
              <a:gd name="connsiteY83" fmla="*/ 6296832 h 6858000"/>
              <a:gd name="connsiteX84" fmla="*/ 2084498 w 12192000"/>
              <a:gd name="connsiteY84" fmla="*/ 6225506 h 6858000"/>
              <a:gd name="connsiteX85" fmla="*/ 2104033 w 12192000"/>
              <a:gd name="connsiteY85" fmla="*/ 6288435 h 6858000"/>
              <a:gd name="connsiteX86" fmla="*/ 2420482 w 12192000"/>
              <a:gd name="connsiteY86" fmla="*/ 6498191 h 6858000"/>
              <a:gd name="connsiteX87" fmla="*/ 2705266 w 12192000"/>
              <a:gd name="connsiteY87" fmla="*/ 6346773 h 6858000"/>
              <a:gd name="connsiteX88" fmla="*/ 2723239 w 12192000"/>
              <a:gd name="connsiteY88" fmla="*/ 6313662 h 6858000"/>
              <a:gd name="connsiteX89" fmla="*/ 2727195 w 12192000"/>
              <a:gd name="connsiteY89" fmla="*/ 6352920 h 6858000"/>
              <a:gd name="connsiteX90" fmla="*/ 3168798 w 12192000"/>
              <a:gd name="connsiteY90" fmla="*/ 6712837 h 6858000"/>
              <a:gd name="connsiteX91" fmla="*/ 3610401 w 12192000"/>
              <a:gd name="connsiteY91" fmla="*/ 6352920 h 6858000"/>
              <a:gd name="connsiteX92" fmla="*/ 3611962 w 12192000"/>
              <a:gd name="connsiteY92" fmla="*/ 6337436 h 6858000"/>
              <a:gd name="connsiteX93" fmla="*/ 3649449 w 12192000"/>
              <a:gd name="connsiteY93" fmla="*/ 6357783 h 6858000"/>
              <a:gd name="connsiteX94" fmla="*/ 3760153 w 12192000"/>
              <a:gd name="connsiteY94" fmla="*/ 6380133 h 6858000"/>
              <a:gd name="connsiteX95" fmla="*/ 3919169 w 12192000"/>
              <a:gd name="connsiteY95" fmla="*/ 6331561 h 6858000"/>
              <a:gd name="connsiteX96" fmla="*/ 3932408 w 12192000"/>
              <a:gd name="connsiteY96" fmla="*/ 6320638 h 6858000"/>
              <a:gd name="connsiteX97" fmla="*/ 3935662 w 12192000"/>
              <a:gd name="connsiteY97" fmla="*/ 6352920 h 6858000"/>
              <a:gd name="connsiteX98" fmla="*/ 4377263 w 12192000"/>
              <a:gd name="connsiteY98" fmla="*/ 6712837 h 6858000"/>
              <a:gd name="connsiteX99" fmla="*/ 4792601 w 12192000"/>
              <a:gd name="connsiteY99" fmla="*/ 6437533 h 6858000"/>
              <a:gd name="connsiteX100" fmla="*/ 4803504 w 12192000"/>
              <a:gd name="connsiteY100" fmla="*/ 6402408 h 6858000"/>
              <a:gd name="connsiteX101" fmla="*/ 4848504 w 12192000"/>
              <a:gd name="connsiteY101" fmla="*/ 6439538 h 6858000"/>
              <a:gd name="connsiteX102" fmla="*/ 5040525 w 12192000"/>
              <a:gd name="connsiteY102" fmla="*/ 6498191 h 6858000"/>
              <a:gd name="connsiteX103" fmla="*/ 5356975 w 12192000"/>
              <a:gd name="connsiteY103" fmla="*/ 6288435 h 6858000"/>
              <a:gd name="connsiteX104" fmla="*/ 5367965 w 12192000"/>
              <a:gd name="connsiteY104" fmla="*/ 6253026 h 6858000"/>
              <a:gd name="connsiteX105" fmla="*/ 5397499 w 12192000"/>
              <a:gd name="connsiteY105" fmla="*/ 6296832 h 6858000"/>
              <a:gd name="connsiteX106" fmla="*/ 5598606 w 12192000"/>
              <a:gd name="connsiteY106" fmla="*/ 6380133 h 6858000"/>
              <a:gd name="connsiteX107" fmla="*/ 5757622 w 12192000"/>
              <a:gd name="connsiteY107" fmla="*/ 6331561 h 6858000"/>
              <a:gd name="connsiteX108" fmla="*/ 5761945 w 12192000"/>
              <a:gd name="connsiteY108" fmla="*/ 6327994 h 6858000"/>
              <a:gd name="connsiteX109" fmla="*/ 5764459 w 12192000"/>
              <a:gd name="connsiteY109" fmla="*/ 6352920 h 6858000"/>
              <a:gd name="connsiteX110" fmla="*/ 6206061 w 12192000"/>
              <a:gd name="connsiteY110" fmla="*/ 6712837 h 6858000"/>
              <a:gd name="connsiteX111" fmla="*/ 6621399 w 12192000"/>
              <a:gd name="connsiteY111" fmla="*/ 6437533 h 6858000"/>
              <a:gd name="connsiteX112" fmla="*/ 6633067 w 12192000"/>
              <a:gd name="connsiteY112" fmla="*/ 6399944 h 6858000"/>
              <a:gd name="connsiteX113" fmla="*/ 6681055 w 12192000"/>
              <a:gd name="connsiteY113" fmla="*/ 6439538 h 6858000"/>
              <a:gd name="connsiteX114" fmla="*/ 6873074 w 12192000"/>
              <a:gd name="connsiteY114" fmla="*/ 6498191 h 6858000"/>
              <a:gd name="connsiteX115" fmla="*/ 7115922 w 12192000"/>
              <a:gd name="connsiteY115" fmla="*/ 6397601 h 6858000"/>
              <a:gd name="connsiteX116" fmla="*/ 7145310 w 12192000"/>
              <a:gd name="connsiteY116" fmla="*/ 6361982 h 6858000"/>
              <a:gd name="connsiteX117" fmla="*/ 7168762 w 12192000"/>
              <a:gd name="connsiteY117" fmla="*/ 6437534 h 6858000"/>
              <a:gd name="connsiteX118" fmla="*/ 7584100 w 12192000"/>
              <a:gd name="connsiteY118" fmla="*/ 6712838 h 6858000"/>
              <a:gd name="connsiteX119" fmla="*/ 8025703 w 12192000"/>
              <a:gd name="connsiteY119" fmla="*/ 6352921 h 6858000"/>
              <a:gd name="connsiteX120" fmla="*/ 8027264 w 12192000"/>
              <a:gd name="connsiteY120" fmla="*/ 6337437 h 6858000"/>
              <a:gd name="connsiteX121" fmla="*/ 8064750 w 12192000"/>
              <a:gd name="connsiteY121" fmla="*/ 6357784 h 6858000"/>
              <a:gd name="connsiteX122" fmla="*/ 8175455 w 12192000"/>
              <a:gd name="connsiteY122" fmla="*/ 6380134 h 6858000"/>
              <a:gd name="connsiteX123" fmla="*/ 8334471 w 12192000"/>
              <a:gd name="connsiteY123" fmla="*/ 6331562 h 6858000"/>
              <a:gd name="connsiteX124" fmla="*/ 8347710 w 12192000"/>
              <a:gd name="connsiteY124" fmla="*/ 6320639 h 6858000"/>
              <a:gd name="connsiteX125" fmla="*/ 8350964 w 12192000"/>
              <a:gd name="connsiteY125" fmla="*/ 6352921 h 6858000"/>
              <a:gd name="connsiteX126" fmla="*/ 8792567 w 12192000"/>
              <a:gd name="connsiteY126" fmla="*/ 6712838 h 6858000"/>
              <a:gd name="connsiteX127" fmla="*/ 9207905 w 12192000"/>
              <a:gd name="connsiteY127" fmla="*/ 6437534 h 6858000"/>
              <a:gd name="connsiteX128" fmla="*/ 9218808 w 12192000"/>
              <a:gd name="connsiteY128" fmla="*/ 6402409 h 6858000"/>
              <a:gd name="connsiteX129" fmla="*/ 9263809 w 12192000"/>
              <a:gd name="connsiteY129" fmla="*/ 6439539 h 6858000"/>
              <a:gd name="connsiteX130" fmla="*/ 9455829 w 12192000"/>
              <a:gd name="connsiteY130" fmla="*/ 6498192 h 6858000"/>
              <a:gd name="connsiteX131" fmla="*/ 9772278 w 12192000"/>
              <a:gd name="connsiteY131" fmla="*/ 6288436 h 6858000"/>
              <a:gd name="connsiteX132" fmla="*/ 9783270 w 12192000"/>
              <a:gd name="connsiteY132" fmla="*/ 6253027 h 6858000"/>
              <a:gd name="connsiteX133" fmla="*/ 9812804 w 12192000"/>
              <a:gd name="connsiteY133" fmla="*/ 6296833 h 6858000"/>
              <a:gd name="connsiteX134" fmla="*/ 10013912 w 12192000"/>
              <a:gd name="connsiteY134" fmla="*/ 6380134 h 6858000"/>
              <a:gd name="connsiteX135" fmla="*/ 10172928 w 12192000"/>
              <a:gd name="connsiteY135" fmla="*/ 6331562 h 6858000"/>
              <a:gd name="connsiteX136" fmla="*/ 10177251 w 12192000"/>
              <a:gd name="connsiteY136" fmla="*/ 6327995 h 6858000"/>
              <a:gd name="connsiteX137" fmla="*/ 10179764 w 12192000"/>
              <a:gd name="connsiteY137" fmla="*/ 6352921 h 6858000"/>
              <a:gd name="connsiteX138" fmla="*/ 10621367 w 12192000"/>
              <a:gd name="connsiteY138" fmla="*/ 6712838 h 6858000"/>
              <a:gd name="connsiteX139" fmla="*/ 11036705 w 12192000"/>
              <a:gd name="connsiteY139" fmla="*/ 6437534 h 6858000"/>
              <a:gd name="connsiteX140" fmla="*/ 11057325 w 12192000"/>
              <a:gd name="connsiteY140" fmla="*/ 6371107 h 6858000"/>
              <a:gd name="connsiteX141" fmla="*/ 11079185 w 12192000"/>
              <a:gd name="connsiteY141" fmla="*/ 6397602 h 6858000"/>
              <a:gd name="connsiteX142" fmla="*/ 11322032 w 12192000"/>
              <a:gd name="connsiteY142" fmla="*/ 6498192 h 6858000"/>
              <a:gd name="connsiteX143" fmla="*/ 11665470 w 12192000"/>
              <a:gd name="connsiteY143" fmla="*/ 6154754 h 6858000"/>
              <a:gd name="connsiteX144" fmla="*/ 11564880 w 12192000"/>
              <a:gd name="connsiteY144" fmla="*/ 5911907 h 6858000"/>
              <a:gd name="connsiteX145" fmla="*/ 11557058 w 12192000"/>
              <a:gd name="connsiteY145" fmla="*/ 5905453 h 6858000"/>
              <a:gd name="connsiteX146" fmla="*/ 11571111 w 12192000"/>
              <a:gd name="connsiteY146" fmla="*/ 5897826 h 6858000"/>
              <a:gd name="connsiteX147" fmla="*/ 11722529 w 12192000"/>
              <a:gd name="connsiteY147" fmla="*/ 5613041 h 6858000"/>
              <a:gd name="connsiteX148" fmla="*/ 11663875 w 12192000"/>
              <a:gd name="connsiteY148" fmla="*/ 5421022 h 6858000"/>
              <a:gd name="connsiteX149" fmla="*/ 11658110 w 12192000"/>
              <a:gd name="connsiteY149" fmla="*/ 5414034 h 6858000"/>
              <a:gd name="connsiteX150" fmla="*/ 11664528 w 12192000"/>
              <a:gd name="connsiteY150" fmla="*/ 5412042 h 6858000"/>
              <a:gd name="connsiteX151" fmla="*/ 11939833 w 12192000"/>
              <a:gd name="connsiteY151" fmla="*/ 4996704 h 6858000"/>
              <a:gd name="connsiteX152" fmla="*/ 11579916 w 12192000"/>
              <a:gd name="connsiteY152" fmla="*/ 4555101 h 6858000"/>
              <a:gd name="connsiteX153" fmla="*/ 11561262 w 12192000"/>
              <a:gd name="connsiteY153" fmla="*/ 4553221 h 6858000"/>
              <a:gd name="connsiteX154" fmla="*/ 11591038 w 12192000"/>
              <a:gd name="connsiteY154" fmla="*/ 4509057 h 6858000"/>
              <a:gd name="connsiteX155" fmla="*/ 11613388 w 12192000"/>
              <a:gd name="connsiteY155" fmla="*/ 4398352 h 6858000"/>
              <a:gd name="connsiteX156" fmla="*/ 11487995 w 12192000"/>
              <a:gd name="connsiteY156" fmla="*/ 4162516 h 6858000"/>
              <a:gd name="connsiteX157" fmla="*/ 11485378 w 12192000"/>
              <a:gd name="connsiteY157" fmla="*/ 4161095 h 6858000"/>
              <a:gd name="connsiteX158" fmla="*/ 11532838 w 12192000"/>
              <a:gd name="connsiteY158" fmla="*/ 4146363 h 6858000"/>
              <a:gd name="connsiteX159" fmla="*/ 11742594 w 12192000"/>
              <a:gd name="connsiteY159" fmla="*/ 3829914 h 6858000"/>
              <a:gd name="connsiteX160" fmla="*/ 11642003 w 12192000"/>
              <a:gd name="connsiteY160" fmla="*/ 3587067 h 6858000"/>
              <a:gd name="connsiteX161" fmla="*/ 11615968 w 12192000"/>
              <a:gd name="connsiteY161" fmla="*/ 3565585 h 6858000"/>
              <a:gd name="connsiteX162" fmla="*/ 11670788 w 12192000"/>
              <a:gd name="connsiteY162" fmla="*/ 3548568 h 6858000"/>
              <a:gd name="connsiteX163" fmla="*/ 11946093 w 12192000"/>
              <a:gd name="connsiteY163" fmla="*/ 3133231 h 6858000"/>
              <a:gd name="connsiteX164" fmla="*/ 11670788 w 12192000"/>
              <a:gd name="connsiteY164" fmla="*/ 2717893 h 6858000"/>
              <a:gd name="connsiteX165" fmla="*/ 11601964 w 12192000"/>
              <a:gd name="connsiteY165" fmla="*/ 2696529 h 6858000"/>
              <a:gd name="connsiteX166" fmla="*/ 11646869 w 12192000"/>
              <a:gd name="connsiteY166" fmla="*/ 2659481 h 6858000"/>
              <a:gd name="connsiteX167" fmla="*/ 11750207 w 12192000"/>
              <a:gd name="connsiteY167" fmla="*/ 2410001 h 6858000"/>
              <a:gd name="connsiteX168" fmla="*/ 11594653 w 12192000"/>
              <a:gd name="connsiteY168" fmla="*/ 2117437 h 6858000"/>
              <a:gd name="connsiteX169" fmla="*/ 11549595 w 12192000"/>
              <a:gd name="connsiteY169" fmla="*/ 2092981 h 6858000"/>
              <a:gd name="connsiteX170" fmla="*/ 11599814 w 12192000"/>
              <a:gd name="connsiteY170" fmla="*/ 2077392 h 6858000"/>
              <a:gd name="connsiteX171" fmla="*/ 11847837 w 12192000"/>
              <a:gd name="connsiteY171" fmla="*/ 1703213 h 6858000"/>
              <a:gd name="connsiteX172" fmla="*/ 11728895 w 12192000"/>
              <a:gd name="connsiteY172" fmla="*/ 1416063 h 6858000"/>
              <a:gd name="connsiteX173" fmla="*/ 11678019 w 12192000"/>
              <a:gd name="connsiteY173" fmla="*/ 1374086 h 6858000"/>
              <a:gd name="connsiteX174" fmla="*/ 11742325 w 12192000"/>
              <a:gd name="connsiteY174" fmla="*/ 1321028 h 6858000"/>
              <a:gd name="connsiteX175" fmla="*/ 11891639 w 12192000"/>
              <a:gd name="connsiteY175" fmla="*/ 960552 h 6858000"/>
              <a:gd name="connsiteX176" fmla="*/ 11381850 w 12192000"/>
              <a:gd name="connsiteY176" fmla="*/ 450763 h 6858000"/>
              <a:gd name="connsiteX177" fmla="*/ 11096822 w 12192000"/>
              <a:gd name="connsiteY177" fmla="*/ 537827 h 6858000"/>
              <a:gd name="connsiteX178" fmla="*/ 11029771 w 12192000"/>
              <a:gd name="connsiteY178" fmla="*/ 593149 h 6858000"/>
              <a:gd name="connsiteX179" fmla="*/ 10989770 w 12192000"/>
              <a:gd name="connsiteY179" fmla="*/ 519452 h 6858000"/>
              <a:gd name="connsiteX180" fmla="*/ 10615992 w 12192000"/>
              <a:gd name="connsiteY180" fmla="*/ 320716 h 6858000"/>
              <a:gd name="connsiteX181" fmla="*/ 10174389 w 12192000"/>
              <a:gd name="connsiteY181" fmla="*/ 680633 h 6858000"/>
              <a:gd name="connsiteX182" fmla="*/ 10171876 w 12192000"/>
              <a:gd name="connsiteY182" fmla="*/ 705559 h 6858000"/>
              <a:gd name="connsiteX183" fmla="*/ 10167553 w 12192000"/>
              <a:gd name="connsiteY183" fmla="*/ 701991 h 6858000"/>
              <a:gd name="connsiteX184" fmla="*/ 10008537 w 12192000"/>
              <a:gd name="connsiteY184" fmla="*/ 653419 h 6858000"/>
              <a:gd name="connsiteX185" fmla="*/ 9807429 w 12192000"/>
              <a:gd name="connsiteY185" fmla="*/ 736720 h 6858000"/>
              <a:gd name="connsiteX186" fmla="*/ 9774937 w 12192000"/>
              <a:gd name="connsiteY186" fmla="*/ 784913 h 6858000"/>
              <a:gd name="connsiteX187" fmla="*/ 9766903 w 12192000"/>
              <a:gd name="connsiteY187" fmla="*/ 745118 h 6858000"/>
              <a:gd name="connsiteX188" fmla="*/ 9450454 w 12192000"/>
              <a:gd name="connsiteY188" fmla="*/ 535362 h 6858000"/>
              <a:gd name="connsiteX189" fmla="*/ 9258434 w 12192000"/>
              <a:gd name="connsiteY189" fmla="*/ 594016 h 6858000"/>
              <a:gd name="connsiteX190" fmla="*/ 9213433 w 12192000"/>
              <a:gd name="connsiteY190" fmla="*/ 631145 h 6858000"/>
              <a:gd name="connsiteX191" fmla="*/ 9202530 w 12192000"/>
              <a:gd name="connsiteY191" fmla="*/ 596021 h 6858000"/>
              <a:gd name="connsiteX192" fmla="*/ 8787192 w 12192000"/>
              <a:gd name="connsiteY192" fmla="*/ 320716 h 6858000"/>
              <a:gd name="connsiteX193" fmla="*/ 8345589 w 12192000"/>
              <a:gd name="connsiteY193" fmla="*/ 680633 h 6858000"/>
              <a:gd name="connsiteX194" fmla="*/ 8342335 w 12192000"/>
              <a:gd name="connsiteY194" fmla="*/ 712915 h 6858000"/>
              <a:gd name="connsiteX195" fmla="*/ 8329096 w 12192000"/>
              <a:gd name="connsiteY195" fmla="*/ 701992 h 6858000"/>
              <a:gd name="connsiteX196" fmla="*/ 8170080 w 12192000"/>
              <a:gd name="connsiteY196" fmla="*/ 653420 h 6858000"/>
              <a:gd name="connsiteX197" fmla="*/ 8059375 w 12192000"/>
              <a:gd name="connsiteY197" fmla="*/ 675770 h 6858000"/>
              <a:gd name="connsiteX198" fmla="*/ 8021889 w 12192000"/>
              <a:gd name="connsiteY198" fmla="*/ 696117 h 6858000"/>
              <a:gd name="connsiteX199" fmla="*/ 8020328 w 12192000"/>
              <a:gd name="connsiteY199" fmla="*/ 680633 h 6858000"/>
              <a:gd name="connsiteX200" fmla="*/ 7578725 w 12192000"/>
              <a:gd name="connsiteY200" fmla="*/ 320716 h 6858000"/>
              <a:gd name="connsiteX201" fmla="*/ 7137122 w 12192000"/>
              <a:gd name="connsiteY201" fmla="*/ 680633 h 6858000"/>
              <a:gd name="connsiteX202" fmla="*/ 7133621 w 12192000"/>
              <a:gd name="connsiteY202" fmla="*/ 715366 h 6858000"/>
              <a:gd name="connsiteX203" fmla="*/ 7115193 w 12192000"/>
              <a:gd name="connsiteY203" fmla="*/ 681414 h 6858000"/>
              <a:gd name="connsiteX204" fmla="*/ 6830408 w 12192000"/>
              <a:gd name="connsiteY204" fmla="*/ 529996 h 6858000"/>
              <a:gd name="connsiteX205" fmla="*/ 6513959 w 12192000"/>
              <a:gd name="connsiteY205" fmla="*/ 739752 h 6858000"/>
              <a:gd name="connsiteX206" fmla="*/ 6499681 w 12192000"/>
              <a:gd name="connsiteY206" fmla="*/ 810476 h 6858000"/>
              <a:gd name="connsiteX207" fmla="*/ 6446336 w 12192000"/>
              <a:gd name="connsiteY207" fmla="*/ 731355 h 6858000"/>
              <a:gd name="connsiteX208" fmla="*/ 6245228 w 12192000"/>
              <a:gd name="connsiteY208" fmla="*/ 648054 h 6858000"/>
              <a:gd name="connsiteX209" fmla="*/ 6044122 w 12192000"/>
              <a:gd name="connsiteY209" fmla="*/ 731355 h 6858000"/>
              <a:gd name="connsiteX210" fmla="*/ 5999652 w 12192000"/>
              <a:gd name="connsiteY210" fmla="*/ 797312 h 6858000"/>
              <a:gd name="connsiteX211" fmla="*/ 5988032 w 12192000"/>
              <a:gd name="connsiteY211" fmla="*/ 739754 h 6858000"/>
              <a:gd name="connsiteX212" fmla="*/ 5671584 w 12192000"/>
              <a:gd name="connsiteY212" fmla="*/ 529998 h 6858000"/>
              <a:gd name="connsiteX213" fmla="*/ 5386798 w 12192000"/>
              <a:gd name="connsiteY213" fmla="*/ 681416 h 6858000"/>
              <a:gd name="connsiteX214" fmla="*/ 5375842 w 12192000"/>
              <a:gd name="connsiteY214" fmla="*/ 701603 h 6858000"/>
              <a:gd name="connsiteX215" fmla="*/ 5373187 w 12192000"/>
              <a:gd name="connsiteY215" fmla="*/ 675268 h 6858000"/>
              <a:gd name="connsiteX216" fmla="*/ 4931584 w 12192000"/>
              <a:gd name="connsiteY216" fmla="*/ 315351 h 6858000"/>
              <a:gd name="connsiteX217" fmla="*/ 0 w 12192000"/>
              <a:gd name="connsiteY217" fmla="*/ 0 h 6858000"/>
              <a:gd name="connsiteX218" fmla="*/ 12192000 w 12192000"/>
              <a:gd name="connsiteY218" fmla="*/ 0 h 6858000"/>
              <a:gd name="connsiteX219" fmla="*/ 12192000 w 12192000"/>
              <a:gd name="connsiteY219" fmla="*/ 6858000 h 6858000"/>
              <a:gd name="connsiteX220" fmla="*/ 0 w 12192000"/>
              <a:gd name="connsiteY2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</a:cxnLst>
            <a:rect l="l" t="t" r="r" b="b"/>
            <a:pathLst>
              <a:path w="12192000" h="6858000">
                <a:moveTo>
                  <a:pt x="11001099" y="6021022"/>
                </a:moveTo>
                <a:lnTo>
                  <a:pt x="11005614" y="6021022"/>
                </a:lnTo>
                <a:lnTo>
                  <a:pt x="11005583" y="6021073"/>
                </a:lnTo>
                <a:lnTo>
                  <a:pt x="11003962" y="6026296"/>
                </a:lnTo>
                <a:close/>
                <a:moveTo>
                  <a:pt x="7189494" y="6021022"/>
                </a:moveTo>
                <a:lnTo>
                  <a:pt x="7204368" y="6021022"/>
                </a:lnTo>
                <a:lnTo>
                  <a:pt x="7194914" y="6038439"/>
                </a:lnTo>
                <a:lnTo>
                  <a:pt x="7189523" y="6021071"/>
                </a:lnTo>
                <a:close/>
                <a:moveTo>
                  <a:pt x="2736901" y="6021022"/>
                </a:moveTo>
                <a:lnTo>
                  <a:pt x="2789066" y="6021022"/>
                </a:lnTo>
                <a:lnTo>
                  <a:pt x="2755889" y="6082146"/>
                </a:lnTo>
                <a:lnTo>
                  <a:pt x="2736930" y="6021071"/>
                </a:lnTo>
                <a:close/>
                <a:moveTo>
                  <a:pt x="4931584" y="315351"/>
                </a:moveTo>
                <a:cubicBezTo>
                  <a:pt x="4775991" y="315351"/>
                  <a:pt x="4638811" y="394184"/>
                  <a:pt x="4557806" y="514087"/>
                </a:cubicBezTo>
                <a:lnTo>
                  <a:pt x="4520534" y="582756"/>
                </a:lnTo>
                <a:lnTo>
                  <a:pt x="4483263" y="514089"/>
                </a:lnTo>
                <a:cubicBezTo>
                  <a:pt x="4402258" y="394185"/>
                  <a:pt x="4265077" y="315352"/>
                  <a:pt x="4109490" y="315352"/>
                </a:cubicBezTo>
                <a:cubicBezTo>
                  <a:pt x="3891661" y="315352"/>
                  <a:pt x="3709919" y="469865"/>
                  <a:pt x="3667888" y="675269"/>
                </a:cubicBezTo>
                <a:lnTo>
                  <a:pt x="3665374" y="700194"/>
                </a:lnTo>
                <a:lnTo>
                  <a:pt x="3661051" y="696628"/>
                </a:lnTo>
                <a:cubicBezTo>
                  <a:pt x="3615659" y="665961"/>
                  <a:pt x="3560939" y="648055"/>
                  <a:pt x="3502035" y="648055"/>
                </a:cubicBezTo>
                <a:cubicBezTo>
                  <a:pt x="3423497" y="648055"/>
                  <a:pt x="3352395" y="679888"/>
                  <a:pt x="3300927" y="731356"/>
                </a:cubicBezTo>
                <a:lnTo>
                  <a:pt x="3268435" y="779549"/>
                </a:lnTo>
                <a:lnTo>
                  <a:pt x="3260400" y="739754"/>
                </a:lnTo>
                <a:cubicBezTo>
                  <a:pt x="3208264" y="616489"/>
                  <a:pt x="3086210" y="529998"/>
                  <a:pt x="2943953" y="529998"/>
                </a:cubicBezTo>
                <a:cubicBezTo>
                  <a:pt x="2872823" y="529998"/>
                  <a:pt x="2806747" y="551621"/>
                  <a:pt x="2751933" y="588652"/>
                </a:cubicBezTo>
                <a:lnTo>
                  <a:pt x="2706932" y="625781"/>
                </a:lnTo>
                <a:lnTo>
                  <a:pt x="2696029" y="590657"/>
                </a:lnTo>
                <a:cubicBezTo>
                  <a:pt x="2627598" y="428872"/>
                  <a:pt x="2467402" y="315352"/>
                  <a:pt x="2280692" y="315352"/>
                </a:cubicBezTo>
                <a:cubicBezTo>
                  <a:pt x="2062860" y="315352"/>
                  <a:pt x="1881118" y="469865"/>
                  <a:pt x="1839087" y="675269"/>
                </a:cubicBezTo>
                <a:lnTo>
                  <a:pt x="1835832" y="707551"/>
                </a:lnTo>
                <a:lnTo>
                  <a:pt x="1822594" y="696628"/>
                </a:lnTo>
                <a:cubicBezTo>
                  <a:pt x="1777202" y="665962"/>
                  <a:pt x="1722481" y="648056"/>
                  <a:pt x="1663578" y="648056"/>
                </a:cubicBezTo>
                <a:cubicBezTo>
                  <a:pt x="1604675" y="648056"/>
                  <a:pt x="1549954" y="665962"/>
                  <a:pt x="1504562" y="696628"/>
                </a:cubicBezTo>
                <a:lnTo>
                  <a:pt x="1471972" y="723518"/>
                </a:lnTo>
                <a:lnTo>
                  <a:pt x="1468198" y="686084"/>
                </a:lnTo>
                <a:cubicBezTo>
                  <a:pt x="1426166" y="480680"/>
                  <a:pt x="1244424" y="326167"/>
                  <a:pt x="1026595" y="326167"/>
                </a:cubicBezTo>
                <a:cubicBezTo>
                  <a:pt x="777647" y="326167"/>
                  <a:pt x="575834" y="527980"/>
                  <a:pt x="575834" y="776928"/>
                </a:cubicBezTo>
                <a:cubicBezTo>
                  <a:pt x="575834" y="839165"/>
                  <a:pt x="588447" y="898456"/>
                  <a:pt x="611257" y="952384"/>
                </a:cubicBezTo>
                <a:lnTo>
                  <a:pt x="632875" y="992212"/>
                </a:lnTo>
                <a:lnTo>
                  <a:pt x="610983" y="1010275"/>
                </a:lnTo>
                <a:cubicBezTo>
                  <a:pt x="548833" y="1072425"/>
                  <a:pt x="510392" y="1158285"/>
                  <a:pt x="510392" y="1253123"/>
                </a:cubicBezTo>
                <a:cubicBezTo>
                  <a:pt x="510392" y="1300542"/>
                  <a:pt x="520002" y="1345716"/>
                  <a:pt x="537381" y="1386805"/>
                </a:cubicBezTo>
                <a:lnTo>
                  <a:pt x="555966" y="1421045"/>
                </a:lnTo>
                <a:lnTo>
                  <a:pt x="531612" y="1428604"/>
                </a:lnTo>
                <a:cubicBezTo>
                  <a:pt x="369827" y="1497034"/>
                  <a:pt x="256307" y="1657231"/>
                  <a:pt x="256307" y="1843942"/>
                </a:cubicBezTo>
                <a:cubicBezTo>
                  <a:pt x="256307" y="2030653"/>
                  <a:pt x="369827" y="2190851"/>
                  <a:pt x="531612" y="2259280"/>
                </a:cubicBezTo>
                <a:lnTo>
                  <a:pt x="568653" y="2270779"/>
                </a:lnTo>
                <a:lnTo>
                  <a:pt x="552870" y="2289908"/>
                </a:lnTo>
                <a:cubicBezTo>
                  <a:pt x="515840" y="2344721"/>
                  <a:pt x="494217" y="2410799"/>
                  <a:pt x="494217" y="2481927"/>
                </a:cubicBezTo>
                <a:cubicBezTo>
                  <a:pt x="494217" y="2576766"/>
                  <a:pt x="532657" y="2662624"/>
                  <a:pt x="594807" y="2724775"/>
                </a:cubicBezTo>
                <a:lnTo>
                  <a:pt x="624996" y="2749683"/>
                </a:lnTo>
                <a:lnTo>
                  <a:pt x="554875" y="2771449"/>
                </a:lnTo>
                <a:cubicBezTo>
                  <a:pt x="393090" y="2839878"/>
                  <a:pt x="279571" y="3000075"/>
                  <a:pt x="279571" y="3186787"/>
                </a:cubicBezTo>
                <a:cubicBezTo>
                  <a:pt x="279571" y="3404616"/>
                  <a:pt x="434084" y="3586357"/>
                  <a:pt x="639488" y="3628389"/>
                </a:cubicBezTo>
                <a:lnTo>
                  <a:pt x="668059" y="3631269"/>
                </a:lnTo>
                <a:lnTo>
                  <a:pt x="611363" y="3715361"/>
                </a:lnTo>
                <a:cubicBezTo>
                  <a:pt x="596971" y="3749387"/>
                  <a:pt x="589012" y="3786797"/>
                  <a:pt x="589012" y="3826066"/>
                </a:cubicBezTo>
                <a:cubicBezTo>
                  <a:pt x="589012" y="3865335"/>
                  <a:pt x="596971" y="3902745"/>
                  <a:pt x="611363" y="3936771"/>
                </a:cubicBezTo>
                <a:lnTo>
                  <a:pt x="659970" y="4008865"/>
                </a:lnTo>
                <a:lnTo>
                  <a:pt x="626608" y="4012228"/>
                </a:lnTo>
                <a:cubicBezTo>
                  <a:pt x="421204" y="4054260"/>
                  <a:pt x="266691" y="4236002"/>
                  <a:pt x="266691" y="4453831"/>
                </a:cubicBezTo>
                <a:cubicBezTo>
                  <a:pt x="266691" y="4640542"/>
                  <a:pt x="380211" y="4800740"/>
                  <a:pt x="541996" y="4869169"/>
                </a:cubicBezTo>
                <a:lnTo>
                  <a:pt x="546297" y="4870504"/>
                </a:lnTo>
                <a:lnTo>
                  <a:pt x="539991" y="4878149"/>
                </a:lnTo>
                <a:cubicBezTo>
                  <a:pt x="502960" y="4932962"/>
                  <a:pt x="481337" y="4999040"/>
                  <a:pt x="481337" y="5070168"/>
                </a:cubicBezTo>
                <a:cubicBezTo>
                  <a:pt x="481337" y="5188716"/>
                  <a:pt x="541400" y="5293234"/>
                  <a:pt x="632755" y="5354953"/>
                </a:cubicBezTo>
                <a:lnTo>
                  <a:pt x="651899" y="5365343"/>
                </a:lnTo>
                <a:lnTo>
                  <a:pt x="632934" y="5375637"/>
                </a:lnTo>
                <a:cubicBezTo>
                  <a:pt x="541609" y="5437335"/>
                  <a:pt x="481566" y="5541819"/>
                  <a:pt x="481566" y="5660326"/>
                </a:cubicBezTo>
                <a:cubicBezTo>
                  <a:pt x="481566" y="5707729"/>
                  <a:pt x="491173" y="5752888"/>
                  <a:pt x="508546" y="5793963"/>
                </a:cubicBezTo>
                <a:lnTo>
                  <a:pt x="521727" y="5818248"/>
                </a:lnTo>
                <a:lnTo>
                  <a:pt x="472615" y="5858769"/>
                </a:lnTo>
                <a:cubicBezTo>
                  <a:pt x="391043" y="5940341"/>
                  <a:pt x="340590" y="6053031"/>
                  <a:pt x="340590" y="6177505"/>
                </a:cubicBezTo>
                <a:cubicBezTo>
                  <a:pt x="340590" y="6426453"/>
                  <a:pt x="542403" y="6628266"/>
                  <a:pt x="791350" y="6628266"/>
                </a:cubicBezTo>
                <a:cubicBezTo>
                  <a:pt x="915824" y="6628266"/>
                  <a:pt x="1028515" y="6577813"/>
                  <a:pt x="1110087" y="6496241"/>
                </a:cubicBezTo>
                <a:lnTo>
                  <a:pt x="1147087" y="6451396"/>
                </a:lnTo>
                <a:lnTo>
                  <a:pt x="1151164" y="6453608"/>
                </a:lnTo>
                <a:cubicBezTo>
                  <a:pt x="1192238" y="6470981"/>
                  <a:pt x="1237397" y="6480588"/>
                  <a:pt x="1284800" y="6480588"/>
                </a:cubicBezTo>
                <a:cubicBezTo>
                  <a:pt x="1427009" y="6480588"/>
                  <a:pt x="1549024" y="6394126"/>
                  <a:pt x="1601143" y="6270902"/>
                </a:cubicBezTo>
                <a:lnTo>
                  <a:pt x="1606051" y="6255091"/>
                </a:lnTo>
                <a:lnTo>
                  <a:pt x="1634194" y="6296832"/>
                </a:lnTo>
                <a:cubicBezTo>
                  <a:pt x="1685661" y="6348300"/>
                  <a:pt x="1756764" y="6380133"/>
                  <a:pt x="1835301" y="6380133"/>
                </a:cubicBezTo>
                <a:cubicBezTo>
                  <a:pt x="1913839" y="6380133"/>
                  <a:pt x="1984941" y="6348300"/>
                  <a:pt x="2036409" y="6296832"/>
                </a:cubicBezTo>
                <a:lnTo>
                  <a:pt x="2084498" y="6225506"/>
                </a:lnTo>
                <a:lnTo>
                  <a:pt x="2104033" y="6288435"/>
                </a:lnTo>
                <a:cubicBezTo>
                  <a:pt x="2156170" y="6411700"/>
                  <a:pt x="2278224" y="6498191"/>
                  <a:pt x="2420482" y="6498191"/>
                </a:cubicBezTo>
                <a:cubicBezTo>
                  <a:pt x="2539030" y="6498191"/>
                  <a:pt x="2643548" y="6438128"/>
                  <a:pt x="2705266" y="6346773"/>
                </a:cubicBezTo>
                <a:lnTo>
                  <a:pt x="2723239" y="6313662"/>
                </a:lnTo>
                <a:lnTo>
                  <a:pt x="2727195" y="6352920"/>
                </a:lnTo>
                <a:cubicBezTo>
                  <a:pt x="2769228" y="6558324"/>
                  <a:pt x="2950970" y="6712837"/>
                  <a:pt x="3168798" y="6712837"/>
                </a:cubicBezTo>
                <a:cubicBezTo>
                  <a:pt x="3386628" y="6712837"/>
                  <a:pt x="3568369" y="6558324"/>
                  <a:pt x="3610401" y="6352920"/>
                </a:cubicBezTo>
                <a:lnTo>
                  <a:pt x="3611962" y="6337436"/>
                </a:lnTo>
                <a:lnTo>
                  <a:pt x="3649449" y="6357783"/>
                </a:lnTo>
                <a:cubicBezTo>
                  <a:pt x="3683475" y="6372175"/>
                  <a:pt x="3720884" y="6380133"/>
                  <a:pt x="3760153" y="6380133"/>
                </a:cubicBezTo>
                <a:cubicBezTo>
                  <a:pt x="3819057" y="6380133"/>
                  <a:pt x="3873777" y="6362227"/>
                  <a:pt x="3919169" y="6331561"/>
                </a:cubicBezTo>
                <a:lnTo>
                  <a:pt x="3932408" y="6320638"/>
                </a:lnTo>
                <a:lnTo>
                  <a:pt x="3935662" y="6352920"/>
                </a:lnTo>
                <a:cubicBezTo>
                  <a:pt x="3977694" y="6558324"/>
                  <a:pt x="4159436" y="6712837"/>
                  <a:pt x="4377263" y="6712837"/>
                </a:cubicBezTo>
                <a:cubicBezTo>
                  <a:pt x="4563972" y="6712837"/>
                  <a:pt x="4724170" y="6599317"/>
                  <a:pt x="4792601" y="6437533"/>
                </a:cubicBezTo>
                <a:lnTo>
                  <a:pt x="4803504" y="6402408"/>
                </a:lnTo>
                <a:lnTo>
                  <a:pt x="4848504" y="6439538"/>
                </a:lnTo>
                <a:cubicBezTo>
                  <a:pt x="4903317" y="6476568"/>
                  <a:pt x="4969396" y="6498191"/>
                  <a:pt x="5040525" y="6498191"/>
                </a:cubicBezTo>
                <a:cubicBezTo>
                  <a:pt x="5182780" y="6498191"/>
                  <a:pt x="5304837" y="6411700"/>
                  <a:pt x="5356975" y="6288435"/>
                </a:cubicBezTo>
                <a:lnTo>
                  <a:pt x="5367965" y="6253026"/>
                </a:lnTo>
                <a:lnTo>
                  <a:pt x="5397499" y="6296832"/>
                </a:lnTo>
                <a:cubicBezTo>
                  <a:pt x="5448967" y="6348300"/>
                  <a:pt x="5520070" y="6380133"/>
                  <a:pt x="5598606" y="6380133"/>
                </a:cubicBezTo>
                <a:cubicBezTo>
                  <a:pt x="5657510" y="6380133"/>
                  <a:pt x="5712230" y="6362227"/>
                  <a:pt x="5757622" y="6331561"/>
                </a:cubicBezTo>
                <a:lnTo>
                  <a:pt x="5761945" y="6327994"/>
                </a:lnTo>
                <a:lnTo>
                  <a:pt x="5764459" y="6352920"/>
                </a:lnTo>
                <a:cubicBezTo>
                  <a:pt x="5806491" y="6558324"/>
                  <a:pt x="5988233" y="6712837"/>
                  <a:pt x="6206061" y="6712837"/>
                </a:cubicBezTo>
                <a:cubicBezTo>
                  <a:pt x="6392772" y="6712837"/>
                  <a:pt x="6552970" y="6599317"/>
                  <a:pt x="6621399" y="6437533"/>
                </a:cubicBezTo>
                <a:lnTo>
                  <a:pt x="6633067" y="6399944"/>
                </a:lnTo>
                <a:lnTo>
                  <a:pt x="6681055" y="6439538"/>
                </a:lnTo>
                <a:cubicBezTo>
                  <a:pt x="6735868" y="6476568"/>
                  <a:pt x="6801946" y="6498191"/>
                  <a:pt x="6873074" y="6498191"/>
                </a:cubicBezTo>
                <a:cubicBezTo>
                  <a:pt x="6967912" y="6498191"/>
                  <a:pt x="7053772" y="6459751"/>
                  <a:pt x="7115922" y="6397601"/>
                </a:cubicBezTo>
                <a:lnTo>
                  <a:pt x="7145310" y="6361982"/>
                </a:lnTo>
                <a:lnTo>
                  <a:pt x="7168762" y="6437534"/>
                </a:lnTo>
                <a:cubicBezTo>
                  <a:pt x="7237192" y="6599318"/>
                  <a:pt x="7397389" y="6712838"/>
                  <a:pt x="7584100" y="6712838"/>
                </a:cubicBezTo>
                <a:cubicBezTo>
                  <a:pt x="7801930" y="6712838"/>
                  <a:pt x="7983672" y="6558325"/>
                  <a:pt x="8025703" y="6352921"/>
                </a:cubicBezTo>
                <a:lnTo>
                  <a:pt x="8027264" y="6337437"/>
                </a:lnTo>
                <a:lnTo>
                  <a:pt x="8064750" y="6357784"/>
                </a:lnTo>
                <a:cubicBezTo>
                  <a:pt x="8098777" y="6372176"/>
                  <a:pt x="8136187" y="6380134"/>
                  <a:pt x="8175455" y="6380134"/>
                </a:cubicBezTo>
                <a:cubicBezTo>
                  <a:pt x="8234358" y="6380134"/>
                  <a:pt x="8289079" y="6362228"/>
                  <a:pt x="8334471" y="6331562"/>
                </a:cubicBezTo>
                <a:lnTo>
                  <a:pt x="8347710" y="6320639"/>
                </a:lnTo>
                <a:lnTo>
                  <a:pt x="8350964" y="6352921"/>
                </a:lnTo>
                <a:cubicBezTo>
                  <a:pt x="8392996" y="6558325"/>
                  <a:pt x="8574738" y="6712838"/>
                  <a:pt x="8792567" y="6712838"/>
                </a:cubicBezTo>
                <a:cubicBezTo>
                  <a:pt x="8979278" y="6712838"/>
                  <a:pt x="9139476" y="6599318"/>
                  <a:pt x="9207905" y="6437534"/>
                </a:cubicBezTo>
                <a:lnTo>
                  <a:pt x="9218808" y="6402409"/>
                </a:lnTo>
                <a:lnTo>
                  <a:pt x="9263809" y="6439539"/>
                </a:lnTo>
                <a:cubicBezTo>
                  <a:pt x="9318622" y="6476569"/>
                  <a:pt x="9384701" y="6498192"/>
                  <a:pt x="9455829" y="6498192"/>
                </a:cubicBezTo>
                <a:cubicBezTo>
                  <a:pt x="9598086" y="6498192"/>
                  <a:pt x="9720141" y="6411701"/>
                  <a:pt x="9772278" y="6288436"/>
                </a:cubicBezTo>
                <a:lnTo>
                  <a:pt x="9783270" y="6253027"/>
                </a:lnTo>
                <a:lnTo>
                  <a:pt x="9812804" y="6296833"/>
                </a:lnTo>
                <a:cubicBezTo>
                  <a:pt x="9864272" y="6348301"/>
                  <a:pt x="9935375" y="6380134"/>
                  <a:pt x="10013912" y="6380134"/>
                </a:cubicBezTo>
                <a:cubicBezTo>
                  <a:pt x="10072815" y="6380134"/>
                  <a:pt x="10127536" y="6362228"/>
                  <a:pt x="10172928" y="6331562"/>
                </a:cubicBezTo>
                <a:lnTo>
                  <a:pt x="10177251" y="6327995"/>
                </a:lnTo>
                <a:lnTo>
                  <a:pt x="10179764" y="6352921"/>
                </a:lnTo>
                <a:cubicBezTo>
                  <a:pt x="10221796" y="6558325"/>
                  <a:pt x="10403538" y="6712838"/>
                  <a:pt x="10621367" y="6712838"/>
                </a:cubicBezTo>
                <a:cubicBezTo>
                  <a:pt x="10808078" y="6712838"/>
                  <a:pt x="10968276" y="6599318"/>
                  <a:pt x="11036705" y="6437534"/>
                </a:cubicBezTo>
                <a:lnTo>
                  <a:pt x="11057325" y="6371107"/>
                </a:lnTo>
                <a:lnTo>
                  <a:pt x="11079185" y="6397602"/>
                </a:lnTo>
                <a:cubicBezTo>
                  <a:pt x="11141335" y="6459752"/>
                  <a:pt x="11227194" y="6498192"/>
                  <a:pt x="11322032" y="6498192"/>
                </a:cubicBezTo>
                <a:cubicBezTo>
                  <a:pt x="11511708" y="6498192"/>
                  <a:pt x="11665470" y="6344430"/>
                  <a:pt x="11665470" y="6154754"/>
                </a:cubicBezTo>
                <a:cubicBezTo>
                  <a:pt x="11665470" y="6059916"/>
                  <a:pt x="11627030" y="5974057"/>
                  <a:pt x="11564880" y="5911907"/>
                </a:cubicBezTo>
                <a:lnTo>
                  <a:pt x="11557058" y="5905453"/>
                </a:lnTo>
                <a:lnTo>
                  <a:pt x="11571111" y="5897826"/>
                </a:lnTo>
                <a:cubicBezTo>
                  <a:pt x="11662466" y="5836107"/>
                  <a:pt x="11722529" y="5731589"/>
                  <a:pt x="11722529" y="5613041"/>
                </a:cubicBezTo>
                <a:cubicBezTo>
                  <a:pt x="11722529" y="5541913"/>
                  <a:pt x="11700906" y="5475835"/>
                  <a:pt x="11663875" y="5421022"/>
                </a:cubicBezTo>
                <a:lnTo>
                  <a:pt x="11658110" y="5414034"/>
                </a:lnTo>
                <a:lnTo>
                  <a:pt x="11664528" y="5412042"/>
                </a:lnTo>
                <a:cubicBezTo>
                  <a:pt x="11826313" y="5343613"/>
                  <a:pt x="11939833" y="5183415"/>
                  <a:pt x="11939833" y="4996704"/>
                </a:cubicBezTo>
                <a:cubicBezTo>
                  <a:pt x="11939833" y="4778875"/>
                  <a:pt x="11785320" y="4597133"/>
                  <a:pt x="11579916" y="4555101"/>
                </a:cubicBezTo>
                <a:lnTo>
                  <a:pt x="11561262" y="4553221"/>
                </a:lnTo>
                <a:lnTo>
                  <a:pt x="11591038" y="4509057"/>
                </a:lnTo>
                <a:cubicBezTo>
                  <a:pt x="11605430" y="4475031"/>
                  <a:pt x="11613388" y="4437621"/>
                  <a:pt x="11613388" y="4398352"/>
                </a:cubicBezTo>
                <a:cubicBezTo>
                  <a:pt x="11613388" y="4300180"/>
                  <a:pt x="11563648" y="4213626"/>
                  <a:pt x="11487995" y="4162516"/>
                </a:cubicBezTo>
                <a:lnTo>
                  <a:pt x="11485378" y="4161095"/>
                </a:lnTo>
                <a:lnTo>
                  <a:pt x="11532838" y="4146363"/>
                </a:lnTo>
                <a:cubicBezTo>
                  <a:pt x="11656103" y="4094226"/>
                  <a:pt x="11742594" y="3972171"/>
                  <a:pt x="11742594" y="3829914"/>
                </a:cubicBezTo>
                <a:cubicBezTo>
                  <a:pt x="11742594" y="3735076"/>
                  <a:pt x="11704153" y="3649217"/>
                  <a:pt x="11642003" y="3587067"/>
                </a:cubicBezTo>
                <a:lnTo>
                  <a:pt x="11615968" y="3565585"/>
                </a:lnTo>
                <a:lnTo>
                  <a:pt x="11670788" y="3548568"/>
                </a:lnTo>
                <a:cubicBezTo>
                  <a:pt x="11832573" y="3480139"/>
                  <a:pt x="11946093" y="3319941"/>
                  <a:pt x="11946093" y="3133231"/>
                </a:cubicBezTo>
                <a:cubicBezTo>
                  <a:pt x="11946093" y="2946520"/>
                  <a:pt x="11832573" y="2786322"/>
                  <a:pt x="11670788" y="2717893"/>
                </a:cubicBezTo>
                <a:lnTo>
                  <a:pt x="11601964" y="2696529"/>
                </a:lnTo>
                <a:lnTo>
                  <a:pt x="11646869" y="2659481"/>
                </a:lnTo>
                <a:cubicBezTo>
                  <a:pt x="11710716" y="2595632"/>
                  <a:pt x="11750207" y="2507428"/>
                  <a:pt x="11750207" y="2410001"/>
                </a:cubicBezTo>
                <a:cubicBezTo>
                  <a:pt x="11750207" y="2288215"/>
                  <a:pt x="11688503" y="2180841"/>
                  <a:pt x="11594653" y="2117437"/>
                </a:cubicBezTo>
                <a:lnTo>
                  <a:pt x="11549595" y="2092981"/>
                </a:lnTo>
                <a:lnTo>
                  <a:pt x="11599814" y="2077392"/>
                </a:lnTo>
                <a:cubicBezTo>
                  <a:pt x="11745567" y="2015744"/>
                  <a:pt x="11847837" y="1871422"/>
                  <a:pt x="11847837" y="1703213"/>
                </a:cubicBezTo>
                <a:cubicBezTo>
                  <a:pt x="11847837" y="1591074"/>
                  <a:pt x="11802384" y="1489551"/>
                  <a:pt x="11728895" y="1416063"/>
                </a:cubicBezTo>
                <a:lnTo>
                  <a:pt x="11678019" y="1374086"/>
                </a:lnTo>
                <a:lnTo>
                  <a:pt x="11742325" y="1321028"/>
                </a:lnTo>
                <a:cubicBezTo>
                  <a:pt x="11834579" y="1228774"/>
                  <a:pt x="11891639" y="1101327"/>
                  <a:pt x="11891639" y="960552"/>
                </a:cubicBezTo>
                <a:cubicBezTo>
                  <a:pt x="11891639" y="679003"/>
                  <a:pt x="11663399" y="450763"/>
                  <a:pt x="11381850" y="450763"/>
                </a:cubicBezTo>
                <a:cubicBezTo>
                  <a:pt x="11276269" y="450763"/>
                  <a:pt x="11178185" y="482859"/>
                  <a:pt x="11096822" y="537827"/>
                </a:cubicBezTo>
                <a:lnTo>
                  <a:pt x="11029771" y="593149"/>
                </a:lnTo>
                <a:lnTo>
                  <a:pt x="10989770" y="519452"/>
                </a:lnTo>
                <a:cubicBezTo>
                  <a:pt x="10908765" y="399549"/>
                  <a:pt x="10771584" y="320716"/>
                  <a:pt x="10615992" y="320716"/>
                </a:cubicBezTo>
                <a:cubicBezTo>
                  <a:pt x="10398162" y="320716"/>
                  <a:pt x="10216421" y="475229"/>
                  <a:pt x="10174389" y="680633"/>
                </a:cubicBezTo>
                <a:lnTo>
                  <a:pt x="10171876" y="705559"/>
                </a:lnTo>
                <a:lnTo>
                  <a:pt x="10167553" y="701991"/>
                </a:lnTo>
                <a:cubicBezTo>
                  <a:pt x="10122161" y="671325"/>
                  <a:pt x="10067440" y="653419"/>
                  <a:pt x="10008537" y="653419"/>
                </a:cubicBezTo>
                <a:cubicBezTo>
                  <a:pt x="9929999" y="653419"/>
                  <a:pt x="9858897" y="685252"/>
                  <a:pt x="9807429" y="736720"/>
                </a:cubicBezTo>
                <a:lnTo>
                  <a:pt x="9774937" y="784913"/>
                </a:lnTo>
                <a:lnTo>
                  <a:pt x="9766903" y="745118"/>
                </a:lnTo>
                <a:cubicBezTo>
                  <a:pt x="9714766" y="621853"/>
                  <a:pt x="9592711" y="535362"/>
                  <a:pt x="9450454" y="535362"/>
                </a:cubicBezTo>
                <a:cubicBezTo>
                  <a:pt x="9379326" y="535362"/>
                  <a:pt x="9313247" y="556985"/>
                  <a:pt x="9258434" y="594016"/>
                </a:cubicBezTo>
                <a:lnTo>
                  <a:pt x="9213433" y="631145"/>
                </a:lnTo>
                <a:lnTo>
                  <a:pt x="9202530" y="596021"/>
                </a:lnTo>
                <a:cubicBezTo>
                  <a:pt x="9134101" y="434236"/>
                  <a:pt x="8973903" y="320716"/>
                  <a:pt x="8787192" y="320716"/>
                </a:cubicBezTo>
                <a:cubicBezTo>
                  <a:pt x="8569362" y="320716"/>
                  <a:pt x="8387621" y="475229"/>
                  <a:pt x="8345589" y="680633"/>
                </a:cubicBezTo>
                <a:lnTo>
                  <a:pt x="8342335" y="712915"/>
                </a:lnTo>
                <a:lnTo>
                  <a:pt x="8329096" y="701992"/>
                </a:lnTo>
                <a:cubicBezTo>
                  <a:pt x="8283704" y="671326"/>
                  <a:pt x="8228983" y="653420"/>
                  <a:pt x="8170080" y="653420"/>
                </a:cubicBezTo>
                <a:cubicBezTo>
                  <a:pt x="8130812" y="653420"/>
                  <a:pt x="8093402" y="661378"/>
                  <a:pt x="8059375" y="675770"/>
                </a:cubicBezTo>
                <a:lnTo>
                  <a:pt x="8021889" y="696117"/>
                </a:lnTo>
                <a:lnTo>
                  <a:pt x="8020328" y="680633"/>
                </a:lnTo>
                <a:cubicBezTo>
                  <a:pt x="7978297" y="475229"/>
                  <a:pt x="7796555" y="320716"/>
                  <a:pt x="7578725" y="320716"/>
                </a:cubicBezTo>
                <a:cubicBezTo>
                  <a:pt x="7360896" y="320716"/>
                  <a:pt x="7179154" y="475229"/>
                  <a:pt x="7137122" y="680633"/>
                </a:cubicBezTo>
                <a:lnTo>
                  <a:pt x="7133621" y="715366"/>
                </a:lnTo>
                <a:lnTo>
                  <a:pt x="7115193" y="681414"/>
                </a:lnTo>
                <a:cubicBezTo>
                  <a:pt x="7053474" y="590059"/>
                  <a:pt x="6948956" y="529996"/>
                  <a:pt x="6830408" y="529996"/>
                </a:cubicBezTo>
                <a:cubicBezTo>
                  <a:pt x="6688151" y="529996"/>
                  <a:pt x="6566096" y="616487"/>
                  <a:pt x="6513959" y="739752"/>
                </a:cubicBezTo>
                <a:lnTo>
                  <a:pt x="6499681" y="810476"/>
                </a:lnTo>
                <a:lnTo>
                  <a:pt x="6446336" y="731355"/>
                </a:lnTo>
                <a:cubicBezTo>
                  <a:pt x="6394868" y="679887"/>
                  <a:pt x="6323766" y="648054"/>
                  <a:pt x="6245228" y="648054"/>
                </a:cubicBezTo>
                <a:cubicBezTo>
                  <a:pt x="6166691" y="648054"/>
                  <a:pt x="6095589" y="679887"/>
                  <a:pt x="6044122" y="731355"/>
                </a:cubicBezTo>
                <a:lnTo>
                  <a:pt x="5999652" y="797312"/>
                </a:lnTo>
                <a:lnTo>
                  <a:pt x="5988032" y="739754"/>
                </a:lnTo>
                <a:cubicBezTo>
                  <a:pt x="5935895" y="616489"/>
                  <a:pt x="5813841" y="529998"/>
                  <a:pt x="5671584" y="529998"/>
                </a:cubicBezTo>
                <a:cubicBezTo>
                  <a:pt x="5553036" y="529998"/>
                  <a:pt x="5448517" y="590061"/>
                  <a:pt x="5386798" y="681416"/>
                </a:cubicBezTo>
                <a:lnTo>
                  <a:pt x="5375842" y="701603"/>
                </a:lnTo>
                <a:lnTo>
                  <a:pt x="5373187" y="675268"/>
                </a:lnTo>
                <a:cubicBezTo>
                  <a:pt x="5331156" y="469864"/>
                  <a:pt x="5149413" y="315351"/>
                  <a:pt x="4931584" y="31535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CDEAF0"/>
          </a:solidFill>
          <a:ln>
            <a:noFill/>
          </a:ln>
          <a:effectLst>
            <a:glow rad="63500">
              <a:schemeClr val="bg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A07B469-8EEA-45F9-9A10-7D72186345B9}"/>
              </a:ext>
            </a:extLst>
          </p:cNvPr>
          <p:cNvSpPr txBox="1"/>
          <p:nvPr/>
        </p:nvSpPr>
        <p:spPr>
          <a:xfrm>
            <a:off x="2984860" y="2266698"/>
            <a:ext cx="57912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oldie Rainbow" panose="02000500000000000000" pitchFamily="2" charset="0"/>
              </a:rPr>
              <a:t>Thank you.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82338-A2E0-C8BB-2D10-7FBBF48C6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FE9E-CDD7-4A76-AFCD-8C65D4902B95}" type="slidenum">
              <a:rPr lang="en-US" smtClean="0"/>
              <a:t>12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EB596F-D3CB-173E-1377-4DB4EC809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EDFC-028B-446A-84DB-91B7EA16ADA1}" type="datetime1">
              <a:rPr lang="en-US" smtClean="0"/>
              <a:t>11/28/2024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8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564">
        <p14:flip dir="r"/>
      </p:transition>
    </mc:Choice>
    <mc:Fallback xmlns="">
      <p:transition spd="slow" advTm="4564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10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10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10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6" presetClass="emph" presetSubtype="0" repeatCount="indefinite" autoRev="1" fill="remove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5" dur="2000" fill="hold"/>
                                            <p:tgtEl>
                                              <p:spTgt spid="16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1" fill="hold" grpId="0" nodeType="withEffect" p14:presetBounceEnd="5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8" dur="10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9" dur="10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5" grpId="0" animBg="1"/>
          <p:bldP spid="165" grpId="1" animBg="1"/>
          <p:bldP spid="73" grpId="0" animBg="1"/>
          <p:bldP spid="15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10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10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10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6" presetClass="emph" presetSubtype="0" repeatCount="indefinite" autoRev="1" fill="remove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5" dur="2000" fill="hold"/>
                                            <p:tgtEl>
                                              <p:spTgt spid="16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42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32" presetClass="emph" presetSubtype="0" repeatCount="indefinite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26" dur="2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7" dur="4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28" dur="4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9" dur="400" fill="hold">
                                              <p:stCondLst>
                                                <p:cond delay="120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30" dur="400" fill="hold">
                                              <p:stCondLst>
                                                <p:cond delay="160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5" grpId="0" animBg="1"/>
          <p:bldP spid="165" grpId="1" animBg="1"/>
          <p:bldP spid="73" grpId="0" animBg="1"/>
          <p:bldP spid="151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roup 217">
            <a:extLst>
              <a:ext uri="{FF2B5EF4-FFF2-40B4-BE49-F238E27FC236}">
                <a16:creationId xmlns:a16="http://schemas.microsoft.com/office/drawing/2014/main" id="{446EC14F-9952-4B4F-9606-0BC0D1E3420F}"/>
              </a:ext>
            </a:extLst>
          </p:cNvPr>
          <p:cNvGrpSpPr/>
          <p:nvPr/>
        </p:nvGrpSpPr>
        <p:grpSpPr>
          <a:xfrm>
            <a:off x="-49960" y="-46"/>
            <a:ext cx="12225004" cy="6858046"/>
            <a:chOff x="-33004" y="-46"/>
            <a:chExt cx="12225004" cy="6858046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F8B494DA-B1B2-42B8-9A9B-691DA24B5244}"/>
                </a:ext>
              </a:extLst>
            </p:cNvPr>
            <p:cNvGrpSpPr/>
            <p:nvPr/>
          </p:nvGrpSpPr>
          <p:grpSpPr>
            <a:xfrm>
              <a:off x="65326" y="-46"/>
              <a:ext cx="12068604" cy="6858046"/>
              <a:chOff x="65326" y="-46"/>
              <a:chExt cx="12068604" cy="6858046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6677B010-41D5-49D2-8255-C40BA6BD23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314" y="-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31459408-3317-48E6-80FA-D7F7132274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828" y="-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45CEDE66-C38E-4810-B598-C185D457FA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342" y="-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E7E3EB0-ADCA-47AB-86F3-48C09CE9E8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4856" y="-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1455B10B-6F96-4397-8F23-3554410CF0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3370" y="-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4E415612-F08C-4DB2-80ED-4D3FCB8F98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884" y="-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31839CFB-23F9-4BE3-A1D1-DEE6342339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0398" y="-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C4891F76-F1D8-4E24-91BE-BB0E9E6F1B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8912" y="-8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9769207-9361-484C-BB1B-F1C5D6A5A3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7426" y="-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199E566A-B567-42BD-9AD2-5D7EAED67D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5940" y="-10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410BB25C-C57A-427F-8EF2-7B6ED1A2D5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4454" y="-1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5C06584-D614-48FE-ABF8-7E74577B84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2968" y="-1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2E3ECCB8-7103-4048-B9D9-F18BA56760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1482" y="-1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36AC057E-AE06-4A32-8B88-5E05FD61A9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9996" y="-1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F7DE23D2-928D-4E1D-A299-33A8EEB628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8510" y="-1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88C760FA-5B7A-486B-A479-F7CE0A09B2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7024" y="-1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4EC90ED0-FDD2-49E3-A232-4D302DC180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5538" y="-1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7D41532D-C6DF-4E6C-A647-590865C597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4052" y="-18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9F369A5-9414-4C3D-96F2-DABEC43DDE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2566" y="-1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7435DC61-6182-421A-87FA-A8AED6C7B0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1080" y="-20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30ADCB6-7612-4DB7-9FD1-608D977244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9594" y="-2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F4A02736-D57C-4BF4-B5C5-231A4457ED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8108" y="-2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FE9BA3AA-85FF-4249-8D63-110E6AAD22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6622" y="-2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F45A56A0-4AA2-4031-8229-9A01F961DF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5136" y="-2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9B24C3E4-9FF4-4FAF-8D08-F3E1C8423A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3650" y="-2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841ADD8B-153E-424B-B0EC-0AAF4420CF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2164" y="-2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39F24E1B-53B7-40FF-A9C7-172A053E6A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0678" y="-2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CBEE3CF2-1B66-49C8-9755-69284A182B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9192" y="-28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F35839DE-C8F3-46C7-9DD4-A6BA8BCBF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7706" y="-2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ECF4E604-8097-4474-B42A-DA7F7794AA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06220" y="-30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8AF4F11-EA5D-413A-8854-E2C2E9F5C5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4734" y="-3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C4461679-B632-4705-AB08-DE4C59F0B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3248" y="-3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71D41181-D4AA-4D33-84C1-2070239095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11762" y="-3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28C7EB8E-59EC-45BE-AE5D-5DCFA6730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0276" y="-3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ACA79E3F-07D5-4D31-8D2C-289D2D5826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8790" y="-3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4A210B4B-23F7-4547-95DE-4263FA10B7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7304" y="-3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398BD4B6-5DB7-47B1-A7CE-EA134DB88A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5818" y="-3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785CBB1F-915A-45C4-9AF1-FA067A3378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4332" y="-38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78832B0A-AA33-4DEB-808C-5E0F3123A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2846" y="-3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817DF550-8AEB-478B-A7CD-A89338EAA7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91360" y="-40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C9CFD57C-3FB3-4190-91FD-CAB9C1984B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59874" y="-4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0F1F320E-1D39-4933-81C7-2E8A587133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8388" y="-4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289BD18F-7BC9-48C2-ADD0-13D3BE7245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96902" y="-4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A6DCEAAE-10CA-4D38-AD57-68A8EF3E4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65416" y="-4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9D30270D-5E09-4E40-A847-F5E59254A7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33930" y="-4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91B175F8-F4AE-4BC6-A8A1-371EBB3F23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26" y="-4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71386DB3-E05A-4F02-89F6-463E5BABFC4B}"/>
                </a:ext>
              </a:extLst>
            </p:cNvPr>
            <p:cNvGrpSpPr/>
            <p:nvPr/>
          </p:nvGrpSpPr>
          <p:grpSpPr>
            <a:xfrm>
              <a:off x="-33004" y="78833"/>
              <a:ext cx="12225004" cy="6698325"/>
              <a:chOff x="12590503" y="136889"/>
              <a:chExt cx="6858046" cy="6698325"/>
            </a:xfrm>
          </p:grpSpPr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E701849B-E84C-49D4-A24C-90C2C83241D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4" y="-303812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A3EFCBC0-9315-4F95-9505-8D03929D9E2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5" y="-2769610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F484A8C7-BB4F-4D7F-81BD-A695819C951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6" y="-250109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CC48EDC4-E7EE-48A7-86F1-C6F46BBB17A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7" y="-223258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8594CD17-D05A-4600-A3BC-5FC1F780476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8" y="-196406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A6687373-03A6-4817-A4E2-4938AE69B3C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9" y="-169555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4688A4C1-453E-444C-9BAC-530694B4FC3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0" y="-142703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F8B67098-1983-4A66-8EE5-4DF851CD550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1" y="-115852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E253A634-C56E-49B2-977B-B681328774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2" y="-89001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35A6E0A4-C94A-4566-86B9-D69EC7D10D8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3" y="-621498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48AE2B7C-6495-4BDF-B08B-89797218D67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4" y="-35298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E0B00E10-75CE-48EF-BC40-94B2D895D3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5" y="-84470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4645402C-1249-446A-9F49-B0B381F23E1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6" y="18404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52521BDE-C772-4BD5-A6A0-00BA868978A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7" y="45255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106BA724-55A1-46BE-9968-F992977B521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8" y="72107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0D2A1AFA-666F-480D-A574-F077B926DBA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9" y="98958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5C7C63EB-E51E-4AB2-90C6-01136CDC65B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0" y="125810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BF8CC544-593A-4AD1-B177-F19387CCCB1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1" y="152661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2D3A58C9-8F2C-4AF0-B1EC-1CFA8AD4C94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2" y="179512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9F44DF76-88C7-491F-BD9C-FD2331F4C20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3" y="206364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68FC0AE8-9BCB-427F-8A22-61FA5E4E299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4" y="233215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9007B7E5-9C24-4D4B-93A6-5748B93BF58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5" y="260067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FE290B39-CCE8-4A76-BDB5-3AAEEA48F57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6" y="286918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3D9E1AD-29D4-492C-9315-E79F3AB6128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7" y="313769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C97D09E5-AA60-4108-A10A-5A7CEF439EA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8" y="340621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0798857F-F6AA-4C62-A385-D43026B14B2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49" y="-329211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1" name="Freeform: Shape 220">
            <a:extLst>
              <a:ext uri="{FF2B5EF4-FFF2-40B4-BE49-F238E27FC236}">
                <a16:creationId xmlns:a16="http://schemas.microsoft.com/office/drawing/2014/main" id="{C329F5CE-D880-4344-9DF0-BC538F60CFC1}"/>
              </a:ext>
            </a:extLst>
          </p:cNvPr>
          <p:cNvSpPr/>
          <p:nvPr/>
        </p:nvSpPr>
        <p:spPr>
          <a:xfrm>
            <a:off x="-33003" y="-24776"/>
            <a:ext cx="12225003" cy="6907498"/>
          </a:xfrm>
          <a:custGeom>
            <a:avLst/>
            <a:gdLst>
              <a:gd name="connsiteX0" fmla="*/ 599669 w 12212426"/>
              <a:gd name="connsiteY0" fmla="*/ 167513 h 6873584"/>
              <a:gd name="connsiteX1" fmla="*/ 200653 w 12212426"/>
              <a:gd name="connsiteY1" fmla="*/ 566529 h 6873584"/>
              <a:gd name="connsiteX2" fmla="*/ 200653 w 12212426"/>
              <a:gd name="connsiteY2" fmla="*/ 6291562 h 6873584"/>
              <a:gd name="connsiteX3" fmla="*/ 599669 w 12212426"/>
              <a:gd name="connsiteY3" fmla="*/ 6690578 h 6873584"/>
              <a:gd name="connsiteX4" fmla="*/ 11633342 w 12212426"/>
              <a:gd name="connsiteY4" fmla="*/ 6690578 h 6873584"/>
              <a:gd name="connsiteX5" fmla="*/ 12032358 w 12212426"/>
              <a:gd name="connsiteY5" fmla="*/ 6291562 h 6873584"/>
              <a:gd name="connsiteX6" fmla="*/ 12032358 w 12212426"/>
              <a:gd name="connsiteY6" fmla="*/ 566529 h 6873584"/>
              <a:gd name="connsiteX7" fmla="*/ 11633342 w 12212426"/>
              <a:gd name="connsiteY7" fmla="*/ 167513 h 6873584"/>
              <a:gd name="connsiteX8" fmla="*/ 0 w 12212426"/>
              <a:gd name="connsiteY8" fmla="*/ 0 h 6873584"/>
              <a:gd name="connsiteX9" fmla="*/ 12212426 w 12212426"/>
              <a:gd name="connsiteY9" fmla="*/ 0 h 6873584"/>
              <a:gd name="connsiteX10" fmla="*/ 12212426 w 12212426"/>
              <a:gd name="connsiteY10" fmla="*/ 6873584 h 6873584"/>
              <a:gd name="connsiteX11" fmla="*/ 0 w 12212426"/>
              <a:gd name="connsiteY11" fmla="*/ 6873584 h 6873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12426" h="6873584">
                <a:moveTo>
                  <a:pt x="599669" y="167513"/>
                </a:moveTo>
                <a:cubicBezTo>
                  <a:pt x="379299" y="167513"/>
                  <a:pt x="200653" y="346159"/>
                  <a:pt x="200653" y="566529"/>
                </a:cubicBezTo>
                <a:lnTo>
                  <a:pt x="200653" y="6291562"/>
                </a:lnTo>
                <a:cubicBezTo>
                  <a:pt x="200653" y="6511932"/>
                  <a:pt x="379299" y="6690578"/>
                  <a:pt x="599669" y="6690578"/>
                </a:cubicBezTo>
                <a:lnTo>
                  <a:pt x="11633342" y="6690578"/>
                </a:lnTo>
                <a:cubicBezTo>
                  <a:pt x="11853712" y="6690578"/>
                  <a:pt x="12032358" y="6511932"/>
                  <a:pt x="12032358" y="6291562"/>
                </a:cubicBezTo>
                <a:lnTo>
                  <a:pt x="12032358" y="566529"/>
                </a:lnTo>
                <a:cubicBezTo>
                  <a:pt x="12032358" y="346159"/>
                  <a:pt x="11853712" y="167513"/>
                  <a:pt x="11633342" y="167513"/>
                </a:cubicBezTo>
                <a:close/>
                <a:moveTo>
                  <a:pt x="0" y="0"/>
                </a:moveTo>
                <a:lnTo>
                  <a:pt x="12212426" y="0"/>
                </a:lnTo>
                <a:lnTo>
                  <a:pt x="12212426" y="6873584"/>
                </a:lnTo>
                <a:lnTo>
                  <a:pt x="0" y="6873584"/>
                </a:lnTo>
                <a:close/>
              </a:path>
            </a:pathLst>
          </a:custGeom>
          <a:solidFill>
            <a:srgbClr val="B9D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29" name="Picture 128">
            <a:extLst>
              <a:ext uri="{FF2B5EF4-FFF2-40B4-BE49-F238E27FC236}">
                <a16:creationId xmlns:a16="http://schemas.microsoft.com/office/drawing/2014/main" id="{0791B1F7-AE1E-46C7-BF8D-F518FE46A049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417644" y="4922479"/>
            <a:ext cx="1505324" cy="15053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793CF8-C9A8-4087-9B11-1FFBEAA0DFEE}"/>
              </a:ext>
            </a:extLst>
          </p:cNvPr>
          <p:cNvSpPr txBox="1"/>
          <p:nvPr/>
        </p:nvSpPr>
        <p:spPr>
          <a:xfrm>
            <a:off x="4180464" y="4068293"/>
            <a:ext cx="8766749" cy="2275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>
                <a:solidFill>
                  <a:schemeClr val="accent1">
                    <a:lumMod val="50000"/>
                  </a:schemeClr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Supervised by</a:t>
            </a:r>
            <a:r>
              <a:rPr lang="en-US" sz="2400" u="sng" dirty="0">
                <a:latin typeface="KBCloudyDay" panose="02000603000000000000" pitchFamily="2" charset="0"/>
                <a:ea typeface="KBCloudyDay" panose="02000603000000000000" pitchFamily="2" charset="0"/>
              </a:rPr>
              <a:t> </a:t>
            </a:r>
          </a:p>
          <a:p>
            <a:pPr algn="ctr"/>
            <a:r>
              <a:rPr lang="en-US" sz="2400" dirty="0" err="1">
                <a:latin typeface="KBCloudyDay" panose="02000603000000000000" pitchFamily="2" charset="0"/>
                <a:ea typeface="KBCloudyDay" panose="02000603000000000000" pitchFamily="2" charset="0"/>
              </a:rPr>
              <a:t>Tasniya</a:t>
            </a:r>
            <a:r>
              <a:rPr lang="en-US" sz="2400" dirty="0">
                <a:latin typeface="KBCloudyDay" panose="02000603000000000000" pitchFamily="2" charset="0"/>
                <a:ea typeface="KBCloudyDay" panose="02000603000000000000" pitchFamily="2" charset="0"/>
              </a:rPr>
              <a:t> Ahmed</a:t>
            </a:r>
          </a:p>
          <a:p>
            <a:pPr algn="ctr"/>
            <a:r>
              <a:rPr lang="en-US" sz="2400" dirty="0">
                <a:latin typeface="KBCloudyDay" panose="02000603000000000000" pitchFamily="2" charset="0"/>
                <a:ea typeface="KBCloudyDay" panose="02000603000000000000" pitchFamily="2" charset="0"/>
              </a:rPr>
              <a:t>Assistant Professor </a:t>
            </a:r>
          </a:p>
          <a:p>
            <a:pPr algn="ctr"/>
            <a:endParaRPr lang="en-US" sz="2400" dirty="0">
              <a:latin typeface="KBCloudyDay" panose="02000603000000000000" pitchFamily="2" charset="0"/>
              <a:ea typeface="KBCloudyDay" panose="02000603000000000000" pitchFamily="2" charset="0"/>
            </a:endParaRPr>
          </a:p>
          <a:p>
            <a:pPr algn="ctr"/>
            <a:endParaRPr lang="en-US" sz="2400" dirty="0">
              <a:latin typeface="KBCloudyDay" panose="02000603000000000000" pitchFamily="2" charset="0"/>
              <a:ea typeface="KBCloudyDay" panose="02000603000000000000" pitchFamily="2" charset="0"/>
            </a:endParaRPr>
          </a:p>
          <a:p>
            <a:pPr algn="ctr"/>
            <a:endParaRPr lang="en-US" dirty="0">
              <a:latin typeface="KBCloudyDay" panose="02000603000000000000" pitchFamily="2" charset="0"/>
              <a:ea typeface="KBCloudyDay" panose="02000603000000000000" pitchFamily="2" charset="0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42DA80B-A418-431D-896B-4866A9E27A93}"/>
              </a:ext>
            </a:extLst>
          </p:cNvPr>
          <p:cNvGrpSpPr/>
          <p:nvPr/>
        </p:nvGrpSpPr>
        <p:grpSpPr>
          <a:xfrm>
            <a:off x="-700241" y="-1"/>
            <a:ext cx="468418" cy="3456544"/>
            <a:chOff x="-700241" y="-1"/>
            <a:chExt cx="468418" cy="3456544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57E8781-FE88-46AE-B40F-FF39BE8B8569}"/>
                </a:ext>
              </a:extLst>
            </p:cNvPr>
            <p:cNvSpPr/>
            <p:nvPr/>
          </p:nvSpPr>
          <p:spPr>
            <a:xfrm>
              <a:off x="-695459" y="-1"/>
              <a:ext cx="463636" cy="601329"/>
            </a:xfrm>
            <a:prstGeom prst="rect">
              <a:avLst/>
            </a:prstGeom>
            <a:solidFill>
              <a:srgbClr val="8BA9C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9BE6F00-978A-4456-888E-83E8052A9852}"/>
                </a:ext>
              </a:extLst>
            </p:cNvPr>
            <p:cNvSpPr/>
            <p:nvPr/>
          </p:nvSpPr>
          <p:spPr>
            <a:xfrm>
              <a:off x="-696256" y="597008"/>
              <a:ext cx="463636" cy="541355"/>
            </a:xfrm>
            <a:prstGeom prst="rect">
              <a:avLst/>
            </a:prstGeom>
            <a:solidFill>
              <a:srgbClr val="C8D9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616D8E9D-0506-49F0-839D-04E427E6CF68}"/>
                </a:ext>
              </a:extLst>
            </p:cNvPr>
            <p:cNvSpPr/>
            <p:nvPr/>
          </p:nvSpPr>
          <p:spPr>
            <a:xfrm>
              <a:off x="-697053" y="1138363"/>
              <a:ext cx="463636" cy="463636"/>
            </a:xfrm>
            <a:prstGeom prst="rect">
              <a:avLst/>
            </a:prstGeom>
            <a:solidFill>
              <a:srgbClr val="B9D2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061D7B11-0646-4137-99A9-9CDCB0440756}"/>
                </a:ext>
              </a:extLst>
            </p:cNvPr>
            <p:cNvSpPr/>
            <p:nvPr/>
          </p:nvSpPr>
          <p:spPr>
            <a:xfrm>
              <a:off x="-697850" y="1601999"/>
              <a:ext cx="463636" cy="463636"/>
            </a:xfrm>
            <a:prstGeom prst="rect">
              <a:avLst/>
            </a:prstGeom>
            <a:solidFill>
              <a:srgbClr val="C1C6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7005FAD5-98F8-4230-BA02-9850637DF90C}"/>
                </a:ext>
              </a:extLst>
            </p:cNvPr>
            <p:cNvSpPr/>
            <p:nvPr/>
          </p:nvSpPr>
          <p:spPr>
            <a:xfrm>
              <a:off x="-698647" y="2065635"/>
              <a:ext cx="463636" cy="463636"/>
            </a:xfrm>
            <a:prstGeom prst="rect">
              <a:avLst/>
            </a:prstGeom>
            <a:solidFill>
              <a:srgbClr val="CDEA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39199F90-181E-4F2C-B02C-8F4739B681D7}"/>
                </a:ext>
              </a:extLst>
            </p:cNvPr>
            <p:cNvSpPr/>
            <p:nvPr/>
          </p:nvSpPr>
          <p:spPr>
            <a:xfrm>
              <a:off x="-699444" y="2529271"/>
              <a:ext cx="463636" cy="4636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4CEF11C-D704-4B39-B678-5C220F5282F2}"/>
                </a:ext>
              </a:extLst>
            </p:cNvPr>
            <p:cNvSpPr/>
            <p:nvPr/>
          </p:nvSpPr>
          <p:spPr>
            <a:xfrm>
              <a:off x="-700241" y="2992907"/>
              <a:ext cx="463636" cy="4636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E8B7BAA-13DD-7CE1-CCB5-6338ED01E34F}"/>
              </a:ext>
            </a:extLst>
          </p:cNvPr>
          <p:cNvSpPr txBox="1"/>
          <p:nvPr/>
        </p:nvSpPr>
        <p:spPr>
          <a:xfrm>
            <a:off x="5254952" y="5231433"/>
            <a:ext cx="7332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KBCloudyDay" panose="020B0604020202020204" charset="0"/>
                <a:ea typeface="KBCloudyDay" panose="020B0604020202020204" charset="0"/>
              </a:rPr>
              <a:t>Institute of Information Technology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BAE4EA-2C3D-7E53-80C0-5B0A2B89083A}"/>
              </a:ext>
            </a:extLst>
          </p:cNvPr>
          <p:cNvSpPr txBox="1"/>
          <p:nvPr/>
        </p:nvSpPr>
        <p:spPr>
          <a:xfrm rot="10800000" flipH="1" flipV="1">
            <a:off x="4652620" y="5748781"/>
            <a:ext cx="7492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KBCloudyDay" panose="020B0604020202020204" charset="0"/>
                <a:ea typeface="KBCloudyDay" panose="020B0604020202020204" charset="0"/>
              </a:rPr>
              <a:t>Noakhali Science and Technology University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D2F67F-5236-C0A7-D79E-9D675BD2BB9F}"/>
              </a:ext>
            </a:extLst>
          </p:cNvPr>
          <p:cNvSpPr txBox="1"/>
          <p:nvPr/>
        </p:nvSpPr>
        <p:spPr>
          <a:xfrm>
            <a:off x="1117848" y="2039116"/>
            <a:ext cx="355346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accent1">
                    <a:lumMod val="50000"/>
                  </a:schemeClr>
                </a:solidFill>
                <a:latin typeface="KBCloudyDay" panose="020B0604020202020204" charset="0"/>
                <a:ea typeface="KBCloudyDay" panose="020B0604020202020204" charset="0"/>
              </a:rPr>
              <a:t>Presented by</a:t>
            </a:r>
          </a:p>
          <a:p>
            <a:r>
              <a:rPr lang="en-US" sz="2400" dirty="0">
                <a:latin typeface="KBCloudyDay" panose="020B0604020202020204" charset="0"/>
                <a:ea typeface="KBCloudyDay" panose="020B0604020202020204" charset="0"/>
              </a:rPr>
              <a:t>Nelema Jahan</a:t>
            </a:r>
          </a:p>
          <a:p>
            <a:r>
              <a:rPr lang="en-US" sz="2400" dirty="0">
                <a:latin typeface="KBCloudyDay" panose="020B0604020202020204" charset="0"/>
                <a:ea typeface="KBCloudyDay" panose="020B0604020202020204" charset="0"/>
              </a:rPr>
              <a:t>ID:BFH2125032F</a:t>
            </a:r>
          </a:p>
          <a:p>
            <a:r>
              <a:rPr lang="en-US" sz="2400" dirty="0">
                <a:latin typeface="KBCloudyDay" panose="020B0604020202020204" charset="0"/>
                <a:ea typeface="KBCloudyDay" panose="020B0604020202020204" charset="0"/>
              </a:rPr>
              <a:t>Year:2</a:t>
            </a:r>
            <a:r>
              <a:rPr lang="en-US" sz="2400" baseline="30000" dirty="0">
                <a:latin typeface="KBCloudyDay" panose="020B0604020202020204" charset="0"/>
                <a:ea typeface="KBCloudyDay" panose="020B0604020202020204" charset="0"/>
              </a:rPr>
              <a:t>nd</a:t>
            </a:r>
            <a:r>
              <a:rPr lang="en-US" sz="2400" dirty="0">
                <a:latin typeface="KBCloudyDay" panose="020B0604020202020204" charset="0"/>
                <a:ea typeface="KBCloudyDay" panose="020B0604020202020204" charset="0"/>
              </a:rPr>
              <a:t>      Term:1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584936-09B0-7760-6632-37C3A4908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FE9E-CDD7-4A76-AFCD-8C65D4902B95}" type="slidenum">
              <a:rPr lang="en-US" smtClean="0"/>
              <a:t>2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932B60-CA1E-209A-E078-76F03D58F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8C9E5-431D-40FB-BBDE-C086F63C7539}" type="datetime1">
              <a:rPr lang="en-US" smtClean="0"/>
              <a:t>11/28/2024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0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3130">
        <p14:flythrough dir="out"/>
      </p:transition>
    </mc:Choice>
    <mc:Fallback xmlns="">
      <p:transition spd="slow" advTm="31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roup 217">
            <a:extLst>
              <a:ext uri="{FF2B5EF4-FFF2-40B4-BE49-F238E27FC236}">
                <a16:creationId xmlns:a16="http://schemas.microsoft.com/office/drawing/2014/main" id="{446EC14F-9952-4B4F-9606-0BC0D1E3420F}"/>
              </a:ext>
            </a:extLst>
          </p:cNvPr>
          <p:cNvGrpSpPr/>
          <p:nvPr/>
        </p:nvGrpSpPr>
        <p:grpSpPr>
          <a:xfrm>
            <a:off x="-35436" y="-46"/>
            <a:ext cx="12225004" cy="6858046"/>
            <a:chOff x="-33004" y="-46"/>
            <a:chExt cx="12225004" cy="6858046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F8B494DA-B1B2-42B8-9A9B-691DA24B5244}"/>
                </a:ext>
              </a:extLst>
            </p:cNvPr>
            <p:cNvGrpSpPr/>
            <p:nvPr/>
          </p:nvGrpSpPr>
          <p:grpSpPr>
            <a:xfrm>
              <a:off x="65326" y="-46"/>
              <a:ext cx="12068604" cy="6858046"/>
              <a:chOff x="65326" y="-46"/>
              <a:chExt cx="12068604" cy="6858046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6677B010-41D5-49D2-8255-C40BA6BD23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314" y="-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31459408-3317-48E6-80FA-D7F7132274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828" y="-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45CEDE66-C38E-4810-B598-C185D457FA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342" y="-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E7E3EB0-ADCA-47AB-86F3-48C09CE9E8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4856" y="-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1455B10B-6F96-4397-8F23-3554410CF0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3370" y="-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4E415612-F08C-4DB2-80ED-4D3FCB8F98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884" y="-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31839CFB-23F9-4BE3-A1D1-DEE6342339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0398" y="-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C4891F76-F1D8-4E24-91BE-BB0E9E6F1B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8912" y="-8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9769207-9361-484C-BB1B-F1C5D6A5A3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7426" y="-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199E566A-B567-42BD-9AD2-5D7EAED67D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5940" y="-10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410BB25C-C57A-427F-8EF2-7B6ED1A2D5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4454" y="-1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5C06584-D614-48FE-ABF8-7E74577B84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2968" y="-1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2E3ECCB8-7103-4048-B9D9-F18BA56760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1482" y="-1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36AC057E-AE06-4A32-8B88-5E05FD61A9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9996" y="-1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F7DE23D2-928D-4E1D-A299-33A8EEB628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8510" y="-1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88C760FA-5B7A-486B-A479-F7CE0A09B2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7024" y="-1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4EC90ED0-FDD2-49E3-A232-4D302DC180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5538" y="-1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7D41532D-C6DF-4E6C-A647-590865C597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4052" y="-18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9F369A5-9414-4C3D-96F2-DABEC43DDE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2566" y="-1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7435DC61-6182-421A-87FA-A8AED6C7B0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1080" y="-20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30ADCB6-7612-4DB7-9FD1-608D977244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9594" y="-2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F4A02736-D57C-4BF4-B5C5-231A4457ED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8108" y="-2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FE9BA3AA-85FF-4249-8D63-110E6AAD22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6622" y="-2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F45A56A0-4AA2-4031-8229-9A01F961DF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5136" y="-2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9B24C3E4-9FF4-4FAF-8D08-F3E1C8423A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3650" y="-2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841ADD8B-153E-424B-B0EC-0AAF4420CF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2164" y="-2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39F24E1B-53B7-40FF-A9C7-172A053E6A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0678" y="-2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CBEE3CF2-1B66-49C8-9755-69284A182B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9192" y="-28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F35839DE-C8F3-46C7-9DD4-A6BA8BCBF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7706" y="-2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ECF4E604-8097-4474-B42A-DA7F7794AA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06220" y="-30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8AF4F11-EA5D-413A-8854-E2C2E9F5C5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4734" y="-3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C4461679-B632-4705-AB08-DE4C59F0B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3248" y="-3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71D41181-D4AA-4D33-84C1-2070239095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11762" y="-3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28C7EB8E-59EC-45BE-AE5D-5DCFA6730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0276" y="-3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ACA79E3F-07D5-4D31-8D2C-289D2D5826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8790" y="-3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4A210B4B-23F7-4547-95DE-4263FA10B7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7304" y="-3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398BD4B6-5DB7-47B1-A7CE-EA134DB88A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5818" y="-3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785CBB1F-915A-45C4-9AF1-FA067A3378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4332" y="-38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78832B0A-AA33-4DEB-808C-5E0F3123A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2846" y="-3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817DF550-8AEB-478B-A7CD-A89338EAA7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91360" y="-40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C9CFD57C-3FB3-4190-91FD-CAB9C1984B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59874" y="-4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0F1F320E-1D39-4933-81C7-2E8A587133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8388" y="-4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289BD18F-7BC9-48C2-ADD0-13D3BE7245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96902" y="-4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A6DCEAAE-10CA-4D38-AD57-68A8EF3E4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65416" y="-4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9D30270D-5E09-4E40-A847-F5E59254A7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33930" y="-4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91B175F8-F4AE-4BC6-A8A1-371EBB3F23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26" y="-4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71386DB3-E05A-4F02-89F6-463E5BABFC4B}"/>
                </a:ext>
              </a:extLst>
            </p:cNvPr>
            <p:cNvGrpSpPr/>
            <p:nvPr/>
          </p:nvGrpSpPr>
          <p:grpSpPr>
            <a:xfrm>
              <a:off x="-33004" y="78833"/>
              <a:ext cx="12225004" cy="6698325"/>
              <a:chOff x="12590503" y="136889"/>
              <a:chExt cx="6858046" cy="6698325"/>
            </a:xfrm>
          </p:grpSpPr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E701849B-E84C-49D4-A24C-90C2C83241D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4" y="-303812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A3EFCBC0-9315-4F95-9505-8D03929D9E2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5" y="-2769610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F484A8C7-BB4F-4D7F-81BD-A695819C951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6" y="-250109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CC48EDC4-E7EE-48A7-86F1-C6F46BBB17A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7" y="-223258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8594CD17-D05A-4600-A3BC-5FC1F780476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8" y="-196406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A6687373-03A6-4817-A4E2-4938AE69B3C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9" y="-169555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4688A4C1-453E-444C-9BAC-530694B4FC3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0" y="-142703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F8B67098-1983-4A66-8EE5-4DF851CD550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1" y="-115852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E253A634-C56E-49B2-977B-B681328774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2" y="-89001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35A6E0A4-C94A-4566-86B9-D69EC7D10D8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3" y="-621498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48AE2B7C-6495-4BDF-B08B-89797218D67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4" y="-35298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E0B00E10-75CE-48EF-BC40-94B2D895D3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5" y="-84470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4645402C-1249-446A-9F49-B0B381F23E1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6" y="18404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52521BDE-C772-4BD5-A6A0-00BA868978A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7" y="45255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106BA724-55A1-46BE-9968-F992977B521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8" y="72107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0D2A1AFA-666F-480D-A574-F077B926DBA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9" y="98958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5C7C63EB-E51E-4AB2-90C6-01136CDC65B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0" y="125810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BF8CC544-593A-4AD1-B177-F19387CCCB1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1" y="152661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2D3A58C9-8F2C-4AF0-B1EC-1CFA8AD4C94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2" y="179512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9F44DF76-88C7-491F-BD9C-FD2331F4C20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3" y="206364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68FC0AE8-9BCB-427F-8A22-61FA5E4E299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4" y="233215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9007B7E5-9C24-4D4B-93A6-5748B93BF58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5" y="260067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FE290B39-CCE8-4A76-BDB5-3AAEEA48F57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6" y="286918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3D9E1AD-29D4-492C-9315-E79F3AB6128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7" y="313769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C97D09E5-AA60-4108-A10A-5A7CEF439EA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8" y="340621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0798857F-F6AA-4C62-A385-D43026B14B2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49" y="-329211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1" name="Freeform: Shape 220">
            <a:extLst>
              <a:ext uri="{FF2B5EF4-FFF2-40B4-BE49-F238E27FC236}">
                <a16:creationId xmlns:a16="http://schemas.microsoft.com/office/drawing/2014/main" id="{C329F5CE-D880-4344-9DF0-BC538F60CFC1}"/>
              </a:ext>
            </a:extLst>
          </p:cNvPr>
          <p:cNvSpPr/>
          <p:nvPr/>
        </p:nvSpPr>
        <p:spPr>
          <a:xfrm>
            <a:off x="-33003" y="-24776"/>
            <a:ext cx="12225003" cy="6907498"/>
          </a:xfrm>
          <a:custGeom>
            <a:avLst/>
            <a:gdLst>
              <a:gd name="connsiteX0" fmla="*/ 599669 w 12212426"/>
              <a:gd name="connsiteY0" fmla="*/ 167513 h 6873584"/>
              <a:gd name="connsiteX1" fmla="*/ 200653 w 12212426"/>
              <a:gd name="connsiteY1" fmla="*/ 566529 h 6873584"/>
              <a:gd name="connsiteX2" fmla="*/ 200653 w 12212426"/>
              <a:gd name="connsiteY2" fmla="*/ 6291562 h 6873584"/>
              <a:gd name="connsiteX3" fmla="*/ 599669 w 12212426"/>
              <a:gd name="connsiteY3" fmla="*/ 6690578 h 6873584"/>
              <a:gd name="connsiteX4" fmla="*/ 11633342 w 12212426"/>
              <a:gd name="connsiteY4" fmla="*/ 6690578 h 6873584"/>
              <a:gd name="connsiteX5" fmla="*/ 12032358 w 12212426"/>
              <a:gd name="connsiteY5" fmla="*/ 6291562 h 6873584"/>
              <a:gd name="connsiteX6" fmla="*/ 12032358 w 12212426"/>
              <a:gd name="connsiteY6" fmla="*/ 566529 h 6873584"/>
              <a:gd name="connsiteX7" fmla="*/ 11633342 w 12212426"/>
              <a:gd name="connsiteY7" fmla="*/ 167513 h 6873584"/>
              <a:gd name="connsiteX8" fmla="*/ 0 w 12212426"/>
              <a:gd name="connsiteY8" fmla="*/ 0 h 6873584"/>
              <a:gd name="connsiteX9" fmla="*/ 12212426 w 12212426"/>
              <a:gd name="connsiteY9" fmla="*/ 0 h 6873584"/>
              <a:gd name="connsiteX10" fmla="*/ 12212426 w 12212426"/>
              <a:gd name="connsiteY10" fmla="*/ 6873584 h 6873584"/>
              <a:gd name="connsiteX11" fmla="*/ 0 w 12212426"/>
              <a:gd name="connsiteY11" fmla="*/ 6873584 h 6873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12426" h="6873584">
                <a:moveTo>
                  <a:pt x="599669" y="167513"/>
                </a:moveTo>
                <a:cubicBezTo>
                  <a:pt x="379299" y="167513"/>
                  <a:pt x="200653" y="346159"/>
                  <a:pt x="200653" y="566529"/>
                </a:cubicBezTo>
                <a:lnTo>
                  <a:pt x="200653" y="6291562"/>
                </a:lnTo>
                <a:cubicBezTo>
                  <a:pt x="200653" y="6511932"/>
                  <a:pt x="379299" y="6690578"/>
                  <a:pt x="599669" y="6690578"/>
                </a:cubicBezTo>
                <a:lnTo>
                  <a:pt x="11633342" y="6690578"/>
                </a:lnTo>
                <a:cubicBezTo>
                  <a:pt x="11853712" y="6690578"/>
                  <a:pt x="12032358" y="6511932"/>
                  <a:pt x="12032358" y="6291562"/>
                </a:cubicBezTo>
                <a:lnTo>
                  <a:pt x="12032358" y="566529"/>
                </a:lnTo>
                <a:cubicBezTo>
                  <a:pt x="12032358" y="346159"/>
                  <a:pt x="11853712" y="167513"/>
                  <a:pt x="11633342" y="167513"/>
                </a:cubicBezTo>
                <a:close/>
                <a:moveTo>
                  <a:pt x="0" y="0"/>
                </a:moveTo>
                <a:lnTo>
                  <a:pt x="12212426" y="0"/>
                </a:lnTo>
                <a:lnTo>
                  <a:pt x="12212426" y="6873584"/>
                </a:lnTo>
                <a:lnTo>
                  <a:pt x="0" y="6873584"/>
                </a:lnTo>
                <a:close/>
              </a:path>
            </a:pathLst>
          </a:custGeom>
          <a:solidFill>
            <a:srgbClr val="B9D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5D7FA12-4E14-4C22-A686-BE377511AEB3}"/>
              </a:ext>
            </a:extLst>
          </p:cNvPr>
          <p:cNvSpPr/>
          <p:nvPr/>
        </p:nvSpPr>
        <p:spPr>
          <a:xfrm>
            <a:off x="2613257" y="600530"/>
            <a:ext cx="6302877" cy="534309"/>
          </a:xfrm>
          <a:prstGeom prst="roundRect">
            <a:avLst>
              <a:gd name="adj" fmla="val 21775"/>
            </a:avLst>
          </a:prstGeom>
          <a:solidFill>
            <a:srgbClr val="C0D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KBCloudyDay" panose="020B0604020202020204" charset="0"/>
                <a:ea typeface="KBCloudyDay" panose="020B0604020202020204" charset="0"/>
              </a:rPr>
              <a:t>Contents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506D280-7CFC-4612-9010-439B985C9997}"/>
              </a:ext>
            </a:extLst>
          </p:cNvPr>
          <p:cNvSpPr/>
          <p:nvPr/>
        </p:nvSpPr>
        <p:spPr>
          <a:xfrm>
            <a:off x="329015" y="1671866"/>
            <a:ext cx="11320767" cy="4656149"/>
          </a:xfrm>
          <a:prstGeom prst="roundRect">
            <a:avLst>
              <a:gd name="adj" fmla="val 6806"/>
            </a:avLst>
          </a:prstGeom>
          <a:solidFill>
            <a:srgbClr val="CDEA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pic>
        <p:nvPicPr>
          <p:cNvPr id="129" name="Picture 128">
            <a:extLst>
              <a:ext uri="{FF2B5EF4-FFF2-40B4-BE49-F238E27FC236}">
                <a16:creationId xmlns:a16="http://schemas.microsoft.com/office/drawing/2014/main" id="{0791B1F7-AE1E-46C7-BF8D-F518FE46A049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417644" y="4922479"/>
            <a:ext cx="1505324" cy="15053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793CF8-C9A8-4087-9B11-1FFBEAA0DFEE}"/>
              </a:ext>
            </a:extLst>
          </p:cNvPr>
          <p:cNvSpPr txBox="1"/>
          <p:nvPr/>
        </p:nvSpPr>
        <p:spPr>
          <a:xfrm>
            <a:off x="2631436" y="1874819"/>
            <a:ext cx="740726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dirty="0">
                <a:latin typeface="KBCloudyDay" panose="020B0604020202020204" charset="0"/>
                <a:ea typeface="KBCloudyDay" panose="020B0604020202020204" charset="0"/>
              </a:rPr>
              <a:t>Introduction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dirty="0">
                <a:latin typeface="KBCloudyDay" panose="020B0604020202020204" charset="0"/>
                <a:ea typeface="KBCloudyDay" panose="020B0604020202020204" charset="0"/>
              </a:rPr>
              <a:t>Objectives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dirty="0">
                <a:latin typeface="KBCloudyDay" panose="020B0604020202020204" charset="0"/>
                <a:ea typeface="KBCloudyDay" panose="020B0604020202020204" charset="0"/>
              </a:rPr>
              <a:t> Features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dirty="0">
                <a:latin typeface="KBCloudyDay" panose="020B0604020202020204" charset="0"/>
                <a:ea typeface="KBCloudyDay" panose="020B0604020202020204" charset="0"/>
              </a:rPr>
              <a:t>Interface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BCloudyDay" panose="020B0604020202020204" charset="0"/>
                <a:ea typeface="KBCloudyDay" panose="020B0604020202020204" charset="0"/>
              </a:rPr>
              <a:t>Key Skills Set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dirty="0">
                <a:latin typeface="KBCloudyDay" panose="020B0604020202020204" charset="0"/>
                <a:ea typeface="KBCloudyDay" panose="020B0604020202020204" charset="0"/>
              </a:rPr>
              <a:t>Challenges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dirty="0">
                <a:latin typeface="KBCloudyDay" panose="020B0604020202020204" charset="0"/>
                <a:ea typeface="KBCloudyDay" panose="020B0604020202020204" charset="0"/>
              </a:rPr>
              <a:t>Stakeholder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dirty="0">
                <a:latin typeface="KBCloudyDay" panose="020B0604020202020204" charset="0"/>
                <a:ea typeface="KBCloudyDay" panose="020B0604020202020204" charset="0"/>
              </a:rPr>
              <a:t>Conclusion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42DA80B-A418-431D-896B-4866A9E27A93}"/>
              </a:ext>
            </a:extLst>
          </p:cNvPr>
          <p:cNvGrpSpPr/>
          <p:nvPr/>
        </p:nvGrpSpPr>
        <p:grpSpPr>
          <a:xfrm>
            <a:off x="-700241" y="-1"/>
            <a:ext cx="468418" cy="3456544"/>
            <a:chOff x="-700241" y="-1"/>
            <a:chExt cx="468418" cy="3456544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57E8781-FE88-46AE-B40F-FF39BE8B8569}"/>
                </a:ext>
              </a:extLst>
            </p:cNvPr>
            <p:cNvSpPr/>
            <p:nvPr/>
          </p:nvSpPr>
          <p:spPr>
            <a:xfrm>
              <a:off x="-695459" y="-1"/>
              <a:ext cx="463636" cy="601329"/>
            </a:xfrm>
            <a:prstGeom prst="rect">
              <a:avLst/>
            </a:prstGeom>
            <a:solidFill>
              <a:srgbClr val="8BA9C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9BE6F00-978A-4456-888E-83E8052A9852}"/>
                </a:ext>
              </a:extLst>
            </p:cNvPr>
            <p:cNvSpPr/>
            <p:nvPr/>
          </p:nvSpPr>
          <p:spPr>
            <a:xfrm>
              <a:off x="-696256" y="597008"/>
              <a:ext cx="463636" cy="541355"/>
            </a:xfrm>
            <a:prstGeom prst="rect">
              <a:avLst/>
            </a:prstGeom>
            <a:solidFill>
              <a:srgbClr val="C8D9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616D8E9D-0506-49F0-839D-04E427E6CF68}"/>
                </a:ext>
              </a:extLst>
            </p:cNvPr>
            <p:cNvSpPr/>
            <p:nvPr/>
          </p:nvSpPr>
          <p:spPr>
            <a:xfrm>
              <a:off x="-697053" y="1138363"/>
              <a:ext cx="463636" cy="463636"/>
            </a:xfrm>
            <a:prstGeom prst="rect">
              <a:avLst/>
            </a:prstGeom>
            <a:solidFill>
              <a:srgbClr val="B9D2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061D7B11-0646-4137-99A9-9CDCB0440756}"/>
                </a:ext>
              </a:extLst>
            </p:cNvPr>
            <p:cNvSpPr/>
            <p:nvPr/>
          </p:nvSpPr>
          <p:spPr>
            <a:xfrm>
              <a:off x="-697850" y="1601999"/>
              <a:ext cx="463636" cy="463636"/>
            </a:xfrm>
            <a:prstGeom prst="rect">
              <a:avLst/>
            </a:prstGeom>
            <a:solidFill>
              <a:srgbClr val="C1C6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7005FAD5-98F8-4230-BA02-9850637DF90C}"/>
                </a:ext>
              </a:extLst>
            </p:cNvPr>
            <p:cNvSpPr/>
            <p:nvPr/>
          </p:nvSpPr>
          <p:spPr>
            <a:xfrm>
              <a:off x="-698647" y="2065635"/>
              <a:ext cx="463636" cy="463636"/>
            </a:xfrm>
            <a:prstGeom prst="rect">
              <a:avLst/>
            </a:prstGeom>
            <a:solidFill>
              <a:srgbClr val="CDEA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39199F90-181E-4F2C-B02C-8F4739B681D7}"/>
                </a:ext>
              </a:extLst>
            </p:cNvPr>
            <p:cNvSpPr/>
            <p:nvPr/>
          </p:nvSpPr>
          <p:spPr>
            <a:xfrm>
              <a:off x="-699444" y="2529271"/>
              <a:ext cx="463636" cy="4636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4CEF11C-D704-4B39-B678-5C220F5282F2}"/>
                </a:ext>
              </a:extLst>
            </p:cNvPr>
            <p:cNvSpPr/>
            <p:nvPr/>
          </p:nvSpPr>
          <p:spPr>
            <a:xfrm>
              <a:off x="-700241" y="2992907"/>
              <a:ext cx="463636" cy="4636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584936-09B0-7760-6632-37C3A4908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FE9E-CDD7-4A76-AFCD-8C65D4902B95}" type="slidenum">
              <a:rPr lang="en-US" smtClean="0"/>
              <a:t>3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974C3C-A792-16EF-8C3F-9E41C1D77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A938-51AD-4243-9720-7FA43E6F99A3}" type="datetime1">
              <a:rPr lang="en-US" smtClean="0"/>
              <a:t>11/28/2024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2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3450">
        <p14:flythrough dir="out"/>
      </p:transition>
    </mc:Choice>
    <mc:Fallback xmlns="">
      <p:transition spd="slow" advTm="34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D2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roup 217">
            <a:extLst>
              <a:ext uri="{FF2B5EF4-FFF2-40B4-BE49-F238E27FC236}">
                <a16:creationId xmlns:a16="http://schemas.microsoft.com/office/drawing/2014/main" id="{446EC14F-9952-4B4F-9606-0BC0D1E3420F}"/>
              </a:ext>
            </a:extLst>
          </p:cNvPr>
          <p:cNvGrpSpPr/>
          <p:nvPr/>
        </p:nvGrpSpPr>
        <p:grpSpPr>
          <a:xfrm>
            <a:off x="80841" y="193297"/>
            <a:ext cx="12234887" cy="6858046"/>
            <a:chOff x="-33003" y="-46"/>
            <a:chExt cx="12234887" cy="6858046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F8B494DA-B1B2-42B8-9A9B-691DA24B5244}"/>
                </a:ext>
              </a:extLst>
            </p:cNvPr>
            <p:cNvGrpSpPr/>
            <p:nvPr/>
          </p:nvGrpSpPr>
          <p:grpSpPr>
            <a:xfrm>
              <a:off x="65326" y="-46"/>
              <a:ext cx="12068604" cy="6858046"/>
              <a:chOff x="65326" y="-46"/>
              <a:chExt cx="12068604" cy="6858046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6677B010-41D5-49D2-8255-C40BA6BD23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314" y="-1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31459408-3317-48E6-80FA-D7F7132274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828" y="-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45CEDE66-C38E-4810-B598-C185D457FA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342" y="-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E7E3EB0-ADCA-47AB-86F3-48C09CE9E8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4856" y="-4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1455B10B-6F96-4397-8F23-3554410CF0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3370" y="-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4E415612-F08C-4DB2-80ED-4D3FCB8F98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884" y="-6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31839CFB-23F9-4BE3-A1D1-DEE6342339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0398" y="-7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C4891F76-F1D8-4E24-91BE-BB0E9E6F1B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8912" y="-8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9769207-9361-484C-BB1B-F1C5D6A5A3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7426" y="-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199E566A-B567-42BD-9AD2-5D7EAED67D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5940" y="-10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410BB25C-C57A-427F-8EF2-7B6ED1A2D5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4454" y="-11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5C06584-D614-48FE-ABF8-7E74577B84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2968" y="-1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2E3ECCB8-7103-4048-B9D9-F18BA56760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1482" y="-1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36AC057E-AE06-4A32-8B88-5E05FD61A9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9996" y="-14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F7DE23D2-928D-4E1D-A299-33A8EEB628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8510" y="-1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88C760FA-5B7A-486B-A479-F7CE0A09B2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7024" y="-16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4EC90ED0-FDD2-49E3-A232-4D302DC180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5538" y="-17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7D41532D-C6DF-4E6C-A647-590865C597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4052" y="-18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9F369A5-9414-4C3D-96F2-DABEC43DDE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2566" y="-1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7435DC61-6182-421A-87FA-A8AED6C7B0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1080" y="-20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30ADCB6-7612-4DB7-9FD1-608D977244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9594" y="-21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F4A02736-D57C-4BF4-B5C5-231A4457ED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8108" y="-2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FE9BA3AA-85FF-4249-8D63-110E6AAD22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6622" y="-2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F45A56A0-4AA2-4031-8229-9A01F961DF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5136" y="-24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9B24C3E4-9FF4-4FAF-8D08-F3E1C8423A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3650" y="-2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841ADD8B-153E-424B-B0EC-0AAF4420CF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2164" y="-26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39F24E1B-53B7-40FF-A9C7-172A053E6A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0678" y="-27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CBEE3CF2-1B66-49C8-9755-69284A182B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9192" y="-28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F35839DE-C8F3-46C7-9DD4-A6BA8BCBF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7706" y="-2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ECF4E604-8097-4474-B42A-DA7F7794AA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06220" y="-30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8AF4F11-EA5D-413A-8854-E2C2E9F5C5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4734" y="-31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C4461679-B632-4705-AB08-DE4C59F0B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3248" y="-3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71D41181-D4AA-4D33-84C1-2070239095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11762" y="-3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28C7EB8E-59EC-45BE-AE5D-5DCFA6730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0276" y="-34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ACA79E3F-07D5-4D31-8D2C-289D2D5826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8790" y="-3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4A210B4B-23F7-4547-95DE-4263FA10B7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7304" y="-36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398BD4B6-5DB7-47B1-A7CE-EA134DB88A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5818" y="-37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785CBB1F-915A-45C4-9AF1-FA067A3378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4332" y="-38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78832B0A-AA33-4DEB-808C-5E0F3123A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2846" y="-3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817DF550-8AEB-478B-A7CD-A89338EAA7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91360" y="-40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C9CFD57C-3FB3-4190-91FD-CAB9C1984B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59874" y="-41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0F1F320E-1D39-4933-81C7-2E8A587133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8388" y="-4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289BD18F-7BC9-48C2-ADD0-13D3BE7245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96902" y="-4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A6DCEAAE-10CA-4D38-AD57-68A8EF3E4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65416" y="-44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9D30270D-5E09-4E40-A847-F5E59254A7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33930" y="-4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91B175F8-F4AE-4BC6-A8A1-371EBB3F23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26" y="-46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71386DB3-E05A-4F02-89F6-463E5BABFC4B}"/>
                </a:ext>
              </a:extLst>
            </p:cNvPr>
            <p:cNvGrpSpPr/>
            <p:nvPr/>
          </p:nvGrpSpPr>
          <p:grpSpPr>
            <a:xfrm>
              <a:off x="-33003" y="78833"/>
              <a:ext cx="12234887" cy="6698325"/>
              <a:chOff x="12590503" y="136889"/>
              <a:chExt cx="6863590" cy="6698325"/>
            </a:xfrm>
          </p:grpSpPr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E701849B-E84C-49D4-A24C-90C2C83241D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4" y="-3038124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A3EFCBC0-9315-4F95-9505-8D03929D9E2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5" y="-2769610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F484A8C7-BB4F-4D7F-81BD-A695819C951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6" y="-2501096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CC48EDC4-E7EE-48A7-86F1-C6F46BBB17A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7" y="-223258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8594CD17-D05A-4600-A3BC-5FC1F780476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8" y="-1964067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A6687373-03A6-4817-A4E2-4938AE69B3C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9" y="-169555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4688A4C1-453E-444C-9BAC-530694B4FC3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0" y="-142703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F8B67098-1983-4A66-8EE5-4DF851CD550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1" y="-1158526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E253A634-C56E-49B2-977B-B681328774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2" y="-89001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35A6E0A4-C94A-4566-86B9-D69EC7D10D8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3" y="-621498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48AE2B7C-6495-4BDF-B08B-89797218D67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4" y="-352984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E0B00E10-75CE-48EF-BC40-94B2D895D3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5" y="-84470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4645402C-1249-446A-9F49-B0B381F23E1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6" y="18404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52521BDE-C772-4BD5-A6A0-00BA868978A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25093" y="462498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106BA724-55A1-46BE-9968-F992977B521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8" y="72107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0D2A1AFA-666F-480D-A574-F077B926DBA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9" y="989587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5C7C63EB-E51E-4AB2-90C6-01136CDC65B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0" y="1258101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BF8CC544-593A-4AD1-B177-F19387CCCB1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1" y="152661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2D3A58C9-8F2C-4AF0-B1EC-1CFA8AD4C94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2" y="179512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9F44DF76-88C7-491F-BD9C-FD2331F4C20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3" y="206364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68FC0AE8-9BCB-427F-8A22-61FA5E4E299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4" y="2332157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9007B7E5-9C24-4D4B-93A6-5748B93BF58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5" y="2600671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FE290B39-CCE8-4A76-BDB5-3AAEEA48F57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6" y="286918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3D9E1AD-29D4-492C-9315-E79F3AB6128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7" y="313769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C97D09E5-AA60-4108-A10A-5A7CEF439EA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8" y="340621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0798857F-F6AA-4C62-A385-D43026B14B2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49" y="-329211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7548537A-28C1-4AE7-8946-1BD05E657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54118" y="5626560"/>
            <a:ext cx="4100838" cy="1077432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A8FE627-3365-435D-8298-0D48CE4BB630}"/>
              </a:ext>
            </a:extLst>
          </p:cNvPr>
          <p:cNvSpPr/>
          <p:nvPr/>
        </p:nvSpPr>
        <p:spPr>
          <a:xfrm>
            <a:off x="-29946" y="5798065"/>
            <a:ext cx="4731657" cy="1081123"/>
          </a:xfrm>
          <a:custGeom>
            <a:avLst/>
            <a:gdLst>
              <a:gd name="connsiteX0" fmla="*/ 174172 w 4731657"/>
              <a:gd name="connsiteY0" fmla="*/ 7066 h 1081123"/>
              <a:gd name="connsiteX1" fmla="*/ 667657 w 4731657"/>
              <a:gd name="connsiteY1" fmla="*/ 50609 h 1081123"/>
              <a:gd name="connsiteX2" fmla="*/ 1175657 w 4731657"/>
              <a:gd name="connsiteY2" fmla="*/ 384437 h 1081123"/>
              <a:gd name="connsiteX3" fmla="*/ 1901372 w 4731657"/>
              <a:gd name="connsiteY3" fmla="*/ 326380 h 1081123"/>
              <a:gd name="connsiteX4" fmla="*/ 2627086 w 4731657"/>
              <a:gd name="connsiteY4" fmla="*/ 587637 h 1081123"/>
              <a:gd name="connsiteX5" fmla="*/ 3338286 w 4731657"/>
              <a:gd name="connsiteY5" fmla="*/ 529580 h 1081123"/>
              <a:gd name="connsiteX6" fmla="*/ 3338286 w 4731657"/>
              <a:gd name="connsiteY6" fmla="*/ 529580 h 1081123"/>
              <a:gd name="connsiteX7" fmla="*/ 4223657 w 4731657"/>
              <a:gd name="connsiteY7" fmla="*/ 703751 h 1081123"/>
              <a:gd name="connsiteX8" fmla="*/ 4731657 w 4731657"/>
              <a:gd name="connsiteY8" fmla="*/ 1081123 h 1081123"/>
              <a:gd name="connsiteX9" fmla="*/ 0 w 4731657"/>
              <a:gd name="connsiteY9" fmla="*/ 1052094 h 1081123"/>
              <a:gd name="connsiteX10" fmla="*/ 174172 w 4731657"/>
              <a:gd name="connsiteY10" fmla="*/ 7066 h 1081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31657" h="1081123">
                <a:moveTo>
                  <a:pt x="174172" y="7066"/>
                </a:moveTo>
                <a:cubicBezTo>
                  <a:pt x="337457" y="-2610"/>
                  <a:pt x="500743" y="-12286"/>
                  <a:pt x="667657" y="50609"/>
                </a:cubicBezTo>
                <a:cubicBezTo>
                  <a:pt x="834571" y="113504"/>
                  <a:pt x="970038" y="338475"/>
                  <a:pt x="1175657" y="384437"/>
                </a:cubicBezTo>
                <a:cubicBezTo>
                  <a:pt x="1381276" y="430399"/>
                  <a:pt x="1659467" y="292513"/>
                  <a:pt x="1901372" y="326380"/>
                </a:cubicBezTo>
                <a:cubicBezTo>
                  <a:pt x="2143277" y="360247"/>
                  <a:pt x="2387600" y="553770"/>
                  <a:pt x="2627086" y="587637"/>
                </a:cubicBezTo>
                <a:cubicBezTo>
                  <a:pt x="2866572" y="621504"/>
                  <a:pt x="3338286" y="529580"/>
                  <a:pt x="3338286" y="529580"/>
                </a:cubicBezTo>
                <a:lnTo>
                  <a:pt x="3338286" y="529580"/>
                </a:lnTo>
                <a:cubicBezTo>
                  <a:pt x="3485848" y="558609"/>
                  <a:pt x="3991429" y="611827"/>
                  <a:pt x="4223657" y="703751"/>
                </a:cubicBezTo>
                <a:cubicBezTo>
                  <a:pt x="4455885" y="795675"/>
                  <a:pt x="4593771" y="938399"/>
                  <a:pt x="4731657" y="1081123"/>
                </a:cubicBezTo>
                <a:lnTo>
                  <a:pt x="0" y="1052094"/>
                </a:lnTo>
                <a:lnTo>
                  <a:pt x="174172" y="7066"/>
                </a:lnTo>
                <a:close/>
              </a:path>
            </a:pathLst>
          </a:custGeom>
          <a:solidFill>
            <a:srgbClr val="CDEA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57DC0D-5341-4E8F-A9EF-4327D6C6E097}"/>
              </a:ext>
            </a:extLst>
          </p:cNvPr>
          <p:cNvSpPr/>
          <p:nvPr/>
        </p:nvSpPr>
        <p:spPr>
          <a:xfrm>
            <a:off x="7605486" y="-29029"/>
            <a:ext cx="4630057" cy="2931886"/>
          </a:xfrm>
          <a:custGeom>
            <a:avLst/>
            <a:gdLst>
              <a:gd name="connsiteX0" fmla="*/ 0 w 4630057"/>
              <a:gd name="connsiteY0" fmla="*/ 72572 h 2931886"/>
              <a:gd name="connsiteX1" fmla="*/ 217714 w 4630057"/>
              <a:gd name="connsiteY1" fmla="*/ 493486 h 2931886"/>
              <a:gd name="connsiteX2" fmla="*/ 986971 w 4630057"/>
              <a:gd name="connsiteY2" fmla="*/ 638629 h 2931886"/>
              <a:gd name="connsiteX3" fmla="*/ 1538514 w 4630057"/>
              <a:gd name="connsiteY3" fmla="*/ 1219200 h 2931886"/>
              <a:gd name="connsiteX4" fmla="*/ 2467428 w 4630057"/>
              <a:gd name="connsiteY4" fmla="*/ 1175658 h 2931886"/>
              <a:gd name="connsiteX5" fmla="*/ 2975428 w 4630057"/>
              <a:gd name="connsiteY5" fmla="*/ 1596572 h 2931886"/>
              <a:gd name="connsiteX6" fmla="*/ 3599543 w 4630057"/>
              <a:gd name="connsiteY6" fmla="*/ 1582058 h 2931886"/>
              <a:gd name="connsiteX7" fmla="*/ 3889828 w 4630057"/>
              <a:gd name="connsiteY7" fmla="*/ 2032000 h 2931886"/>
              <a:gd name="connsiteX8" fmla="*/ 4180114 w 4630057"/>
              <a:gd name="connsiteY8" fmla="*/ 2191658 h 2931886"/>
              <a:gd name="connsiteX9" fmla="*/ 4209143 w 4630057"/>
              <a:gd name="connsiteY9" fmla="*/ 2627086 h 2931886"/>
              <a:gd name="connsiteX10" fmla="*/ 4630057 w 4630057"/>
              <a:gd name="connsiteY10" fmla="*/ 2931886 h 2931886"/>
              <a:gd name="connsiteX11" fmla="*/ 4630057 w 4630057"/>
              <a:gd name="connsiteY11" fmla="*/ 0 h 2931886"/>
              <a:gd name="connsiteX12" fmla="*/ 0 w 4630057"/>
              <a:gd name="connsiteY12" fmla="*/ 72572 h 293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630057" h="2931886">
                <a:moveTo>
                  <a:pt x="0" y="72572"/>
                </a:moveTo>
                <a:cubicBezTo>
                  <a:pt x="26609" y="235857"/>
                  <a:pt x="53219" y="399143"/>
                  <a:pt x="217714" y="493486"/>
                </a:cubicBezTo>
                <a:cubicBezTo>
                  <a:pt x="382209" y="587829"/>
                  <a:pt x="766838" y="517677"/>
                  <a:pt x="986971" y="638629"/>
                </a:cubicBezTo>
                <a:cubicBezTo>
                  <a:pt x="1207104" y="759581"/>
                  <a:pt x="1291771" y="1129695"/>
                  <a:pt x="1538514" y="1219200"/>
                </a:cubicBezTo>
                <a:cubicBezTo>
                  <a:pt x="1785257" y="1308705"/>
                  <a:pt x="2227942" y="1112763"/>
                  <a:pt x="2467428" y="1175658"/>
                </a:cubicBezTo>
                <a:cubicBezTo>
                  <a:pt x="2706914" y="1238553"/>
                  <a:pt x="2786742" y="1528839"/>
                  <a:pt x="2975428" y="1596572"/>
                </a:cubicBezTo>
                <a:cubicBezTo>
                  <a:pt x="3164114" y="1664305"/>
                  <a:pt x="3447143" y="1509487"/>
                  <a:pt x="3599543" y="1582058"/>
                </a:cubicBezTo>
                <a:cubicBezTo>
                  <a:pt x="3751943" y="1654629"/>
                  <a:pt x="3793066" y="1930400"/>
                  <a:pt x="3889828" y="2032000"/>
                </a:cubicBezTo>
                <a:cubicBezTo>
                  <a:pt x="3986590" y="2133600"/>
                  <a:pt x="4126895" y="2092477"/>
                  <a:pt x="4180114" y="2191658"/>
                </a:cubicBezTo>
                <a:cubicBezTo>
                  <a:pt x="4233333" y="2290839"/>
                  <a:pt x="4134153" y="2503715"/>
                  <a:pt x="4209143" y="2627086"/>
                </a:cubicBezTo>
                <a:cubicBezTo>
                  <a:pt x="4284133" y="2750457"/>
                  <a:pt x="4457095" y="2841171"/>
                  <a:pt x="4630057" y="2931886"/>
                </a:cubicBezTo>
                <a:lnTo>
                  <a:pt x="4630057" y="0"/>
                </a:lnTo>
                <a:lnTo>
                  <a:pt x="0" y="72572"/>
                </a:lnTo>
                <a:close/>
              </a:path>
            </a:pathLst>
          </a:custGeom>
          <a:solidFill>
            <a:srgbClr val="CDEA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Freeform: Shape 220">
            <a:extLst>
              <a:ext uri="{FF2B5EF4-FFF2-40B4-BE49-F238E27FC236}">
                <a16:creationId xmlns:a16="http://schemas.microsoft.com/office/drawing/2014/main" id="{C329F5CE-D880-4344-9DF0-BC538F60CFC1}"/>
              </a:ext>
            </a:extLst>
          </p:cNvPr>
          <p:cNvSpPr/>
          <p:nvPr/>
        </p:nvSpPr>
        <p:spPr>
          <a:xfrm>
            <a:off x="-17505" y="-24776"/>
            <a:ext cx="12225003" cy="6907498"/>
          </a:xfrm>
          <a:custGeom>
            <a:avLst/>
            <a:gdLst>
              <a:gd name="connsiteX0" fmla="*/ 599669 w 12212426"/>
              <a:gd name="connsiteY0" fmla="*/ 167513 h 6873584"/>
              <a:gd name="connsiteX1" fmla="*/ 200653 w 12212426"/>
              <a:gd name="connsiteY1" fmla="*/ 566529 h 6873584"/>
              <a:gd name="connsiteX2" fmla="*/ 200653 w 12212426"/>
              <a:gd name="connsiteY2" fmla="*/ 6291562 h 6873584"/>
              <a:gd name="connsiteX3" fmla="*/ 599669 w 12212426"/>
              <a:gd name="connsiteY3" fmla="*/ 6690578 h 6873584"/>
              <a:gd name="connsiteX4" fmla="*/ 11633342 w 12212426"/>
              <a:gd name="connsiteY4" fmla="*/ 6690578 h 6873584"/>
              <a:gd name="connsiteX5" fmla="*/ 12032358 w 12212426"/>
              <a:gd name="connsiteY5" fmla="*/ 6291562 h 6873584"/>
              <a:gd name="connsiteX6" fmla="*/ 12032358 w 12212426"/>
              <a:gd name="connsiteY6" fmla="*/ 566529 h 6873584"/>
              <a:gd name="connsiteX7" fmla="*/ 11633342 w 12212426"/>
              <a:gd name="connsiteY7" fmla="*/ 167513 h 6873584"/>
              <a:gd name="connsiteX8" fmla="*/ 0 w 12212426"/>
              <a:gd name="connsiteY8" fmla="*/ 0 h 6873584"/>
              <a:gd name="connsiteX9" fmla="*/ 12212426 w 12212426"/>
              <a:gd name="connsiteY9" fmla="*/ 0 h 6873584"/>
              <a:gd name="connsiteX10" fmla="*/ 12212426 w 12212426"/>
              <a:gd name="connsiteY10" fmla="*/ 6873584 h 6873584"/>
              <a:gd name="connsiteX11" fmla="*/ 0 w 12212426"/>
              <a:gd name="connsiteY11" fmla="*/ 6873584 h 6873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12426" h="6873584">
                <a:moveTo>
                  <a:pt x="599669" y="167513"/>
                </a:moveTo>
                <a:cubicBezTo>
                  <a:pt x="379299" y="167513"/>
                  <a:pt x="200653" y="346159"/>
                  <a:pt x="200653" y="566529"/>
                </a:cubicBezTo>
                <a:lnTo>
                  <a:pt x="200653" y="6291562"/>
                </a:lnTo>
                <a:cubicBezTo>
                  <a:pt x="200653" y="6511932"/>
                  <a:pt x="379299" y="6690578"/>
                  <a:pt x="599669" y="6690578"/>
                </a:cubicBezTo>
                <a:lnTo>
                  <a:pt x="11633342" y="6690578"/>
                </a:lnTo>
                <a:cubicBezTo>
                  <a:pt x="11853712" y="6690578"/>
                  <a:pt x="12032358" y="6511932"/>
                  <a:pt x="12032358" y="6291562"/>
                </a:cubicBezTo>
                <a:lnTo>
                  <a:pt x="12032358" y="566529"/>
                </a:lnTo>
                <a:cubicBezTo>
                  <a:pt x="12032358" y="346159"/>
                  <a:pt x="11853712" y="167513"/>
                  <a:pt x="11633342" y="167513"/>
                </a:cubicBezTo>
                <a:close/>
                <a:moveTo>
                  <a:pt x="0" y="0"/>
                </a:moveTo>
                <a:lnTo>
                  <a:pt x="12212426" y="0"/>
                </a:lnTo>
                <a:lnTo>
                  <a:pt x="12212426" y="6873584"/>
                </a:lnTo>
                <a:lnTo>
                  <a:pt x="0" y="6873584"/>
                </a:lnTo>
                <a:close/>
              </a:path>
            </a:pathLst>
          </a:custGeom>
          <a:solidFill>
            <a:srgbClr val="7C9A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EB235C-23CA-43C7-BB8B-2473AA871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311" y="222099"/>
            <a:ext cx="2209914" cy="819192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1AFE72C-3BC8-443B-8BAE-64C3D0203FB0}"/>
              </a:ext>
            </a:extLst>
          </p:cNvPr>
          <p:cNvSpPr/>
          <p:nvPr/>
        </p:nvSpPr>
        <p:spPr>
          <a:xfrm>
            <a:off x="541363" y="1227703"/>
            <a:ext cx="9949537" cy="821767"/>
          </a:xfrm>
          <a:prstGeom prst="roundRect">
            <a:avLst/>
          </a:prstGeom>
          <a:solidFill>
            <a:srgbClr val="F4F9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KBCloudyDay" panose="020B0604020202020204" charset="0"/>
                <a:ea typeface="KBCloudyDay" panose="020B0604020202020204" charset="0"/>
              </a:rPr>
              <a:t>Introduction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8E6EBA-D28E-47D8-9F4E-192DDA4D95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415" y="1193214"/>
            <a:ext cx="1765391" cy="9843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A4CA983E-C057-4C86-958D-EBEF1094C6A3}"/>
              </a:ext>
            </a:extLst>
          </p:cNvPr>
          <p:cNvSpPr txBox="1"/>
          <p:nvPr/>
        </p:nvSpPr>
        <p:spPr>
          <a:xfrm>
            <a:off x="2549483" y="2531225"/>
            <a:ext cx="67480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KBCloudyDay" panose="020B0604020202020204" charset="0"/>
                <a:ea typeface="KBCloudyDay" panose="020B0604020202020204" charset="0"/>
              </a:rPr>
              <a:t>Connect 4 is a two-player connection game in which the player first choose a color and then take turns dropping colored discs from the top into a seven-column, six-row vertically suspended grid. The pieces fall straight down , occupying the next available space within the column . The ultimate goal of the game is to be the first to form a horizontal , vertical, or diagonal line of four of one’s own discs.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618D5-E920-AB74-835D-28A7D4FFE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FE9E-CDD7-4A76-AFCD-8C65D4902B95}" type="slidenum">
              <a:rPr lang="en-US" smtClean="0"/>
              <a:t>4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B11452-B2DB-1A24-DC88-24120D548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BC5E-2AAD-4D73-8275-41B51C9C70BA}" type="datetime1">
              <a:rPr lang="en-US" smtClean="0"/>
              <a:t>11/28/2024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28043"/>
      </p:ext>
    </p:extLst>
  </p:cSld>
  <p:clrMapOvr>
    <a:masterClrMapping/>
  </p:clrMapOvr>
  <p:transition spd="slow" advTm="848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25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  <p:bldP spid="10" grpId="0" animBg="1"/>
      <p:bldP spid="1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D2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roup 217">
            <a:extLst>
              <a:ext uri="{FF2B5EF4-FFF2-40B4-BE49-F238E27FC236}">
                <a16:creationId xmlns:a16="http://schemas.microsoft.com/office/drawing/2014/main" id="{446EC14F-9952-4B4F-9606-0BC0D1E3420F}"/>
              </a:ext>
            </a:extLst>
          </p:cNvPr>
          <p:cNvGrpSpPr/>
          <p:nvPr/>
        </p:nvGrpSpPr>
        <p:grpSpPr>
          <a:xfrm>
            <a:off x="-46312" y="-38791"/>
            <a:ext cx="12225004" cy="6858046"/>
            <a:chOff x="-33004" y="-46"/>
            <a:chExt cx="12225004" cy="6858046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F8B494DA-B1B2-42B8-9A9B-691DA24B5244}"/>
                </a:ext>
              </a:extLst>
            </p:cNvPr>
            <p:cNvGrpSpPr/>
            <p:nvPr/>
          </p:nvGrpSpPr>
          <p:grpSpPr>
            <a:xfrm>
              <a:off x="65326" y="-46"/>
              <a:ext cx="12068604" cy="6858046"/>
              <a:chOff x="65326" y="-46"/>
              <a:chExt cx="12068604" cy="6858046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6677B010-41D5-49D2-8255-C40BA6BD23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314" y="-1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31459408-3317-48E6-80FA-D7F7132274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828" y="-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45CEDE66-C38E-4810-B598-C185D457FA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342" y="-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E7E3EB0-ADCA-47AB-86F3-48C09CE9E8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4856" y="-4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1455B10B-6F96-4397-8F23-3554410CF0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3370" y="-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4E415612-F08C-4DB2-80ED-4D3FCB8F98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884" y="-6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31839CFB-23F9-4BE3-A1D1-DEE6342339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0398" y="-7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C4891F76-F1D8-4E24-91BE-BB0E9E6F1B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8912" y="-8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9769207-9361-484C-BB1B-F1C5D6A5A3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7426" y="-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199E566A-B567-42BD-9AD2-5D7EAED67D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5940" y="-10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410BB25C-C57A-427F-8EF2-7B6ED1A2D5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4454" y="-11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5C06584-D614-48FE-ABF8-7E74577B84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2968" y="-1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2E3ECCB8-7103-4048-B9D9-F18BA56760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1482" y="-1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36AC057E-AE06-4A32-8B88-5E05FD61A9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9996" y="-14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F7DE23D2-928D-4E1D-A299-33A8EEB628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8510" y="-1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88C760FA-5B7A-486B-A479-F7CE0A09B2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7024" y="-16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4EC90ED0-FDD2-49E3-A232-4D302DC180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5538" y="-17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7D41532D-C6DF-4E6C-A647-590865C597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4052" y="-18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9F369A5-9414-4C3D-96F2-DABEC43DDE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2566" y="-1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7435DC61-6182-421A-87FA-A8AED6C7B0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1080" y="-20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30ADCB6-7612-4DB7-9FD1-608D977244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9594" y="-21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F4A02736-D57C-4BF4-B5C5-231A4457ED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8108" y="-2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FE9BA3AA-85FF-4249-8D63-110E6AAD22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6622" y="-2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F45A56A0-4AA2-4031-8229-9A01F961DF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5136" y="-24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9B24C3E4-9FF4-4FAF-8D08-F3E1C8423A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3650" y="-2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841ADD8B-153E-424B-B0EC-0AAF4420CF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2164" y="-26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39F24E1B-53B7-40FF-A9C7-172A053E6A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0678" y="-27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CBEE3CF2-1B66-49C8-9755-69284A182B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9192" y="-28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F35839DE-C8F3-46C7-9DD4-A6BA8BCBF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7706" y="-2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ECF4E604-8097-4474-B42A-DA7F7794AA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06220" y="-30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8AF4F11-EA5D-413A-8854-E2C2E9F5C5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4734" y="-31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C4461679-B632-4705-AB08-DE4C59F0B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3248" y="-3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71D41181-D4AA-4D33-84C1-2070239095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11762" y="-3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28C7EB8E-59EC-45BE-AE5D-5DCFA6730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0276" y="-34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ACA79E3F-07D5-4D31-8D2C-289D2D5826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8790" y="-3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4A210B4B-23F7-4547-95DE-4263FA10B7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7304" y="-36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398BD4B6-5DB7-47B1-A7CE-EA134DB88A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5818" y="-37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785CBB1F-915A-45C4-9AF1-FA067A3378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4332" y="-38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78832B0A-AA33-4DEB-808C-5E0F3123A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2846" y="-3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817DF550-8AEB-478B-A7CD-A89338EAA7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91360" y="-40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C9CFD57C-3FB3-4190-91FD-CAB9C1984B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59874" y="-41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0F1F320E-1D39-4933-81C7-2E8A587133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8388" y="-4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289BD18F-7BC9-48C2-ADD0-13D3BE7245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96902" y="-4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A6DCEAAE-10CA-4D38-AD57-68A8EF3E4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65416" y="-44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9D30270D-5E09-4E40-A847-F5E59254A7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33930" y="-4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91B175F8-F4AE-4BC6-A8A1-371EBB3F23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26" y="-46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71386DB3-E05A-4F02-89F6-463E5BABFC4B}"/>
                </a:ext>
              </a:extLst>
            </p:cNvPr>
            <p:cNvGrpSpPr/>
            <p:nvPr/>
          </p:nvGrpSpPr>
          <p:grpSpPr>
            <a:xfrm>
              <a:off x="-33004" y="78833"/>
              <a:ext cx="12225004" cy="6698325"/>
              <a:chOff x="12590503" y="136889"/>
              <a:chExt cx="6858046" cy="6698325"/>
            </a:xfrm>
          </p:grpSpPr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E701849B-E84C-49D4-A24C-90C2C83241D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4" y="-3038124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A3EFCBC0-9315-4F95-9505-8D03929D9E2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5" y="-2769610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F484A8C7-BB4F-4D7F-81BD-A695819C951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6" y="-2501096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CC48EDC4-E7EE-48A7-86F1-C6F46BBB17A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7" y="-223258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8594CD17-D05A-4600-A3BC-5FC1F780476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8" y="-1964067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A6687373-03A6-4817-A4E2-4938AE69B3C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9" y="-169555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4688A4C1-453E-444C-9BAC-530694B4FC3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0" y="-142703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F8B67098-1983-4A66-8EE5-4DF851CD550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1" y="-1158526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E253A634-C56E-49B2-977B-B681328774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2" y="-89001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35A6E0A4-C94A-4566-86B9-D69EC7D10D8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3" y="-621498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48AE2B7C-6495-4BDF-B08B-89797218D67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4" y="-352984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E0B00E10-75CE-48EF-BC40-94B2D895D3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5" y="-84470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4645402C-1249-446A-9F49-B0B381F23E1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6" y="18404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52521BDE-C772-4BD5-A6A0-00BA868978A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7" y="45255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106BA724-55A1-46BE-9968-F992977B521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8" y="72107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0D2A1AFA-666F-480D-A574-F077B926DBA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9" y="989587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5C7C63EB-E51E-4AB2-90C6-01136CDC65B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0" y="1258101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BF8CC544-593A-4AD1-B177-F19387CCCB1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1" y="152661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2D3A58C9-8F2C-4AF0-B1EC-1CFA8AD4C94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2" y="179512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9F44DF76-88C7-491F-BD9C-FD2331F4C20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3" y="206364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68FC0AE8-9BCB-427F-8A22-61FA5E4E299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4" y="2332157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9007B7E5-9C24-4D4B-93A6-5748B93BF58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5" y="2600671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FE290B39-CCE8-4A76-BDB5-3AAEEA48F57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6" y="286918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3D9E1AD-29D4-492C-9315-E79F3AB6128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7" y="313769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C97D09E5-AA60-4108-A10A-5A7CEF439EA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8" y="340621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0798857F-F6AA-4C62-A385-D43026B14B2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49" y="-329211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2CBB31D-4920-40B6-9687-0B1F45A32E89}"/>
              </a:ext>
            </a:extLst>
          </p:cNvPr>
          <p:cNvSpPr/>
          <p:nvPr/>
        </p:nvSpPr>
        <p:spPr>
          <a:xfrm>
            <a:off x="-33022" y="4722537"/>
            <a:ext cx="8875707" cy="2135463"/>
          </a:xfrm>
          <a:custGeom>
            <a:avLst/>
            <a:gdLst>
              <a:gd name="connsiteX0" fmla="*/ 0 w 9337985"/>
              <a:gd name="connsiteY0" fmla="*/ 573363 h 2230713"/>
              <a:gd name="connsiteX1" fmla="*/ 895350 w 9337985"/>
              <a:gd name="connsiteY1" fmla="*/ 1863 h 2230713"/>
              <a:gd name="connsiteX2" fmla="*/ 1885950 w 9337985"/>
              <a:gd name="connsiteY2" fmla="*/ 382863 h 2230713"/>
              <a:gd name="connsiteX3" fmla="*/ 2667000 w 9337985"/>
              <a:gd name="connsiteY3" fmla="*/ 173313 h 2230713"/>
              <a:gd name="connsiteX4" fmla="*/ 3371850 w 9337985"/>
              <a:gd name="connsiteY4" fmla="*/ 840063 h 2230713"/>
              <a:gd name="connsiteX5" fmla="*/ 4095750 w 9337985"/>
              <a:gd name="connsiteY5" fmla="*/ 554313 h 2230713"/>
              <a:gd name="connsiteX6" fmla="*/ 4762500 w 9337985"/>
              <a:gd name="connsiteY6" fmla="*/ 1106763 h 2230713"/>
              <a:gd name="connsiteX7" fmla="*/ 5791200 w 9337985"/>
              <a:gd name="connsiteY7" fmla="*/ 687663 h 2230713"/>
              <a:gd name="connsiteX8" fmla="*/ 6534150 w 9337985"/>
              <a:gd name="connsiteY8" fmla="*/ 1335363 h 2230713"/>
              <a:gd name="connsiteX9" fmla="*/ 7124700 w 9337985"/>
              <a:gd name="connsiteY9" fmla="*/ 1240113 h 2230713"/>
              <a:gd name="connsiteX10" fmla="*/ 7639050 w 9337985"/>
              <a:gd name="connsiteY10" fmla="*/ 1754463 h 2230713"/>
              <a:gd name="connsiteX11" fmla="*/ 8172450 w 9337985"/>
              <a:gd name="connsiteY11" fmla="*/ 1773513 h 2230713"/>
              <a:gd name="connsiteX12" fmla="*/ 8877300 w 9337985"/>
              <a:gd name="connsiteY12" fmla="*/ 2211663 h 2230713"/>
              <a:gd name="connsiteX13" fmla="*/ 76200 w 9337985"/>
              <a:gd name="connsiteY13" fmla="*/ 2230713 h 2230713"/>
              <a:gd name="connsiteX14" fmla="*/ 76200 w 9337985"/>
              <a:gd name="connsiteY14" fmla="*/ 2230713 h 2230713"/>
              <a:gd name="connsiteX15" fmla="*/ 0 w 9337985"/>
              <a:gd name="connsiteY15" fmla="*/ 573363 h 2230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37985" h="2230713">
                <a:moveTo>
                  <a:pt x="0" y="573363"/>
                </a:moveTo>
                <a:cubicBezTo>
                  <a:pt x="290512" y="303488"/>
                  <a:pt x="581025" y="33613"/>
                  <a:pt x="895350" y="1863"/>
                </a:cubicBezTo>
                <a:cubicBezTo>
                  <a:pt x="1209675" y="-29887"/>
                  <a:pt x="1590675" y="354288"/>
                  <a:pt x="1885950" y="382863"/>
                </a:cubicBezTo>
                <a:cubicBezTo>
                  <a:pt x="2181225" y="411438"/>
                  <a:pt x="2419350" y="97113"/>
                  <a:pt x="2667000" y="173313"/>
                </a:cubicBezTo>
                <a:cubicBezTo>
                  <a:pt x="2914650" y="249513"/>
                  <a:pt x="3133725" y="776563"/>
                  <a:pt x="3371850" y="840063"/>
                </a:cubicBezTo>
                <a:cubicBezTo>
                  <a:pt x="3609975" y="903563"/>
                  <a:pt x="3863975" y="509863"/>
                  <a:pt x="4095750" y="554313"/>
                </a:cubicBezTo>
                <a:cubicBezTo>
                  <a:pt x="4327525" y="598763"/>
                  <a:pt x="4479925" y="1084538"/>
                  <a:pt x="4762500" y="1106763"/>
                </a:cubicBezTo>
                <a:cubicBezTo>
                  <a:pt x="5045075" y="1128988"/>
                  <a:pt x="5495925" y="649563"/>
                  <a:pt x="5791200" y="687663"/>
                </a:cubicBezTo>
                <a:cubicBezTo>
                  <a:pt x="6086475" y="725763"/>
                  <a:pt x="6311900" y="1243288"/>
                  <a:pt x="6534150" y="1335363"/>
                </a:cubicBezTo>
                <a:cubicBezTo>
                  <a:pt x="6756400" y="1427438"/>
                  <a:pt x="6940550" y="1170263"/>
                  <a:pt x="7124700" y="1240113"/>
                </a:cubicBezTo>
                <a:cubicBezTo>
                  <a:pt x="7308850" y="1309963"/>
                  <a:pt x="7464425" y="1665563"/>
                  <a:pt x="7639050" y="1754463"/>
                </a:cubicBezTo>
                <a:cubicBezTo>
                  <a:pt x="7813675" y="1843363"/>
                  <a:pt x="7966075" y="1697313"/>
                  <a:pt x="8172450" y="1773513"/>
                </a:cubicBezTo>
                <a:cubicBezTo>
                  <a:pt x="8378825" y="1849713"/>
                  <a:pt x="10160000" y="2052913"/>
                  <a:pt x="8877300" y="2211663"/>
                </a:cubicBezTo>
                <a:lnTo>
                  <a:pt x="76200" y="2230713"/>
                </a:lnTo>
                <a:lnTo>
                  <a:pt x="76200" y="2230713"/>
                </a:lnTo>
                <a:lnTo>
                  <a:pt x="0" y="573363"/>
                </a:lnTo>
                <a:close/>
              </a:path>
            </a:pathLst>
          </a:custGeom>
          <a:solidFill>
            <a:srgbClr val="CDEA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Freeform: Shape 220">
            <a:extLst>
              <a:ext uri="{FF2B5EF4-FFF2-40B4-BE49-F238E27FC236}">
                <a16:creationId xmlns:a16="http://schemas.microsoft.com/office/drawing/2014/main" id="{C329F5CE-D880-4344-9DF0-BC538F60CFC1}"/>
              </a:ext>
            </a:extLst>
          </p:cNvPr>
          <p:cNvSpPr/>
          <p:nvPr/>
        </p:nvSpPr>
        <p:spPr>
          <a:xfrm>
            <a:off x="-163385" y="-2792"/>
            <a:ext cx="12518770" cy="6883024"/>
          </a:xfrm>
          <a:custGeom>
            <a:avLst/>
            <a:gdLst>
              <a:gd name="connsiteX0" fmla="*/ 599669 w 12212426"/>
              <a:gd name="connsiteY0" fmla="*/ 167513 h 6873584"/>
              <a:gd name="connsiteX1" fmla="*/ 200653 w 12212426"/>
              <a:gd name="connsiteY1" fmla="*/ 566529 h 6873584"/>
              <a:gd name="connsiteX2" fmla="*/ 200653 w 12212426"/>
              <a:gd name="connsiteY2" fmla="*/ 6291562 h 6873584"/>
              <a:gd name="connsiteX3" fmla="*/ 599669 w 12212426"/>
              <a:gd name="connsiteY3" fmla="*/ 6690578 h 6873584"/>
              <a:gd name="connsiteX4" fmla="*/ 11633342 w 12212426"/>
              <a:gd name="connsiteY4" fmla="*/ 6690578 h 6873584"/>
              <a:gd name="connsiteX5" fmla="*/ 12032358 w 12212426"/>
              <a:gd name="connsiteY5" fmla="*/ 6291562 h 6873584"/>
              <a:gd name="connsiteX6" fmla="*/ 12032358 w 12212426"/>
              <a:gd name="connsiteY6" fmla="*/ 566529 h 6873584"/>
              <a:gd name="connsiteX7" fmla="*/ 11633342 w 12212426"/>
              <a:gd name="connsiteY7" fmla="*/ 167513 h 6873584"/>
              <a:gd name="connsiteX8" fmla="*/ 0 w 12212426"/>
              <a:gd name="connsiteY8" fmla="*/ 0 h 6873584"/>
              <a:gd name="connsiteX9" fmla="*/ 12212426 w 12212426"/>
              <a:gd name="connsiteY9" fmla="*/ 0 h 6873584"/>
              <a:gd name="connsiteX10" fmla="*/ 12212426 w 12212426"/>
              <a:gd name="connsiteY10" fmla="*/ 6873584 h 6873584"/>
              <a:gd name="connsiteX11" fmla="*/ 0 w 12212426"/>
              <a:gd name="connsiteY11" fmla="*/ 6873584 h 6873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12426" h="6873584">
                <a:moveTo>
                  <a:pt x="599669" y="167513"/>
                </a:moveTo>
                <a:cubicBezTo>
                  <a:pt x="379299" y="167513"/>
                  <a:pt x="200653" y="346159"/>
                  <a:pt x="200653" y="566529"/>
                </a:cubicBezTo>
                <a:lnTo>
                  <a:pt x="200653" y="6291562"/>
                </a:lnTo>
                <a:cubicBezTo>
                  <a:pt x="200653" y="6511932"/>
                  <a:pt x="379299" y="6690578"/>
                  <a:pt x="599669" y="6690578"/>
                </a:cubicBezTo>
                <a:lnTo>
                  <a:pt x="11633342" y="6690578"/>
                </a:lnTo>
                <a:cubicBezTo>
                  <a:pt x="11853712" y="6690578"/>
                  <a:pt x="12032358" y="6511932"/>
                  <a:pt x="12032358" y="6291562"/>
                </a:cubicBezTo>
                <a:lnTo>
                  <a:pt x="12032358" y="566529"/>
                </a:lnTo>
                <a:cubicBezTo>
                  <a:pt x="12032358" y="346159"/>
                  <a:pt x="11853712" y="167513"/>
                  <a:pt x="11633342" y="167513"/>
                </a:cubicBezTo>
                <a:close/>
                <a:moveTo>
                  <a:pt x="0" y="0"/>
                </a:moveTo>
                <a:lnTo>
                  <a:pt x="12212426" y="0"/>
                </a:lnTo>
                <a:lnTo>
                  <a:pt x="12212426" y="6873584"/>
                </a:lnTo>
                <a:lnTo>
                  <a:pt x="0" y="6873584"/>
                </a:lnTo>
                <a:close/>
              </a:path>
            </a:pathLst>
          </a:custGeom>
          <a:solidFill>
            <a:srgbClr val="7C9A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23951C8-8CAC-40A4-A977-617CAFDF5A8B}"/>
              </a:ext>
            </a:extLst>
          </p:cNvPr>
          <p:cNvGrpSpPr/>
          <p:nvPr/>
        </p:nvGrpSpPr>
        <p:grpSpPr>
          <a:xfrm>
            <a:off x="-700241" y="-1"/>
            <a:ext cx="468418" cy="3456544"/>
            <a:chOff x="-700241" y="-1"/>
            <a:chExt cx="468418" cy="3456544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B279F8B-D28D-4698-BE1E-D41597F749CC}"/>
                </a:ext>
              </a:extLst>
            </p:cNvPr>
            <p:cNvSpPr/>
            <p:nvPr/>
          </p:nvSpPr>
          <p:spPr>
            <a:xfrm>
              <a:off x="-695459" y="-1"/>
              <a:ext cx="463636" cy="601329"/>
            </a:xfrm>
            <a:prstGeom prst="rect">
              <a:avLst/>
            </a:prstGeom>
            <a:solidFill>
              <a:srgbClr val="8BA9C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60D1D3BC-CBC5-448B-9929-77ABD4471716}"/>
                </a:ext>
              </a:extLst>
            </p:cNvPr>
            <p:cNvSpPr/>
            <p:nvPr/>
          </p:nvSpPr>
          <p:spPr>
            <a:xfrm>
              <a:off x="-696256" y="597008"/>
              <a:ext cx="463636" cy="541355"/>
            </a:xfrm>
            <a:prstGeom prst="rect">
              <a:avLst/>
            </a:prstGeom>
            <a:solidFill>
              <a:srgbClr val="C8D9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42C4DA3A-3556-4D6A-93C8-FE4666761A63}"/>
                </a:ext>
              </a:extLst>
            </p:cNvPr>
            <p:cNvSpPr/>
            <p:nvPr/>
          </p:nvSpPr>
          <p:spPr>
            <a:xfrm>
              <a:off x="-697053" y="1138363"/>
              <a:ext cx="463636" cy="463636"/>
            </a:xfrm>
            <a:prstGeom prst="rect">
              <a:avLst/>
            </a:prstGeom>
            <a:solidFill>
              <a:srgbClr val="B9D2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15BBBED4-8542-4A78-BCCC-9ECD6E89F220}"/>
                </a:ext>
              </a:extLst>
            </p:cNvPr>
            <p:cNvSpPr/>
            <p:nvPr/>
          </p:nvSpPr>
          <p:spPr>
            <a:xfrm>
              <a:off x="-697850" y="1601999"/>
              <a:ext cx="463636" cy="463636"/>
            </a:xfrm>
            <a:prstGeom prst="rect">
              <a:avLst/>
            </a:prstGeom>
            <a:solidFill>
              <a:srgbClr val="C1C6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5516B6D2-1245-416A-BF32-E8B7313FDEDD}"/>
                </a:ext>
              </a:extLst>
            </p:cNvPr>
            <p:cNvSpPr/>
            <p:nvPr/>
          </p:nvSpPr>
          <p:spPr>
            <a:xfrm>
              <a:off x="-698647" y="2065635"/>
              <a:ext cx="463636" cy="463636"/>
            </a:xfrm>
            <a:prstGeom prst="rect">
              <a:avLst/>
            </a:prstGeom>
            <a:solidFill>
              <a:srgbClr val="CDEA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154B8761-1460-4FB6-985A-F8EB6FB6C6B4}"/>
                </a:ext>
              </a:extLst>
            </p:cNvPr>
            <p:cNvSpPr/>
            <p:nvPr/>
          </p:nvSpPr>
          <p:spPr>
            <a:xfrm>
              <a:off x="-699444" y="2529271"/>
              <a:ext cx="463636" cy="463636"/>
            </a:xfrm>
            <a:prstGeom prst="rect">
              <a:avLst/>
            </a:prstGeom>
            <a:solidFill>
              <a:srgbClr val="555D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96A3A15E-71AB-4FE8-A920-1B4696B37CC2}"/>
                </a:ext>
              </a:extLst>
            </p:cNvPr>
            <p:cNvSpPr/>
            <p:nvPr/>
          </p:nvSpPr>
          <p:spPr>
            <a:xfrm>
              <a:off x="-700241" y="2992907"/>
              <a:ext cx="463636" cy="4636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4">
            <a:extLst>
              <a:ext uri="{FF2B5EF4-FFF2-40B4-BE49-F238E27FC236}">
                <a16:creationId xmlns:a16="http://schemas.microsoft.com/office/drawing/2014/main" id="{FBA9D81A-D4B6-B509-181D-F17DD5C78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77312"/>
            <a:ext cx="65" cy="954622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FE59E6E3-0E6A-2754-3B2B-D219A5736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77311"/>
            <a:ext cx="65" cy="954622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C30A15-1F9B-1F18-D251-0093511F3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FE9E-CDD7-4A76-AFCD-8C65D4902B95}" type="slidenum">
              <a:rPr lang="en-US" smtClean="0"/>
              <a:t>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796A48-FDE9-25EE-EA2A-5D221ACEF67E}"/>
              </a:ext>
            </a:extLst>
          </p:cNvPr>
          <p:cNvSpPr txBox="1"/>
          <p:nvPr/>
        </p:nvSpPr>
        <p:spPr>
          <a:xfrm>
            <a:off x="717540" y="477310"/>
            <a:ext cx="3507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latin typeface="KBCloudyDay" panose="020B0604020202020204" charset="0"/>
                <a:ea typeface="KBCloudyDay" panose="020B0604020202020204" charset="0"/>
              </a:rPr>
              <a:t>Objectives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74084B-7213-0A3F-0A59-07DB6C447782}"/>
              </a:ext>
            </a:extLst>
          </p:cNvPr>
          <p:cNvSpPr txBox="1"/>
          <p:nvPr/>
        </p:nvSpPr>
        <p:spPr>
          <a:xfrm>
            <a:off x="647208" y="1087543"/>
            <a:ext cx="7515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KBCloudyDay" panose="020B0604020202020204" charset="0"/>
                <a:ea typeface="KBCloudyDay" panose="020B0604020202020204" charset="0"/>
              </a:rPr>
              <a:t>1. Enhances Strategic Thinking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38597-6B3F-EFAC-BCB1-00228A2AB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D3D16-DAA9-49B5-82B9-77D09CDB6EA2}" type="datetime1">
              <a:rPr lang="en-US" smtClean="0"/>
              <a:t>11/28/2024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D502E8-8E8D-1A70-37D3-FDD0922BE6AC}"/>
              </a:ext>
            </a:extLst>
          </p:cNvPr>
          <p:cNvSpPr txBox="1"/>
          <p:nvPr/>
        </p:nvSpPr>
        <p:spPr>
          <a:xfrm>
            <a:off x="616449" y="1766583"/>
            <a:ext cx="6195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KBCloudyDay" panose="020B0604020202020204" charset="0"/>
                <a:ea typeface="KBCloudyDay" panose="020B0604020202020204" charset="0"/>
              </a:rPr>
              <a:t>2</a:t>
            </a:r>
            <a:r>
              <a:rPr lang="en-US" dirty="0"/>
              <a:t>. </a:t>
            </a:r>
            <a:r>
              <a:rPr lang="en-US" dirty="0">
                <a:latin typeface="KBCloudyDay" panose="020B0604020202020204" charset="0"/>
                <a:ea typeface="KBCloudyDay" panose="020B0604020202020204" charset="0"/>
              </a:rPr>
              <a:t>Improves Problem-Solving Skills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1D5BD5-33A4-2943-A106-81C1920EE16F}"/>
              </a:ext>
            </a:extLst>
          </p:cNvPr>
          <p:cNvSpPr txBox="1"/>
          <p:nvPr/>
        </p:nvSpPr>
        <p:spPr>
          <a:xfrm>
            <a:off x="717540" y="2529271"/>
            <a:ext cx="550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KBCloudyDay" panose="020B0604020202020204" charset="0"/>
                <a:ea typeface="KBCloudyDay" panose="020B0604020202020204" charset="0"/>
              </a:rPr>
              <a:t>3. Boosts Cognitive Skills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9F42D81-00F5-0F4D-53F1-1A874EC20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219" y="477310"/>
            <a:ext cx="5917915" cy="55805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3459B72-C376-4BC1-AC64-83CB7ADC665C}"/>
              </a:ext>
            </a:extLst>
          </p:cNvPr>
          <p:cNvSpPr txBox="1"/>
          <p:nvPr/>
        </p:nvSpPr>
        <p:spPr>
          <a:xfrm>
            <a:off x="717540" y="3456543"/>
            <a:ext cx="3402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KBCloudyDay" panose="020B0604020202020204" charset="0"/>
                <a:ea typeface="KBCloudyDay" panose="020B0604020202020204" charset="0"/>
              </a:rPr>
              <a:t>4.Entertainment purpose</a:t>
            </a:r>
          </a:p>
        </p:txBody>
      </p:sp>
    </p:spTree>
    <p:extLst>
      <p:ext uri="{BB962C8B-B14F-4D97-AF65-F5344CB8AC3E}">
        <p14:creationId xmlns:p14="http://schemas.microsoft.com/office/powerpoint/2010/main" val="689806805"/>
      </p:ext>
    </p:extLst>
  </p:cSld>
  <p:clrMapOvr>
    <a:masterClrMapping/>
  </p:clrMapOvr>
  <p:transition spd="slow" advTm="4690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36635DF7-3543-4ADC-863F-C556DF637C88}"/>
              </a:ext>
            </a:extLst>
          </p:cNvPr>
          <p:cNvGrpSpPr/>
          <p:nvPr/>
        </p:nvGrpSpPr>
        <p:grpSpPr>
          <a:xfrm>
            <a:off x="-82186" y="-262393"/>
            <a:ext cx="12225004" cy="6858046"/>
            <a:chOff x="-33004" y="-46"/>
            <a:chExt cx="12225004" cy="685804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379CA48F-A99F-4783-AD88-246DF04C1A4E}"/>
                </a:ext>
              </a:extLst>
            </p:cNvPr>
            <p:cNvGrpSpPr/>
            <p:nvPr/>
          </p:nvGrpSpPr>
          <p:grpSpPr>
            <a:xfrm>
              <a:off x="65326" y="-46"/>
              <a:ext cx="12068604" cy="6858046"/>
              <a:chOff x="65326" y="-46"/>
              <a:chExt cx="12068604" cy="6858046"/>
            </a:xfrm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9DA22ED7-4FDF-4620-B01F-0FD4C2941A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314" y="-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5B1FEC5B-880C-44E3-A18B-1746CD5F74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828" y="-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EA951E80-B397-47D0-BBA2-D32082D08C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342" y="-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5C438752-479F-4AAF-907A-4868CFF162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4856" y="-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4ABD1D80-C0E8-4442-904B-128637045D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3370" y="-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A022C040-541D-45E6-88A0-CBC41B69D8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884" y="-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300F9A93-879A-4DCA-A1E3-8AAF1B746D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0398" y="-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BFBCE4D9-788D-47C4-A98F-5073DC9B65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8912" y="-8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99AB21BC-A177-4ED4-A04D-68394EC443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7426" y="-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74F016B2-B6CA-4AF3-9BBE-424AEEBD70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5940" y="-1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396A6CF6-FDDC-49A0-96E3-BF82422072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4454" y="-1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76C10F7C-BF25-4B9D-872D-DDCF80EA4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2968" y="-1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A54F678D-0ABF-4297-9DFE-BD4D8FC251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1482" y="-1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3E1671DA-7587-4175-92FB-972CC0B517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9996" y="-1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508F048F-8E60-4832-BF09-3911EE2B84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8510" y="-1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51E6EE3F-4D23-4A02-AF5E-69589B454F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7024" y="-1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03D6B070-AA35-45A8-BCB4-D69400D350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5538" y="-1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FAFF4E41-F407-45DF-9389-816A663124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4052" y="-18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B316DBC2-00C0-4920-A347-EAC8A5D05C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2566" y="-1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409CBCB8-379B-4EBD-8A7D-1C3587D4A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1080" y="-2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0003AF8A-10BA-4578-9046-36DC270BA7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9594" y="-2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62C2AFA8-E88A-47CA-B5D8-D9C53BD50E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8108" y="-2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D9BE1DAA-83BE-4E48-BD7D-A9DEB183B5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6622" y="-2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85A8042D-B31E-4289-A41D-1498B9E4A4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5136" y="-2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4EEF1580-C594-4DAA-9A9B-590D92E189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3650" y="-2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81DA2A15-F1DA-46E8-85A4-A8D30C10AA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2164" y="-2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A84ECA54-34C1-4D6B-95C2-6ADC7F4736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0678" y="-2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4969B273-0F03-4A50-AD90-9A3129F297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9192" y="-28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3AD5F910-F294-4616-9BC5-4FE5FF9682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7706" y="-2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B67EBF70-248F-407E-959A-BFE36F62AB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06220" y="-3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BCC1B613-1A2D-4812-92EA-CEA51769A6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4734" y="-3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49003964-4C8C-40F3-9CA2-FD36443521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3248" y="-3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887036C7-5FA8-43AA-A4A4-089F750B90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11762" y="-3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BD32E226-9A72-476F-82BA-64CB98A9BF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0276" y="-3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3CBB409C-592F-480D-AE19-CD1886FB47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8790" y="-3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5D615199-96C6-4843-92E7-D050B188F1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7304" y="-3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CAD8BF7A-2BCE-438D-B383-DF8C1D1439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5818" y="-3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28542C61-E94F-4F5F-8732-620FD240FE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4332" y="-38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5F481007-8455-47DC-941C-6F56D304FA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2846" y="-3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05973280-B382-4205-BEC1-E8A196BB95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91360" y="-4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00C3B67E-9FF0-4E19-8FB8-DD6342B390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59874" y="-4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38DF4ED8-04DE-49ED-816D-EDF2DFC029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8388" y="-4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6A051E18-53F1-4A30-86D8-99C8A3CA9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96902" y="-4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E8EDB8D2-8875-42C8-AF67-BBC2C5876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65416" y="-4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C4953E1C-2902-45FF-98C1-4C57D6CE08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33930" y="-4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494E4EF4-5D83-4B50-A049-4857F32DC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26" y="-4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420A4625-AD45-4338-AE50-F38952809D95}"/>
                </a:ext>
              </a:extLst>
            </p:cNvPr>
            <p:cNvGrpSpPr/>
            <p:nvPr/>
          </p:nvGrpSpPr>
          <p:grpSpPr>
            <a:xfrm>
              <a:off x="-33004" y="78833"/>
              <a:ext cx="12225004" cy="6698325"/>
              <a:chOff x="12590503" y="136889"/>
              <a:chExt cx="6858046" cy="6698325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C6A7B755-B713-400D-BE5F-6E8E5E8606B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4" y="-303812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DCFD1215-6991-4391-A829-9C5087448B4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5" y="-276961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BADAB8B5-177F-45B5-87DB-3203951F036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6" y="-250109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E32F0534-34C3-404D-BA2C-FDB75D529EE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7" y="-223258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70D4ACE-12FA-4523-943F-16FC025F97C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8" y="-196406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3AF4D9A9-DB4A-4F2A-8886-FFF179A5410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9" y="-169555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31489F4-1F56-4FD7-AC1E-E74C09406CC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0" y="-142703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63F33D57-2DB4-4899-80DA-F67713F2486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1" y="-115852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ABC0F27B-FD07-4521-ADDD-012ED41813C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2" y="-89001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3ECD5D79-40E4-49D8-977C-6C713F570B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3" y="-621498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37E16842-FE6B-4586-B15B-97D39A905A4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4" y="-35298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67851323-801B-4177-9397-AC0BFEF6B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5" y="-8447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9BFDCDF8-2DEE-4612-B46D-CAEA14ECE93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6" y="18404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F631480-F4FA-4763-859C-D50754038C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7" y="45255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3BB1C83F-22AF-4776-B09D-F37D04B415C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8" y="72107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41C93EA4-22D1-42F1-A2DF-B9F513C8D4F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9" y="98958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EBB7A448-3967-4697-A024-1EFFF3034D8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0" y="125810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37CED821-A44E-442E-AEF6-D38206708A4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1" y="152661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F229E881-C5FD-43AE-BB72-DC90ACA5A9E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2" y="179512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DF5768C2-8A59-4ACA-B2F0-CD534C167E0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3" y="206364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FEB74B60-4CE3-4157-932E-5F5566A34AC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4" y="233215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6F9376E3-6E29-4859-A6C1-6F34E0F3C4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5" y="260067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C47F54B8-6E60-41A7-9B31-F8C347CE252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6" y="286918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E63EC994-5690-47CE-A9C4-CA60B430233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7" y="313769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6DA75E10-5172-4D2B-8526-0854A5A3162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8" y="340621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C55B2DEE-8174-4A45-A1B4-AF8051486E0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49" y="-329211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038FC73B-C192-4DBF-AD0E-2DABF76B7FD9}"/>
              </a:ext>
            </a:extLst>
          </p:cNvPr>
          <p:cNvSpPr/>
          <p:nvPr/>
        </p:nvSpPr>
        <p:spPr>
          <a:xfrm>
            <a:off x="-29946" y="5798065"/>
            <a:ext cx="4731657" cy="1081123"/>
          </a:xfrm>
          <a:custGeom>
            <a:avLst/>
            <a:gdLst>
              <a:gd name="connsiteX0" fmla="*/ 174172 w 4731657"/>
              <a:gd name="connsiteY0" fmla="*/ 7066 h 1081123"/>
              <a:gd name="connsiteX1" fmla="*/ 667657 w 4731657"/>
              <a:gd name="connsiteY1" fmla="*/ 50609 h 1081123"/>
              <a:gd name="connsiteX2" fmla="*/ 1175657 w 4731657"/>
              <a:gd name="connsiteY2" fmla="*/ 384437 h 1081123"/>
              <a:gd name="connsiteX3" fmla="*/ 1901372 w 4731657"/>
              <a:gd name="connsiteY3" fmla="*/ 326380 h 1081123"/>
              <a:gd name="connsiteX4" fmla="*/ 2627086 w 4731657"/>
              <a:gd name="connsiteY4" fmla="*/ 587637 h 1081123"/>
              <a:gd name="connsiteX5" fmla="*/ 3338286 w 4731657"/>
              <a:gd name="connsiteY5" fmla="*/ 529580 h 1081123"/>
              <a:gd name="connsiteX6" fmla="*/ 3338286 w 4731657"/>
              <a:gd name="connsiteY6" fmla="*/ 529580 h 1081123"/>
              <a:gd name="connsiteX7" fmla="*/ 4223657 w 4731657"/>
              <a:gd name="connsiteY7" fmla="*/ 703751 h 1081123"/>
              <a:gd name="connsiteX8" fmla="*/ 4731657 w 4731657"/>
              <a:gd name="connsiteY8" fmla="*/ 1081123 h 1081123"/>
              <a:gd name="connsiteX9" fmla="*/ 0 w 4731657"/>
              <a:gd name="connsiteY9" fmla="*/ 1052094 h 1081123"/>
              <a:gd name="connsiteX10" fmla="*/ 174172 w 4731657"/>
              <a:gd name="connsiteY10" fmla="*/ 7066 h 1081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31657" h="1081123">
                <a:moveTo>
                  <a:pt x="174172" y="7066"/>
                </a:moveTo>
                <a:cubicBezTo>
                  <a:pt x="337457" y="-2610"/>
                  <a:pt x="500743" y="-12286"/>
                  <a:pt x="667657" y="50609"/>
                </a:cubicBezTo>
                <a:cubicBezTo>
                  <a:pt x="834571" y="113504"/>
                  <a:pt x="970038" y="338475"/>
                  <a:pt x="1175657" y="384437"/>
                </a:cubicBezTo>
                <a:cubicBezTo>
                  <a:pt x="1381276" y="430399"/>
                  <a:pt x="1659467" y="292513"/>
                  <a:pt x="1901372" y="326380"/>
                </a:cubicBezTo>
                <a:cubicBezTo>
                  <a:pt x="2143277" y="360247"/>
                  <a:pt x="2387600" y="553770"/>
                  <a:pt x="2627086" y="587637"/>
                </a:cubicBezTo>
                <a:cubicBezTo>
                  <a:pt x="2866572" y="621504"/>
                  <a:pt x="3338286" y="529580"/>
                  <a:pt x="3338286" y="529580"/>
                </a:cubicBezTo>
                <a:lnTo>
                  <a:pt x="3338286" y="529580"/>
                </a:lnTo>
                <a:cubicBezTo>
                  <a:pt x="3485848" y="558609"/>
                  <a:pt x="3991429" y="611827"/>
                  <a:pt x="4223657" y="703751"/>
                </a:cubicBezTo>
                <a:cubicBezTo>
                  <a:pt x="4455885" y="795675"/>
                  <a:pt x="4593771" y="938399"/>
                  <a:pt x="4731657" y="1081123"/>
                </a:cubicBezTo>
                <a:lnTo>
                  <a:pt x="0" y="1052094"/>
                </a:lnTo>
                <a:lnTo>
                  <a:pt x="174172" y="7066"/>
                </a:lnTo>
                <a:close/>
              </a:path>
            </a:pathLst>
          </a:custGeom>
          <a:solidFill>
            <a:srgbClr val="CDEA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KBCloudyDay" panose="020B0604020202020204" charset="0"/>
              <a:ea typeface="KBCloudyDay" panose="020B0604020202020204" charset="0"/>
            </a:endParaRPr>
          </a:p>
        </p:txBody>
      </p:sp>
      <p:sp>
        <p:nvSpPr>
          <p:cNvPr id="195" name="Freeform: Shape 194">
            <a:extLst>
              <a:ext uri="{FF2B5EF4-FFF2-40B4-BE49-F238E27FC236}">
                <a16:creationId xmlns:a16="http://schemas.microsoft.com/office/drawing/2014/main" id="{D8293FF1-08B8-43E3-A696-119F40D48210}"/>
              </a:ext>
            </a:extLst>
          </p:cNvPr>
          <p:cNvSpPr/>
          <p:nvPr/>
        </p:nvSpPr>
        <p:spPr>
          <a:xfrm>
            <a:off x="9260113" y="-29029"/>
            <a:ext cx="2975430" cy="2931886"/>
          </a:xfrm>
          <a:custGeom>
            <a:avLst/>
            <a:gdLst>
              <a:gd name="connsiteX0" fmla="*/ 0 w 4630057"/>
              <a:gd name="connsiteY0" fmla="*/ 72572 h 2931886"/>
              <a:gd name="connsiteX1" fmla="*/ 217714 w 4630057"/>
              <a:gd name="connsiteY1" fmla="*/ 493486 h 2931886"/>
              <a:gd name="connsiteX2" fmla="*/ 986971 w 4630057"/>
              <a:gd name="connsiteY2" fmla="*/ 638629 h 2931886"/>
              <a:gd name="connsiteX3" fmla="*/ 1538514 w 4630057"/>
              <a:gd name="connsiteY3" fmla="*/ 1219200 h 2931886"/>
              <a:gd name="connsiteX4" fmla="*/ 2467428 w 4630057"/>
              <a:gd name="connsiteY4" fmla="*/ 1175658 h 2931886"/>
              <a:gd name="connsiteX5" fmla="*/ 2975428 w 4630057"/>
              <a:gd name="connsiteY5" fmla="*/ 1596572 h 2931886"/>
              <a:gd name="connsiteX6" fmla="*/ 3599543 w 4630057"/>
              <a:gd name="connsiteY6" fmla="*/ 1582058 h 2931886"/>
              <a:gd name="connsiteX7" fmla="*/ 3889828 w 4630057"/>
              <a:gd name="connsiteY7" fmla="*/ 2032000 h 2931886"/>
              <a:gd name="connsiteX8" fmla="*/ 4180114 w 4630057"/>
              <a:gd name="connsiteY8" fmla="*/ 2191658 h 2931886"/>
              <a:gd name="connsiteX9" fmla="*/ 4209143 w 4630057"/>
              <a:gd name="connsiteY9" fmla="*/ 2627086 h 2931886"/>
              <a:gd name="connsiteX10" fmla="*/ 4630057 w 4630057"/>
              <a:gd name="connsiteY10" fmla="*/ 2931886 h 2931886"/>
              <a:gd name="connsiteX11" fmla="*/ 4630057 w 4630057"/>
              <a:gd name="connsiteY11" fmla="*/ 0 h 2931886"/>
              <a:gd name="connsiteX12" fmla="*/ 0 w 4630057"/>
              <a:gd name="connsiteY12" fmla="*/ 72572 h 293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630057" h="2931886">
                <a:moveTo>
                  <a:pt x="0" y="72572"/>
                </a:moveTo>
                <a:cubicBezTo>
                  <a:pt x="26609" y="235857"/>
                  <a:pt x="53219" y="399143"/>
                  <a:pt x="217714" y="493486"/>
                </a:cubicBezTo>
                <a:cubicBezTo>
                  <a:pt x="382209" y="587829"/>
                  <a:pt x="766838" y="517677"/>
                  <a:pt x="986971" y="638629"/>
                </a:cubicBezTo>
                <a:cubicBezTo>
                  <a:pt x="1207104" y="759581"/>
                  <a:pt x="1291771" y="1129695"/>
                  <a:pt x="1538514" y="1219200"/>
                </a:cubicBezTo>
                <a:cubicBezTo>
                  <a:pt x="1785257" y="1308705"/>
                  <a:pt x="2227942" y="1112763"/>
                  <a:pt x="2467428" y="1175658"/>
                </a:cubicBezTo>
                <a:cubicBezTo>
                  <a:pt x="2706914" y="1238553"/>
                  <a:pt x="2786742" y="1528839"/>
                  <a:pt x="2975428" y="1596572"/>
                </a:cubicBezTo>
                <a:cubicBezTo>
                  <a:pt x="3164114" y="1664305"/>
                  <a:pt x="3447143" y="1509487"/>
                  <a:pt x="3599543" y="1582058"/>
                </a:cubicBezTo>
                <a:cubicBezTo>
                  <a:pt x="3751943" y="1654629"/>
                  <a:pt x="3793066" y="1930400"/>
                  <a:pt x="3889828" y="2032000"/>
                </a:cubicBezTo>
                <a:cubicBezTo>
                  <a:pt x="3986590" y="2133600"/>
                  <a:pt x="4126895" y="2092477"/>
                  <a:pt x="4180114" y="2191658"/>
                </a:cubicBezTo>
                <a:cubicBezTo>
                  <a:pt x="4233333" y="2290839"/>
                  <a:pt x="4134153" y="2503715"/>
                  <a:pt x="4209143" y="2627086"/>
                </a:cubicBezTo>
                <a:cubicBezTo>
                  <a:pt x="4284133" y="2750457"/>
                  <a:pt x="4457095" y="2841171"/>
                  <a:pt x="4630057" y="2931886"/>
                </a:cubicBezTo>
                <a:lnTo>
                  <a:pt x="4630057" y="0"/>
                </a:lnTo>
                <a:lnTo>
                  <a:pt x="0" y="72572"/>
                </a:lnTo>
                <a:close/>
              </a:path>
            </a:pathLst>
          </a:custGeom>
          <a:solidFill>
            <a:srgbClr val="CDEA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KBCloudyDay" panose="020B0604020202020204" charset="0"/>
              <a:ea typeface="KBCloudyDay" panose="020B0604020202020204" charset="0"/>
            </a:endParaRPr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F7B579BA-E53C-46BA-A21B-94059C972371}"/>
              </a:ext>
            </a:extLst>
          </p:cNvPr>
          <p:cNvSpPr/>
          <p:nvPr/>
        </p:nvSpPr>
        <p:spPr>
          <a:xfrm>
            <a:off x="-40752" y="-40274"/>
            <a:ext cx="12225003" cy="6907498"/>
          </a:xfrm>
          <a:custGeom>
            <a:avLst/>
            <a:gdLst>
              <a:gd name="connsiteX0" fmla="*/ 599669 w 12212426"/>
              <a:gd name="connsiteY0" fmla="*/ 167513 h 6873584"/>
              <a:gd name="connsiteX1" fmla="*/ 200653 w 12212426"/>
              <a:gd name="connsiteY1" fmla="*/ 566529 h 6873584"/>
              <a:gd name="connsiteX2" fmla="*/ 200653 w 12212426"/>
              <a:gd name="connsiteY2" fmla="*/ 6291562 h 6873584"/>
              <a:gd name="connsiteX3" fmla="*/ 599669 w 12212426"/>
              <a:gd name="connsiteY3" fmla="*/ 6690578 h 6873584"/>
              <a:gd name="connsiteX4" fmla="*/ 11633342 w 12212426"/>
              <a:gd name="connsiteY4" fmla="*/ 6690578 h 6873584"/>
              <a:gd name="connsiteX5" fmla="*/ 12032358 w 12212426"/>
              <a:gd name="connsiteY5" fmla="*/ 6291562 h 6873584"/>
              <a:gd name="connsiteX6" fmla="*/ 12032358 w 12212426"/>
              <a:gd name="connsiteY6" fmla="*/ 566529 h 6873584"/>
              <a:gd name="connsiteX7" fmla="*/ 11633342 w 12212426"/>
              <a:gd name="connsiteY7" fmla="*/ 167513 h 6873584"/>
              <a:gd name="connsiteX8" fmla="*/ 0 w 12212426"/>
              <a:gd name="connsiteY8" fmla="*/ 0 h 6873584"/>
              <a:gd name="connsiteX9" fmla="*/ 12212426 w 12212426"/>
              <a:gd name="connsiteY9" fmla="*/ 0 h 6873584"/>
              <a:gd name="connsiteX10" fmla="*/ 12212426 w 12212426"/>
              <a:gd name="connsiteY10" fmla="*/ 6873584 h 6873584"/>
              <a:gd name="connsiteX11" fmla="*/ 0 w 12212426"/>
              <a:gd name="connsiteY11" fmla="*/ 6873584 h 6873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12426" h="6873584">
                <a:moveTo>
                  <a:pt x="599669" y="167513"/>
                </a:moveTo>
                <a:cubicBezTo>
                  <a:pt x="379299" y="167513"/>
                  <a:pt x="200653" y="346159"/>
                  <a:pt x="200653" y="566529"/>
                </a:cubicBezTo>
                <a:lnTo>
                  <a:pt x="200653" y="6291562"/>
                </a:lnTo>
                <a:cubicBezTo>
                  <a:pt x="200653" y="6511932"/>
                  <a:pt x="379299" y="6690578"/>
                  <a:pt x="599669" y="6690578"/>
                </a:cubicBezTo>
                <a:lnTo>
                  <a:pt x="11633342" y="6690578"/>
                </a:lnTo>
                <a:cubicBezTo>
                  <a:pt x="11853712" y="6690578"/>
                  <a:pt x="12032358" y="6511932"/>
                  <a:pt x="12032358" y="6291562"/>
                </a:cubicBezTo>
                <a:lnTo>
                  <a:pt x="12032358" y="566529"/>
                </a:lnTo>
                <a:cubicBezTo>
                  <a:pt x="12032358" y="346159"/>
                  <a:pt x="11853712" y="167513"/>
                  <a:pt x="11633342" y="167513"/>
                </a:cubicBezTo>
                <a:close/>
                <a:moveTo>
                  <a:pt x="0" y="0"/>
                </a:moveTo>
                <a:lnTo>
                  <a:pt x="12212426" y="0"/>
                </a:lnTo>
                <a:lnTo>
                  <a:pt x="12212426" y="6873584"/>
                </a:lnTo>
                <a:lnTo>
                  <a:pt x="0" y="6873584"/>
                </a:lnTo>
                <a:close/>
              </a:path>
            </a:pathLst>
          </a:custGeom>
          <a:solidFill>
            <a:srgbClr val="B9D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KBCloudyDay" panose="020B0604020202020204" charset="0"/>
              <a:ea typeface="KBCloudyDay" panose="020B0604020202020204" charset="0"/>
            </a:endParaRP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7AED5810-279C-4160-AC2D-051385E4560C}"/>
              </a:ext>
            </a:extLst>
          </p:cNvPr>
          <p:cNvSpPr/>
          <p:nvPr/>
        </p:nvSpPr>
        <p:spPr>
          <a:xfrm>
            <a:off x="3078009" y="645566"/>
            <a:ext cx="6302877" cy="534309"/>
          </a:xfrm>
          <a:prstGeom prst="roundRect">
            <a:avLst>
              <a:gd name="adj" fmla="val 21775"/>
            </a:avLst>
          </a:prstGeom>
          <a:solidFill>
            <a:srgbClr val="B9D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KBCloudyDay" panose="020B0604020202020204" charset="0"/>
              <a:ea typeface="KBCloudyDay" panose="020B0604020202020204" charset="0"/>
            </a:endParaRPr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C3546A6A-52B8-4C11-A268-F0A4E9D537BE}"/>
              </a:ext>
            </a:extLst>
          </p:cNvPr>
          <p:cNvSpPr/>
          <p:nvPr/>
        </p:nvSpPr>
        <p:spPr>
          <a:xfrm>
            <a:off x="2561244" y="1113090"/>
            <a:ext cx="6302877" cy="534309"/>
          </a:xfrm>
          <a:prstGeom prst="roundRect">
            <a:avLst>
              <a:gd name="adj" fmla="val 16667"/>
            </a:avLst>
          </a:prstGeom>
          <a:solidFill>
            <a:srgbClr val="CDEA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KBCloudyDay" panose="020B0604020202020204" charset="0"/>
              <a:ea typeface="KBCloudyDay" panose="020B0604020202020204" charset="0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DD647F7-3823-4DA0-90A3-28EE8E0B12B8}"/>
              </a:ext>
            </a:extLst>
          </p:cNvPr>
          <p:cNvSpPr txBox="1"/>
          <p:nvPr/>
        </p:nvSpPr>
        <p:spPr>
          <a:xfrm>
            <a:off x="3194190" y="759683"/>
            <a:ext cx="5791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BCloudyDay" panose="020B0604020202020204" charset="0"/>
                <a:ea typeface="KBCloudyDay" panose="020B0604020202020204" charset="0"/>
              </a:rPr>
              <a:t>Feature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FD55222-8568-4209-9AD5-92A49B4021B5}"/>
              </a:ext>
            </a:extLst>
          </p:cNvPr>
          <p:cNvSpPr/>
          <p:nvPr/>
        </p:nvSpPr>
        <p:spPr>
          <a:xfrm>
            <a:off x="1309639" y="2330540"/>
            <a:ext cx="4548901" cy="624204"/>
          </a:xfrm>
          <a:prstGeom prst="roundRect">
            <a:avLst>
              <a:gd name="adj" fmla="val 50000"/>
            </a:avLst>
          </a:prstGeom>
          <a:solidFill>
            <a:srgbClr val="CDEAF0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2"/>
              </a:solidFill>
              <a:latin typeface="KBCloudyDay" panose="020B0604020202020204" charset="0"/>
              <a:ea typeface="KBCloudyDay" panose="020B0604020202020204" charset="0"/>
            </a:endParaRP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KBCloudyDay" panose="020B0604020202020204" charset="0"/>
                <a:ea typeface="KBCloudyDay" panose="020B0604020202020204" charset="0"/>
              </a:rPr>
              <a:t>Game Board 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286D558-FCF3-499A-A39E-B64F14B8E8EE}"/>
              </a:ext>
            </a:extLst>
          </p:cNvPr>
          <p:cNvSpPr/>
          <p:nvPr/>
        </p:nvSpPr>
        <p:spPr>
          <a:xfrm>
            <a:off x="861374" y="2351690"/>
            <a:ext cx="621808" cy="624203"/>
          </a:xfrm>
          <a:prstGeom prst="ellipse">
            <a:avLst/>
          </a:prstGeom>
          <a:solidFill>
            <a:srgbClr val="7C9AB2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latin typeface="KBCloudyDay" panose="020B0604020202020204" charset="0"/>
                <a:ea typeface="KBCloudyDay" panose="020B0604020202020204" charset="0"/>
              </a:rPr>
              <a:t>1</a:t>
            </a:r>
            <a:endParaRPr lang="en-US" sz="1400">
              <a:latin typeface="KBCloudyDay" panose="020B0604020202020204" charset="0"/>
              <a:ea typeface="KBCloudyDay" panose="020B0604020202020204" charset="0"/>
            </a:endParaRPr>
          </a:p>
        </p:txBody>
      </p: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0AB4480C-FE0F-4F25-B0CB-9A827ED2FD43}"/>
              </a:ext>
            </a:extLst>
          </p:cNvPr>
          <p:cNvSpPr/>
          <p:nvPr/>
        </p:nvSpPr>
        <p:spPr>
          <a:xfrm>
            <a:off x="6917046" y="2389309"/>
            <a:ext cx="4768552" cy="468431"/>
          </a:xfrm>
          <a:prstGeom prst="roundRect">
            <a:avLst>
              <a:gd name="adj" fmla="val 50000"/>
            </a:avLst>
          </a:prstGeom>
          <a:solidFill>
            <a:srgbClr val="CDEAF0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KBCloudyDay" panose="020B0604020202020204" charset="0"/>
                <a:ea typeface="KBCloudyDay" panose="020B0604020202020204" charset="0"/>
              </a:rPr>
              <a:t>Colored Dice</a:t>
            </a: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13BE3165-C2D3-4C6A-96AE-019C982A225B}"/>
              </a:ext>
            </a:extLst>
          </p:cNvPr>
          <p:cNvSpPr/>
          <p:nvPr/>
        </p:nvSpPr>
        <p:spPr>
          <a:xfrm>
            <a:off x="6536000" y="2353435"/>
            <a:ext cx="621808" cy="624203"/>
          </a:xfrm>
          <a:prstGeom prst="ellipse">
            <a:avLst/>
          </a:prstGeom>
          <a:solidFill>
            <a:srgbClr val="7C9AB2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KBCloudyDay" panose="020B0604020202020204" charset="0"/>
                <a:ea typeface="KBCloudyDay" panose="020B0604020202020204" charset="0"/>
              </a:rPr>
              <a:t>2</a:t>
            </a:r>
            <a:endParaRPr lang="en-US" sz="1400" dirty="0">
              <a:latin typeface="KBCloudyDay" panose="020B0604020202020204" charset="0"/>
              <a:ea typeface="KBCloudyDay" panose="020B0604020202020204" charset="0"/>
            </a:endParaRPr>
          </a:p>
        </p:txBody>
      </p:sp>
      <p:sp>
        <p:nvSpPr>
          <p:cNvPr id="177" name="Rectangle: Rounded Corners 176">
            <a:extLst>
              <a:ext uri="{FF2B5EF4-FFF2-40B4-BE49-F238E27FC236}">
                <a16:creationId xmlns:a16="http://schemas.microsoft.com/office/drawing/2014/main" id="{B82D69DA-B409-4A39-B821-C7553E83FB2E}"/>
              </a:ext>
            </a:extLst>
          </p:cNvPr>
          <p:cNvSpPr/>
          <p:nvPr/>
        </p:nvSpPr>
        <p:spPr>
          <a:xfrm>
            <a:off x="3412002" y="3947462"/>
            <a:ext cx="4893076" cy="583082"/>
          </a:xfrm>
          <a:prstGeom prst="roundRect">
            <a:avLst>
              <a:gd name="adj" fmla="val 50000"/>
            </a:avLst>
          </a:prstGeom>
          <a:solidFill>
            <a:srgbClr val="CDEAF0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KBCloudyDay" panose="020B0604020202020204" charset="0"/>
                <a:ea typeface="KBCloudyDay" panose="020B0604020202020204" charset="0"/>
              </a:rPr>
              <a:t>Player mode option</a:t>
            </a: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E594287D-49A5-4BC7-BE2E-EF20F224A963}"/>
              </a:ext>
            </a:extLst>
          </p:cNvPr>
          <p:cNvSpPr/>
          <p:nvPr/>
        </p:nvSpPr>
        <p:spPr>
          <a:xfrm>
            <a:off x="3049806" y="3947462"/>
            <a:ext cx="621808" cy="624203"/>
          </a:xfrm>
          <a:prstGeom prst="ellipse">
            <a:avLst/>
          </a:prstGeom>
          <a:solidFill>
            <a:srgbClr val="7C9AB2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latin typeface="KBCloudyDay" panose="020B0604020202020204" charset="0"/>
                <a:ea typeface="KBCloudyDay" panose="020B0604020202020204" charset="0"/>
              </a:rPr>
              <a:t>3</a:t>
            </a:r>
            <a:endParaRPr lang="en-US" sz="1400">
              <a:latin typeface="KBCloudyDay" panose="020B0604020202020204" charset="0"/>
              <a:ea typeface="KBCloudyDay" panose="020B060402020202020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75102C-DD69-B309-A4D7-66C02977E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FE9E-CDD7-4A76-AFCD-8C65D4902B95}" type="slidenum">
              <a:rPr lang="en-US" smtClean="0">
                <a:latin typeface="KBCloudyDay" panose="020B0604020202020204" charset="0"/>
                <a:ea typeface="KBCloudyDay" panose="020B0604020202020204" charset="0"/>
              </a:rPr>
              <a:t>6</a:t>
            </a:fld>
            <a:endParaRPr lang="en-US">
              <a:latin typeface="KBCloudyDay" panose="020B0604020202020204" charset="0"/>
              <a:ea typeface="KBCloudyDay" panose="020B060402020202020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9CDEE0-D7E9-1704-CB50-F9961E891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5926-3BA5-4644-9B4C-877FE0206318}" type="datetime1">
              <a:rPr lang="en-US" smtClean="0"/>
              <a:t>11/28/2024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710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8120">
        <p15:prstTrans prst="crush"/>
      </p:transition>
    </mc:Choice>
    <mc:Fallback xmlns="">
      <p:transition spd="slow" advTm="812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1" fill="hold" grpId="0" nodeType="withEffect" p14:presetBounceEnd="54000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3" dur="10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4" dur="10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850"/>
                                </p:stCondLst>
                                <p:childTnLst>
                                  <p:par>
                                    <p:cTn id="1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7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350"/>
                                </p:stCondLst>
                                <p:childTnLst>
                                  <p:par>
                                    <p:cTn id="2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7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850"/>
                                </p:stCondLst>
                                <p:childTnLst>
                                  <p:par>
                                    <p:cTn id="4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7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47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10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1000"/>
                                            <p:tgtEl>
                                              <p:spTgt spid="19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10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4" grpId="0" animBg="1"/>
          <p:bldP spid="195" grpId="0" animBg="1"/>
          <p:bldP spid="164" grpId="0" animBg="1"/>
          <p:bldP spid="165" grpId="0" animBg="1"/>
          <p:bldP spid="166" grpId="0"/>
          <p:bldP spid="18" grpId="0" animBg="1"/>
          <p:bldP spid="17" grpId="0" animBg="1"/>
          <p:bldP spid="175" grpId="0" animBg="1"/>
          <p:bldP spid="176" grpId="0" animBg="1"/>
          <p:bldP spid="177" grpId="0" animBg="1"/>
          <p:bldP spid="17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850"/>
                                </p:stCondLst>
                                <p:childTnLst>
                                  <p:par>
                                    <p:cTn id="1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7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350"/>
                                </p:stCondLst>
                                <p:childTnLst>
                                  <p:par>
                                    <p:cTn id="2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7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850"/>
                                </p:stCondLst>
                                <p:childTnLst>
                                  <p:par>
                                    <p:cTn id="4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7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3350"/>
                                </p:stCondLst>
                                <p:childTnLst>
                                  <p:par>
                                    <p:cTn id="5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17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47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5" dur="10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6" dur="10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10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0" dur="1000"/>
                                            <p:tgtEl>
                                              <p:spTgt spid="19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1" dur="10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10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4" grpId="0" animBg="1"/>
          <p:bldP spid="195" grpId="0" animBg="1"/>
          <p:bldP spid="164" grpId="0" animBg="1"/>
          <p:bldP spid="165" grpId="0" animBg="1"/>
          <p:bldP spid="166" grpId="0"/>
          <p:bldP spid="18" grpId="0" animBg="1"/>
          <p:bldP spid="17" grpId="0" animBg="1"/>
          <p:bldP spid="175" grpId="0" animBg="1"/>
          <p:bldP spid="176" grpId="0" animBg="1"/>
          <p:bldP spid="177" grpId="0" animBg="1"/>
          <p:bldP spid="178" grpId="0" animBg="1"/>
          <p:bldP spid="183" grpId="0" animBg="1"/>
          <p:bldP spid="184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9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3A56FD-8657-FF77-0904-317398FEA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F470ECAB-706A-C250-5A37-C28E10677E4F}"/>
              </a:ext>
            </a:extLst>
          </p:cNvPr>
          <p:cNvGrpSpPr/>
          <p:nvPr/>
        </p:nvGrpSpPr>
        <p:grpSpPr>
          <a:xfrm>
            <a:off x="-82186" y="-262393"/>
            <a:ext cx="12225004" cy="6858046"/>
            <a:chOff x="-33004" y="-46"/>
            <a:chExt cx="12225004" cy="685804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E46F194-F71F-56A8-F3BA-3151FE7ABCD3}"/>
                </a:ext>
              </a:extLst>
            </p:cNvPr>
            <p:cNvGrpSpPr/>
            <p:nvPr/>
          </p:nvGrpSpPr>
          <p:grpSpPr>
            <a:xfrm>
              <a:off x="65326" y="-46"/>
              <a:ext cx="12068604" cy="6858046"/>
              <a:chOff x="65326" y="-46"/>
              <a:chExt cx="12068604" cy="6858046"/>
            </a:xfrm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96A92590-8722-6CE9-0B40-EE5747C929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314" y="-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044FE583-E693-21AC-1E79-6597E8BFE8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828" y="-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5536079B-B9B2-C8CE-1D20-9DAC1370F3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342" y="-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B7510ED3-33BD-D110-58C2-4A751D727E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4856" y="-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C2EEB69E-8CB8-239D-F905-43C41EC3FF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3370" y="-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E1452337-A344-00F6-1687-181B2F2D82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884" y="-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AA7AFBA9-66BC-FF1F-5102-E7814B6305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0398" y="-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643D52E6-FC01-73BC-28F7-73F388BBF2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8912" y="-8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8F4C3F8A-5EC6-5582-868E-9565EF1732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7426" y="-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8C39B42A-E652-7538-0934-63C0F74A03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5940" y="-1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B828484F-72CA-2BA4-2314-B0270DBA20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4454" y="-1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AC034605-E478-9479-2BAC-6F88C2197E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2968" y="-1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7ECA867A-C23B-3800-419E-7EF90E3F7D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1482" y="-1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BC5CA2F2-9474-2EEC-7BAE-D1D840438F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9996" y="-1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933EF435-CD16-6B42-E162-5202B5CA3D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8510" y="-1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CC49D00E-622D-4BDD-632B-1BA992B6C3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7024" y="-1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870F48CA-3DFD-D13F-F790-34D1DD3753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5538" y="-1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F1662272-162F-0894-6B8F-C162785C2A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4052" y="-18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04BFA75B-5D10-9B1E-FE07-CB3F7DF247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2566" y="-1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FD760445-3BF6-482E-63F4-C465839FF5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1080" y="-2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9E37AB53-D0AC-AF31-D1E6-1BF3E42895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9594" y="-2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CF42EB85-23FF-9161-5551-413A7F0FC0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8108" y="-2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20F4631C-AF0C-C3E1-4719-8303E4A82C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6622" y="-2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2118EA31-9A76-FE06-B61B-A595FDF0DE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5136" y="-2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DA13B386-7F76-4CC3-354E-55E19E1A3B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3650" y="-2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FDA4BC6E-1DDF-E1A5-DEA8-68B01F2FB3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2164" y="-2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911B5CBE-D294-0A65-D0F9-B59EF98CE3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0678" y="-2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94D381FC-CD22-4E3C-8425-FF13C3280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9192" y="-28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022803B9-065D-C343-7D35-67C150AAE0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7706" y="-2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DF417B32-FF14-3B09-89EC-6E7B468AF3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06220" y="-3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551C301F-2992-6FE6-EE2D-B2B91D2894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4734" y="-3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94DB173E-3399-09EB-218A-1F9BC4AA67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3248" y="-3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2F40DB32-54E8-D807-F956-DB80FC5573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11762" y="-3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96798B43-BF5C-0DD8-F7A7-02D93BCE67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0276" y="-3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672B986E-8ABB-E53C-CD10-07E04FCBC9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8790" y="-3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9C181E8F-E292-36D0-049E-5844474B4C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7304" y="-3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FDDBE669-CEA8-C4A1-6857-2F5209F54A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5818" y="-3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549D1DEA-CC83-5C4C-F98A-F07373F625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4332" y="-38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6F607567-ED0C-3734-EEFF-2E5BE2EB7D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2846" y="-3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CBC57F74-4B3C-7E30-0E87-1192018DAD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91360" y="-4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7A97F71B-61D0-A623-69F3-474C278071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59874" y="-4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FC70E43C-A0A3-3D51-5C3B-384E11ECA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8388" y="-4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F0DEC47C-2D53-CBAF-5259-2DF9F8B7B0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96902" y="-4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E684F2C9-0DF8-F2D3-8BBE-E26AA6E141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65416" y="-4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A5BF4600-3D14-463C-7C6F-27789508B5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33930" y="-4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A0A59E2C-5F03-5434-93C5-9FF7ED89C6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26" y="-4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2F9EBD57-EC16-8928-5B54-87DC47721143}"/>
                </a:ext>
              </a:extLst>
            </p:cNvPr>
            <p:cNvGrpSpPr/>
            <p:nvPr/>
          </p:nvGrpSpPr>
          <p:grpSpPr>
            <a:xfrm>
              <a:off x="-33004" y="78833"/>
              <a:ext cx="12225004" cy="6698325"/>
              <a:chOff x="12590503" y="136889"/>
              <a:chExt cx="6858046" cy="6698325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5F50828A-DC04-AF66-1A2D-65B6FFA81F1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4" y="-303812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846EA96B-73E2-E4AF-8358-60672BBCF85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5" y="-276961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A37DE26B-24F9-3C25-46D0-E24CE77808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6" y="-250109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C01D6E6C-76DC-CB53-16FB-717EAC5542C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7" y="-223258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091120FC-1499-D627-37AA-32689B1A67A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8" y="-196406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744C440D-EC58-EA77-4134-7639525E877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9" y="-169555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D6051B71-FB74-9ABF-908D-EAC2AF5103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0" y="-142703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15FFCE8E-2984-0CF3-E294-BDE3BDD58F1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1" y="-115852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6EF20F5B-77D2-93F8-8CED-0F0491ECE9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2" y="-89001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D74C9632-BC49-F641-875A-39F63577F8B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3" y="-621498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64346034-7E89-AB57-0D73-1359DB73A5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4" y="-35298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392FCF26-CBD9-4229-F0AD-867885A9BD9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5" y="-8447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4E2F4167-1072-B3B7-5097-4C7336635F9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6" y="18404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841A3B45-9492-2C5F-A27A-344C8ACA62E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7" y="45255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187F9F1D-F26F-F54C-C947-8D7F305064E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8" y="72107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9705CAA5-2A58-D50B-7549-0789642EC24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9" y="98958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C4CA6379-740B-E88E-0980-C02E1674CD2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0" y="125810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3A1C5DA5-3E96-4F76-4871-BFC790D2D4C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1" y="152661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EE3A5D51-4749-3F95-0D7A-6C57482BA99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2" y="179512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4688A294-CF30-F246-F1F3-B3F942EDB76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3" y="206364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68150634-E3B9-4B41-941C-3E933843AD7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4" y="233215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AB62E322-38EC-1C3A-AD61-9FFB26705A8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5" y="260067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AADB4E3D-7C09-3DF5-3359-6E32AEE9938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6" y="286918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DED4FCDA-1C43-1186-7B44-9EABA39C3AB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7" y="313769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2052F64E-F635-6BB0-4655-3E68BA677F5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8" y="340621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B57BF364-26B8-5D8F-8D92-85521538B50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49" y="-329211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9101F80A-541A-BD5A-4C69-68046C3377EE}"/>
              </a:ext>
            </a:extLst>
          </p:cNvPr>
          <p:cNvSpPr/>
          <p:nvPr/>
        </p:nvSpPr>
        <p:spPr>
          <a:xfrm>
            <a:off x="-29946" y="5798065"/>
            <a:ext cx="4731657" cy="1081123"/>
          </a:xfrm>
          <a:custGeom>
            <a:avLst/>
            <a:gdLst>
              <a:gd name="connsiteX0" fmla="*/ 174172 w 4731657"/>
              <a:gd name="connsiteY0" fmla="*/ 7066 h 1081123"/>
              <a:gd name="connsiteX1" fmla="*/ 667657 w 4731657"/>
              <a:gd name="connsiteY1" fmla="*/ 50609 h 1081123"/>
              <a:gd name="connsiteX2" fmla="*/ 1175657 w 4731657"/>
              <a:gd name="connsiteY2" fmla="*/ 384437 h 1081123"/>
              <a:gd name="connsiteX3" fmla="*/ 1901372 w 4731657"/>
              <a:gd name="connsiteY3" fmla="*/ 326380 h 1081123"/>
              <a:gd name="connsiteX4" fmla="*/ 2627086 w 4731657"/>
              <a:gd name="connsiteY4" fmla="*/ 587637 h 1081123"/>
              <a:gd name="connsiteX5" fmla="*/ 3338286 w 4731657"/>
              <a:gd name="connsiteY5" fmla="*/ 529580 h 1081123"/>
              <a:gd name="connsiteX6" fmla="*/ 3338286 w 4731657"/>
              <a:gd name="connsiteY6" fmla="*/ 529580 h 1081123"/>
              <a:gd name="connsiteX7" fmla="*/ 4223657 w 4731657"/>
              <a:gd name="connsiteY7" fmla="*/ 703751 h 1081123"/>
              <a:gd name="connsiteX8" fmla="*/ 4731657 w 4731657"/>
              <a:gd name="connsiteY8" fmla="*/ 1081123 h 1081123"/>
              <a:gd name="connsiteX9" fmla="*/ 0 w 4731657"/>
              <a:gd name="connsiteY9" fmla="*/ 1052094 h 1081123"/>
              <a:gd name="connsiteX10" fmla="*/ 174172 w 4731657"/>
              <a:gd name="connsiteY10" fmla="*/ 7066 h 1081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31657" h="1081123">
                <a:moveTo>
                  <a:pt x="174172" y="7066"/>
                </a:moveTo>
                <a:cubicBezTo>
                  <a:pt x="337457" y="-2610"/>
                  <a:pt x="500743" y="-12286"/>
                  <a:pt x="667657" y="50609"/>
                </a:cubicBezTo>
                <a:cubicBezTo>
                  <a:pt x="834571" y="113504"/>
                  <a:pt x="970038" y="338475"/>
                  <a:pt x="1175657" y="384437"/>
                </a:cubicBezTo>
                <a:cubicBezTo>
                  <a:pt x="1381276" y="430399"/>
                  <a:pt x="1659467" y="292513"/>
                  <a:pt x="1901372" y="326380"/>
                </a:cubicBezTo>
                <a:cubicBezTo>
                  <a:pt x="2143277" y="360247"/>
                  <a:pt x="2387600" y="553770"/>
                  <a:pt x="2627086" y="587637"/>
                </a:cubicBezTo>
                <a:cubicBezTo>
                  <a:pt x="2866572" y="621504"/>
                  <a:pt x="3338286" y="529580"/>
                  <a:pt x="3338286" y="529580"/>
                </a:cubicBezTo>
                <a:lnTo>
                  <a:pt x="3338286" y="529580"/>
                </a:lnTo>
                <a:cubicBezTo>
                  <a:pt x="3485848" y="558609"/>
                  <a:pt x="3991429" y="611827"/>
                  <a:pt x="4223657" y="703751"/>
                </a:cubicBezTo>
                <a:cubicBezTo>
                  <a:pt x="4455885" y="795675"/>
                  <a:pt x="4593771" y="938399"/>
                  <a:pt x="4731657" y="1081123"/>
                </a:cubicBezTo>
                <a:lnTo>
                  <a:pt x="0" y="1052094"/>
                </a:lnTo>
                <a:lnTo>
                  <a:pt x="174172" y="7066"/>
                </a:lnTo>
                <a:close/>
              </a:path>
            </a:pathLst>
          </a:custGeom>
          <a:solidFill>
            <a:srgbClr val="CDEA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KBCloudyDay" panose="020B0604020202020204" charset="0"/>
              <a:ea typeface="KBCloudyDay" panose="020B0604020202020204" charset="0"/>
            </a:endParaRPr>
          </a:p>
        </p:txBody>
      </p:sp>
      <p:sp>
        <p:nvSpPr>
          <p:cNvPr id="195" name="Freeform: Shape 194">
            <a:extLst>
              <a:ext uri="{FF2B5EF4-FFF2-40B4-BE49-F238E27FC236}">
                <a16:creationId xmlns:a16="http://schemas.microsoft.com/office/drawing/2014/main" id="{63865B7E-64EB-7FE5-F37E-D4F339383C83}"/>
              </a:ext>
            </a:extLst>
          </p:cNvPr>
          <p:cNvSpPr/>
          <p:nvPr/>
        </p:nvSpPr>
        <p:spPr>
          <a:xfrm>
            <a:off x="9260113" y="-29029"/>
            <a:ext cx="2975430" cy="2931886"/>
          </a:xfrm>
          <a:custGeom>
            <a:avLst/>
            <a:gdLst>
              <a:gd name="connsiteX0" fmla="*/ 0 w 4630057"/>
              <a:gd name="connsiteY0" fmla="*/ 72572 h 2931886"/>
              <a:gd name="connsiteX1" fmla="*/ 217714 w 4630057"/>
              <a:gd name="connsiteY1" fmla="*/ 493486 h 2931886"/>
              <a:gd name="connsiteX2" fmla="*/ 986971 w 4630057"/>
              <a:gd name="connsiteY2" fmla="*/ 638629 h 2931886"/>
              <a:gd name="connsiteX3" fmla="*/ 1538514 w 4630057"/>
              <a:gd name="connsiteY3" fmla="*/ 1219200 h 2931886"/>
              <a:gd name="connsiteX4" fmla="*/ 2467428 w 4630057"/>
              <a:gd name="connsiteY4" fmla="*/ 1175658 h 2931886"/>
              <a:gd name="connsiteX5" fmla="*/ 2975428 w 4630057"/>
              <a:gd name="connsiteY5" fmla="*/ 1596572 h 2931886"/>
              <a:gd name="connsiteX6" fmla="*/ 3599543 w 4630057"/>
              <a:gd name="connsiteY6" fmla="*/ 1582058 h 2931886"/>
              <a:gd name="connsiteX7" fmla="*/ 3889828 w 4630057"/>
              <a:gd name="connsiteY7" fmla="*/ 2032000 h 2931886"/>
              <a:gd name="connsiteX8" fmla="*/ 4180114 w 4630057"/>
              <a:gd name="connsiteY8" fmla="*/ 2191658 h 2931886"/>
              <a:gd name="connsiteX9" fmla="*/ 4209143 w 4630057"/>
              <a:gd name="connsiteY9" fmla="*/ 2627086 h 2931886"/>
              <a:gd name="connsiteX10" fmla="*/ 4630057 w 4630057"/>
              <a:gd name="connsiteY10" fmla="*/ 2931886 h 2931886"/>
              <a:gd name="connsiteX11" fmla="*/ 4630057 w 4630057"/>
              <a:gd name="connsiteY11" fmla="*/ 0 h 2931886"/>
              <a:gd name="connsiteX12" fmla="*/ 0 w 4630057"/>
              <a:gd name="connsiteY12" fmla="*/ 72572 h 293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630057" h="2931886">
                <a:moveTo>
                  <a:pt x="0" y="72572"/>
                </a:moveTo>
                <a:cubicBezTo>
                  <a:pt x="26609" y="235857"/>
                  <a:pt x="53219" y="399143"/>
                  <a:pt x="217714" y="493486"/>
                </a:cubicBezTo>
                <a:cubicBezTo>
                  <a:pt x="382209" y="587829"/>
                  <a:pt x="766838" y="517677"/>
                  <a:pt x="986971" y="638629"/>
                </a:cubicBezTo>
                <a:cubicBezTo>
                  <a:pt x="1207104" y="759581"/>
                  <a:pt x="1291771" y="1129695"/>
                  <a:pt x="1538514" y="1219200"/>
                </a:cubicBezTo>
                <a:cubicBezTo>
                  <a:pt x="1785257" y="1308705"/>
                  <a:pt x="2227942" y="1112763"/>
                  <a:pt x="2467428" y="1175658"/>
                </a:cubicBezTo>
                <a:cubicBezTo>
                  <a:pt x="2706914" y="1238553"/>
                  <a:pt x="2786742" y="1528839"/>
                  <a:pt x="2975428" y="1596572"/>
                </a:cubicBezTo>
                <a:cubicBezTo>
                  <a:pt x="3164114" y="1664305"/>
                  <a:pt x="3447143" y="1509487"/>
                  <a:pt x="3599543" y="1582058"/>
                </a:cubicBezTo>
                <a:cubicBezTo>
                  <a:pt x="3751943" y="1654629"/>
                  <a:pt x="3793066" y="1930400"/>
                  <a:pt x="3889828" y="2032000"/>
                </a:cubicBezTo>
                <a:cubicBezTo>
                  <a:pt x="3986590" y="2133600"/>
                  <a:pt x="4126895" y="2092477"/>
                  <a:pt x="4180114" y="2191658"/>
                </a:cubicBezTo>
                <a:cubicBezTo>
                  <a:pt x="4233333" y="2290839"/>
                  <a:pt x="4134153" y="2503715"/>
                  <a:pt x="4209143" y="2627086"/>
                </a:cubicBezTo>
                <a:cubicBezTo>
                  <a:pt x="4284133" y="2750457"/>
                  <a:pt x="4457095" y="2841171"/>
                  <a:pt x="4630057" y="2931886"/>
                </a:cubicBezTo>
                <a:lnTo>
                  <a:pt x="4630057" y="0"/>
                </a:lnTo>
                <a:lnTo>
                  <a:pt x="0" y="72572"/>
                </a:lnTo>
                <a:close/>
              </a:path>
            </a:pathLst>
          </a:custGeom>
          <a:solidFill>
            <a:srgbClr val="CDEA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KBCloudyDay" panose="020B0604020202020204" charset="0"/>
              <a:ea typeface="KBCloudyDay" panose="020B0604020202020204" charset="0"/>
            </a:endParaRPr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22B82472-5745-D7BE-A3B9-D257D8AAD906}"/>
              </a:ext>
            </a:extLst>
          </p:cNvPr>
          <p:cNvSpPr/>
          <p:nvPr/>
        </p:nvSpPr>
        <p:spPr>
          <a:xfrm>
            <a:off x="-40752" y="-40274"/>
            <a:ext cx="12225003" cy="6907498"/>
          </a:xfrm>
          <a:custGeom>
            <a:avLst/>
            <a:gdLst>
              <a:gd name="connsiteX0" fmla="*/ 599669 w 12212426"/>
              <a:gd name="connsiteY0" fmla="*/ 167513 h 6873584"/>
              <a:gd name="connsiteX1" fmla="*/ 200653 w 12212426"/>
              <a:gd name="connsiteY1" fmla="*/ 566529 h 6873584"/>
              <a:gd name="connsiteX2" fmla="*/ 200653 w 12212426"/>
              <a:gd name="connsiteY2" fmla="*/ 6291562 h 6873584"/>
              <a:gd name="connsiteX3" fmla="*/ 599669 w 12212426"/>
              <a:gd name="connsiteY3" fmla="*/ 6690578 h 6873584"/>
              <a:gd name="connsiteX4" fmla="*/ 11633342 w 12212426"/>
              <a:gd name="connsiteY4" fmla="*/ 6690578 h 6873584"/>
              <a:gd name="connsiteX5" fmla="*/ 12032358 w 12212426"/>
              <a:gd name="connsiteY5" fmla="*/ 6291562 h 6873584"/>
              <a:gd name="connsiteX6" fmla="*/ 12032358 w 12212426"/>
              <a:gd name="connsiteY6" fmla="*/ 566529 h 6873584"/>
              <a:gd name="connsiteX7" fmla="*/ 11633342 w 12212426"/>
              <a:gd name="connsiteY7" fmla="*/ 167513 h 6873584"/>
              <a:gd name="connsiteX8" fmla="*/ 0 w 12212426"/>
              <a:gd name="connsiteY8" fmla="*/ 0 h 6873584"/>
              <a:gd name="connsiteX9" fmla="*/ 12212426 w 12212426"/>
              <a:gd name="connsiteY9" fmla="*/ 0 h 6873584"/>
              <a:gd name="connsiteX10" fmla="*/ 12212426 w 12212426"/>
              <a:gd name="connsiteY10" fmla="*/ 6873584 h 6873584"/>
              <a:gd name="connsiteX11" fmla="*/ 0 w 12212426"/>
              <a:gd name="connsiteY11" fmla="*/ 6873584 h 6873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12426" h="6873584">
                <a:moveTo>
                  <a:pt x="599669" y="167513"/>
                </a:moveTo>
                <a:cubicBezTo>
                  <a:pt x="379299" y="167513"/>
                  <a:pt x="200653" y="346159"/>
                  <a:pt x="200653" y="566529"/>
                </a:cubicBezTo>
                <a:lnTo>
                  <a:pt x="200653" y="6291562"/>
                </a:lnTo>
                <a:cubicBezTo>
                  <a:pt x="200653" y="6511932"/>
                  <a:pt x="379299" y="6690578"/>
                  <a:pt x="599669" y="6690578"/>
                </a:cubicBezTo>
                <a:lnTo>
                  <a:pt x="11633342" y="6690578"/>
                </a:lnTo>
                <a:cubicBezTo>
                  <a:pt x="11853712" y="6690578"/>
                  <a:pt x="12032358" y="6511932"/>
                  <a:pt x="12032358" y="6291562"/>
                </a:cubicBezTo>
                <a:lnTo>
                  <a:pt x="12032358" y="566529"/>
                </a:lnTo>
                <a:cubicBezTo>
                  <a:pt x="12032358" y="346159"/>
                  <a:pt x="11853712" y="167513"/>
                  <a:pt x="11633342" y="167513"/>
                </a:cubicBezTo>
                <a:close/>
                <a:moveTo>
                  <a:pt x="0" y="0"/>
                </a:moveTo>
                <a:lnTo>
                  <a:pt x="12212426" y="0"/>
                </a:lnTo>
                <a:lnTo>
                  <a:pt x="12212426" y="6873584"/>
                </a:lnTo>
                <a:lnTo>
                  <a:pt x="0" y="6873584"/>
                </a:lnTo>
                <a:close/>
              </a:path>
            </a:pathLst>
          </a:custGeom>
          <a:solidFill>
            <a:srgbClr val="B9D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KBCloudyDay" panose="020B0604020202020204" charset="0"/>
              <a:ea typeface="KBCloudyDay" panose="020B0604020202020204" charset="0"/>
            </a:endParaRP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3FC47FD4-C330-0C97-BF50-C5059A4C2D90}"/>
              </a:ext>
            </a:extLst>
          </p:cNvPr>
          <p:cNvSpPr/>
          <p:nvPr/>
        </p:nvSpPr>
        <p:spPr>
          <a:xfrm>
            <a:off x="3078009" y="645566"/>
            <a:ext cx="6302877" cy="534309"/>
          </a:xfrm>
          <a:prstGeom prst="roundRect">
            <a:avLst>
              <a:gd name="adj" fmla="val 21775"/>
            </a:avLst>
          </a:prstGeom>
          <a:solidFill>
            <a:srgbClr val="B9D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KBCloudyDay" panose="020B0604020202020204" charset="0"/>
              <a:ea typeface="KBCloudyDay" panose="020B0604020202020204" charset="0"/>
            </a:endParaRPr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43098A2F-749F-03BF-B379-D1BA53DF7404}"/>
              </a:ext>
            </a:extLst>
          </p:cNvPr>
          <p:cNvSpPr/>
          <p:nvPr/>
        </p:nvSpPr>
        <p:spPr>
          <a:xfrm>
            <a:off x="2561244" y="1113090"/>
            <a:ext cx="6302877" cy="534309"/>
          </a:xfrm>
          <a:prstGeom prst="roundRect">
            <a:avLst>
              <a:gd name="adj" fmla="val 16667"/>
            </a:avLst>
          </a:prstGeom>
          <a:solidFill>
            <a:srgbClr val="CDEA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KBCloudyDay" panose="020B0604020202020204" charset="0"/>
              <a:ea typeface="KBCloudyDay" panose="020B0604020202020204" charset="0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C59EF177-5B65-35A5-C831-1184F59E9F0C}"/>
              </a:ext>
            </a:extLst>
          </p:cNvPr>
          <p:cNvSpPr txBox="1"/>
          <p:nvPr/>
        </p:nvSpPr>
        <p:spPr>
          <a:xfrm>
            <a:off x="3194190" y="759683"/>
            <a:ext cx="5791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BCloudyDay" panose="020B0604020202020204" charset="0"/>
                <a:ea typeface="KBCloudyDay" panose="020B0604020202020204" charset="0"/>
              </a:rPr>
              <a:t>Interface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18A1320-D619-5AC1-7F70-9C85A738E04B}"/>
              </a:ext>
            </a:extLst>
          </p:cNvPr>
          <p:cNvSpPr/>
          <p:nvPr/>
        </p:nvSpPr>
        <p:spPr>
          <a:xfrm>
            <a:off x="1309639" y="2330540"/>
            <a:ext cx="4548901" cy="624204"/>
          </a:xfrm>
          <a:prstGeom prst="roundRect">
            <a:avLst>
              <a:gd name="adj" fmla="val 50000"/>
            </a:avLst>
          </a:prstGeom>
          <a:solidFill>
            <a:srgbClr val="CDEAF0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2"/>
              </a:solidFill>
              <a:latin typeface="KBCloudyDay" panose="020B0604020202020204" charset="0"/>
              <a:ea typeface="KBCloudyDay" panose="020B0604020202020204" charset="0"/>
            </a:endParaRP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KBCloudyDay" panose="020B0604020202020204" charset="0"/>
                <a:ea typeface="KBCloudyDay" panose="020B0604020202020204" charset="0"/>
              </a:rPr>
              <a:t>Welcome Message 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49B63B7-5C37-AA90-6A53-81A2454BAC5C}"/>
              </a:ext>
            </a:extLst>
          </p:cNvPr>
          <p:cNvSpPr/>
          <p:nvPr/>
        </p:nvSpPr>
        <p:spPr>
          <a:xfrm>
            <a:off x="861374" y="2351690"/>
            <a:ext cx="621808" cy="624203"/>
          </a:xfrm>
          <a:prstGeom prst="ellipse">
            <a:avLst/>
          </a:prstGeom>
          <a:solidFill>
            <a:srgbClr val="7C9AB2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latin typeface="KBCloudyDay" panose="020B0604020202020204" charset="0"/>
                <a:ea typeface="KBCloudyDay" panose="020B0604020202020204" charset="0"/>
              </a:rPr>
              <a:t>1</a:t>
            </a:r>
            <a:endParaRPr lang="en-US" sz="1400">
              <a:latin typeface="KBCloudyDay" panose="020B0604020202020204" charset="0"/>
              <a:ea typeface="KBCloudyDay" panose="020B0604020202020204" charset="0"/>
            </a:endParaRPr>
          </a:p>
        </p:txBody>
      </p: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535BFEEC-C16A-167F-6C2B-5EACFF2E9969}"/>
              </a:ext>
            </a:extLst>
          </p:cNvPr>
          <p:cNvSpPr/>
          <p:nvPr/>
        </p:nvSpPr>
        <p:spPr>
          <a:xfrm>
            <a:off x="6917046" y="2389309"/>
            <a:ext cx="4768552" cy="468431"/>
          </a:xfrm>
          <a:prstGeom prst="roundRect">
            <a:avLst>
              <a:gd name="adj" fmla="val 50000"/>
            </a:avLst>
          </a:prstGeom>
          <a:solidFill>
            <a:srgbClr val="CDEAF0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KBCloudyDay" panose="020B0604020202020204" charset="0"/>
                <a:ea typeface="KBCloudyDay" panose="020B0604020202020204" charset="0"/>
              </a:rPr>
              <a:t>Player mode message</a:t>
            </a: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CB898911-97B2-A611-3D6D-42DEBF18BA45}"/>
              </a:ext>
            </a:extLst>
          </p:cNvPr>
          <p:cNvSpPr/>
          <p:nvPr/>
        </p:nvSpPr>
        <p:spPr>
          <a:xfrm>
            <a:off x="6536000" y="2353435"/>
            <a:ext cx="621808" cy="624203"/>
          </a:xfrm>
          <a:prstGeom prst="ellipse">
            <a:avLst/>
          </a:prstGeom>
          <a:solidFill>
            <a:srgbClr val="7C9AB2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KBCloudyDay" panose="020B0604020202020204" charset="0"/>
                <a:ea typeface="KBCloudyDay" panose="020B0604020202020204" charset="0"/>
              </a:rPr>
              <a:t>2</a:t>
            </a:r>
            <a:endParaRPr lang="en-US" sz="1400" dirty="0">
              <a:latin typeface="KBCloudyDay" panose="020B0604020202020204" charset="0"/>
              <a:ea typeface="KBCloudyDay" panose="020B0604020202020204" charset="0"/>
            </a:endParaRPr>
          </a:p>
        </p:txBody>
      </p:sp>
      <p:sp>
        <p:nvSpPr>
          <p:cNvPr id="177" name="Rectangle: Rounded Corners 176">
            <a:extLst>
              <a:ext uri="{FF2B5EF4-FFF2-40B4-BE49-F238E27FC236}">
                <a16:creationId xmlns:a16="http://schemas.microsoft.com/office/drawing/2014/main" id="{D5C00AC7-0D0F-4E4F-3B0A-A02D665D06D0}"/>
              </a:ext>
            </a:extLst>
          </p:cNvPr>
          <p:cNvSpPr/>
          <p:nvPr/>
        </p:nvSpPr>
        <p:spPr>
          <a:xfrm>
            <a:off x="3581400" y="3792599"/>
            <a:ext cx="4893076" cy="583082"/>
          </a:xfrm>
          <a:prstGeom prst="roundRect">
            <a:avLst>
              <a:gd name="adj" fmla="val 50000"/>
            </a:avLst>
          </a:prstGeom>
          <a:solidFill>
            <a:srgbClr val="CDEAF0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KBCloudyDay" panose="020B0604020202020204" charset="0"/>
                <a:ea typeface="KBCloudyDay" panose="020B0604020202020204" charset="0"/>
              </a:rPr>
              <a:t>Game Board</a:t>
            </a: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948CABA7-10A9-C73E-91CF-4DD4B3BC29B2}"/>
              </a:ext>
            </a:extLst>
          </p:cNvPr>
          <p:cNvSpPr/>
          <p:nvPr/>
        </p:nvSpPr>
        <p:spPr>
          <a:xfrm>
            <a:off x="3130457" y="3772038"/>
            <a:ext cx="621808" cy="624203"/>
          </a:xfrm>
          <a:prstGeom prst="ellipse">
            <a:avLst/>
          </a:prstGeom>
          <a:solidFill>
            <a:srgbClr val="7C9AB2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latin typeface="KBCloudyDay" panose="020B0604020202020204" charset="0"/>
                <a:ea typeface="KBCloudyDay" panose="020B0604020202020204" charset="0"/>
              </a:rPr>
              <a:t>3</a:t>
            </a:r>
            <a:endParaRPr lang="en-US" sz="1400">
              <a:latin typeface="KBCloudyDay" panose="020B0604020202020204" charset="0"/>
              <a:ea typeface="KBCloudyDay" panose="020B060402020202020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368DFE-7041-A6E9-56D8-2EEBAAFEE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FE9E-CDD7-4A76-AFCD-8C65D4902B95}" type="slidenum">
              <a:rPr lang="en-US" smtClean="0">
                <a:latin typeface="KBCloudyDay" panose="020B0604020202020204" charset="0"/>
                <a:ea typeface="KBCloudyDay" panose="020B0604020202020204" charset="0"/>
              </a:rPr>
              <a:t>7</a:t>
            </a:fld>
            <a:endParaRPr lang="en-US">
              <a:latin typeface="KBCloudyDay" panose="020B0604020202020204" charset="0"/>
              <a:ea typeface="KBCloudyDay" panose="020B060402020202020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6F8050-C251-19F4-4EFD-77A11321B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5926-3BA5-4644-9B4C-877FE0206318}" type="datetime1">
              <a:rPr lang="en-US" smtClean="0"/>
              <a:t>11/28/2024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349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8120">
        <p15:prstTrans prst="crush"/>
      </p:transition>
    </mc:Choice>
    <mc:Fallback xmlns="">
      <p:transition spd="slow" advTm="812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1" fill="hold" grpId="0" nodeType="withEffect" p14:presetBounceEnd="54000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3" dur="10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4" dur="10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2050"/>
                                </p:stCondLst>
                                <p:childTnLst>
                                  <p:par>
                                    <p:cTn id="1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7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550"/>
                                </p:stCondLst>
                                <p:childTnLst>
                                  <p:par>
                                    <p:cTn id="2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7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050"/>
                                </p:stCondLst>
                                <p:childTnLst>
                                  <p:par>
                                    <p:cTn id="4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7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47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10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1000"/>
                                            <p:tgtEl>
                                              <p:spTgt spid="19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10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4" grpId="0" animBg="1"/>
          <p:bldP spid="195" grpId="0" animBg="1"/>
          <p:bldP spid="164" grpId="0" animBg="1"/>
          <p:bldP spid="165" grpId="0" animBg="1"/>
          <p:bldP spid="166" grpId="0"/>
          <p:bldP spid="18" grpId="0" animBg="1"/>
          <p:bldP spid="17" grpId="0" animBg="1"/>
          <p:bldP spid="175" grpId="0" animBg="1"/>
          <p:bldP spid="176" grpId="0" animBg="1"/>
          <p:bldP spid="177" grpId="0" animBg="1"/>
          <p:bldP spid="17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2050"/>
                                </p:stCondLst>
                                <p:childTnLst>
                                  <p:par>
                                    <p:cTn id="1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7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550"/>
                                </p:stCondLst>
                                <p:childTnLst>
                                  <p:par>
                                    <p:cTn id="2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7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050"/>
                                </p:stCondLst>
                                <p:childTnLst>
                                  <p:par>
                                    <p:cTn id="4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7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47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10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1000"/>
                                            <p:tgtEl>
                                              <p:spTgt spid="19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10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4" grpId="0" animBg="1"/>
          <p:bldP spid="195" grpId="0" animBg="1"/>
          <p:bldP spid="164" grpId="0" animBg="1"/>
          <p:bldP spid="165" grpId="0" animBg="1"/>
          <p:bldP spid="166" grpId="0"/>
          <p:bldP spid="18" grpId="0" animBg="1"/>
          <p:bldP spid="17" grpId="0" animBg="1"/>
          <p:bldP spid="175" grpId="0" animBg="1"/>
          <p:bldP spid="176" grpId="0" animBg="1"/>
          <p:bldP spid="177" grpId="0" animBg="1"/>
          <p:bldP spid="178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36635DF7-3543-4ADC-863F-C556DF637C88}"/>
              </a:ext>
            </a:extLst>
          </p:cNvPr>
          <p:cNvGrpSpPr/>
          <p:nvPr/>
        </p:nvGrpSpPr>
        <p:grpSpPr>
          <a:xfrm>
            <a:off x="-82186" y="-262393"/>
            <a:ext cx="12225004" cy="6858046"/>
            <a:chOff x="-33004" y="-46"/>
            <a:chExt cx="12225004" cy="685804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379CA48F-A99F-4783-AD88-246DF04C1A4E}"/>
                </a:ext>
              </a:extLst>
            </p:cNvPr>
            <p:cNvGrpSpPr/>
            <p:nvPr/>
          </p:nvGrpSpPr>
          <p:grpSpPr>
            <a:xfrm>
              <a:off x="65326" y="-46"/>
              <a:ext cx="12068604" cy="6858046"/>
              <a:chOff x="65326" y="-46"/>
              <a:chExt cx="12068604" cy="6858046"/>
            </a:xfrm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9DA22ED7-4FDF-4620-B01F-0FD4C2941A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314" y="-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5B1FEC5B-880C-44E3-A18B-1746CD5F74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828" y="-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EA951E80-B397-47D0-BBA2-D32082D08C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342" y="-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5C438752-479F-4AAF-907A-4868CFF162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4856" y="-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4ABD1D80-C0E8-4442-904B-128637045D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3370" y="-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A022C040-541D-45E6-88A0-CBC41B69D8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884" y="-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300F9A93-879A-4DCA-A1E3-8AAF1B746D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0398" y="-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BFBCE4D9-788D-47C4-A98F-5073DC9B65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8912" y="-8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99AB21BC-A177-4ED4-A04D-68394EC443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7426" y="-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74F016B2-B6CA-4AF3-9BBE-424AEEBD70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5940" y="-1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396A6CF6-FDDC-49A0-96E3-BF82422072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4454" y="-1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76C10F7C-BF25-4B9D-872D-DDCF80EA4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2968" y="-1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A54F678D-0ABF-4297-9DFE-BD4D8FC251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1482" y="-1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3E1671DA-7587-4175-92FB-972CC0B517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9996" y="-1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508F048F-8E60-4832-BF09-3911EE2B84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8510" y="-1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51E6EE3F-4D23-4A02-AF5E-69589B454F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7024" y="-1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03D6B070-AA35-45A8-BCB4-D69400D350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5538" y="-1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FAFF4E41-F407-45DF-9389-816A663124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4052" y="-18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B316DBC2-00C0-4920-A347-EAC8A5D05C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2566" y="-1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409CBCB8-379B-4EBD-8A7D-1C3587D4A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1080" y="-2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0003AF8A-10BA-4578-9046-36DC270BA7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9594" y="-2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62C2AFA8-E88A-47CA-B5D8-D9C53BD50E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8108" y="-2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D9BE1DAA-83BE-4E48-BD7D-A9DEB183B5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6622" y="-2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85A8042D-B31E-4289-A41D-1498B9E4A4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5136" y="-2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4EEF1580-C594-4DAA-9A9B-590D92E189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3650" y="-2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81DA2A15-F1DA-46E8-85A4-A8D30C10AA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2164" y="-2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A84ECA54-34C1-4D6B-95C2-6ADC7F4736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0678" y="-2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4969B273-0F03-4A50-AD90-9A3129F297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9192" y="-28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3AD5F910-F294-4616-9BC5-4FE5FF9682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7706" y="-2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B67EBF70-248F-407E-959A-BFE36F62AB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06220" y="-3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BCC1B613-1A2D-4812-92EA-CEA51769A6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4734" y="-3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49003964-4C8C-40F3-9CA2-FD36443521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3248" y="-3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887036C7-5FA8-43AA-A4A4-089F750B90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11762" y="-3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BD32E226-9A72-476F-82BA-64CB98A9BF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0276" y="-3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3CBB409C-592F-480D-AE19-CD1886FB47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8790" y="-3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5D615199-96C6-4843-92E7-D050B188F1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7304" y="-3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CAD8BF7A-2BCE-438D-B383-DF8C1D1439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5818" y="-3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28542C61-E94F-4F5F-8732-620FD240FE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4332" y="-38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5F481007-8455-47DC-941C-6F56D304FA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2846" y="-3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05973280-B382-4205-BEC1-E8A196BB95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91360" y="-4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00C3B67E-9FF0-4E19-8FB8-DD6342B390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59874" y="-4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38DF4ED8-04DE-49ED-816D-EDF2DFC029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8388" y="-4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6A051E18-53F1-4A30-86D8-99C8A3CA9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96902" y="-4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E8EDB8D2-8875-42C8-AF67-BBC2C5876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65416" y="-4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C4953E1C-2902-45FF-98C1-4C57D6CE08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33930" y="-4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494E4EF4-5D83-4B50-A049-4857F32DC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26" y="-4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420A4625-AD45-4338-AE50-F38952809D95}"/>
                </a:ext>
              </a:extLst>
            </p:cNvPr>
            <p:cNvGrpSpPr/>
            <p:nvPr/>
          </p:nvGrpSpPr>
          <p:grpSpPr>
            <a:xfrm>
              <a:off x="-33004" y="78833"/>
              <a:ext cx="12225004" cy="6698325"/>
              <a:chOff x="12590503" y="136889"/>
              <a:chExt cx="6858046" cy="6698325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C6A7B755-B713-400D-BE5F-6E8E5E8606B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4" y="-303812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DCFD1215-6991-4391-A829-9C5087448B4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5" y="-276961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BADAB8B5-177F-45B5-87DB-3203951F036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6" y="-250109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E32F0534-34C3-404D-BA2C-FDB75D529EE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7" y="-223258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70D4ACE-12FA-4523-943F-16FC025F97C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8" y="-196406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3AF4D9A9-DB4A-4F2A-8886-FFF179A5410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9" y="-169555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31489F4-1F56-4FD7-AC1E-E74C09406CC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0" y="-142703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63F33D57-2DB4-4899-80DA-F67713F2486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1" y="-115852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ABC0F27B-FD07-4521-ADDD-012ED41813C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2" y="-89001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3ECD5D79-40E4-49D8-977C-6C713F570B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3" y="-621498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37E16842-FE6B-4586-B15B-97D39A905A4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4" y="-35298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67851323-801B-4177-9397-AC0BFEF6B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5" y="-8447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9BFDCDF8-2DEE-4612-B46D-CAEA14ECE93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6" y="18404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F631480-F4FA-4763-859C-D50754038C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7" y="45255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3BB1C83F-22AF-4776-B09D-F37D04B415C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8" y="72107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41C93EA4-22D1-42F1-A2DF-B9F513C8D4F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9" y="98958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EBB7A448-3967-4697-A024-1EFFF3034D8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0" y="125810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37CED821-A44E-442E-AEF6-D38206708A4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1" y="152661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F229E881-C5FD-43AE-BB72-DC90ACA5A9E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2" y="179512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DF5768C2-8A59-4ACA-B2F0-CD534C167E0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3" y="206364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FEB74B60-4CE3-4157-932E-5F5566A34AC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4" y="233215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6F9376E3-6E29-4859-A6C1-6F34E0F3C4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5" y="260067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C47F54B8-6E60-41A7-9B31-F8C347CE252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6" y="286918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E63EC994-5690-47CE-A9C4-CA60B430233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7" y="313769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6DA75E10-5172-4D2B-8526-0854A5A3162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8" y="340621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C55B2DEE-8174-4A45-A1B4-AF8051486E0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49" y="-329211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038FC73B-C192-4DBF-AD0E-2DABF76B7FD9}"/>
              </a:ext>
            </a:extLst>
          </p:cNvPr>
          <p:cNvSpPr/>
          <p:nvPr/>
        </p:nvSpPr>
        <p:spPr>
          <a:xfrm>
            <a:off x="-29946" y="5798065"/>
            <a:ext cx="4731657" cy="1081123"/>
          </a:xfrm>
          <a:custGeom>
            <a:avLst/>
            <a:gdLst>
              <a:gd name="connsiteX0" fmla="*/ 174172 w 4731657"/>
              <a:gd name="connsiteY0" fmla="*/ 7066 h 1081123"/>
              <a:gd name="connsiteX1" fmla="*/ 667657 w 4731657"/>
              <a:gd name="connsiteY1" fmla="*/ 50609 h 1081123"/>
              <a:gd name="connsiteX2" fmla="*/ 1175657 w 4731657"/>
              <a:gd name="connsiteY2" fmla="*/ 384437 h 1081123"/>
              <a:gd name="connsiteX3" fmla="*/ 1901372 w 4731657"/>
              <a:gd name="connsiteY3" fmla="*/ 326380 h 1081123"/>
              <a:gd name="connsiteX4" fmla="*/ 2627086 w 4731657"/>
              <a:gd name="connsiteY4" fmla="*/ 587637 h 1081123"/>
              <a:gd name="connsiteX5" fmla="*/ 3338286 w 4731657"/>
              <a:gd name="connsiteY5" fmla="*/ 529580 h 1081123"/>
              <a:gd name="connsiteX6" fmla="*/ 3338286 w 4731657"/>
              <a:gd name="connsiteY6" fmla="*/ 529580 h 1081123"/>
              <a:gd name="connsiteX7" fmla="*/ 4223657 w 4731657"/>
              <a:gd name="connsiteY7" fmla="*/ 703751 h 1081123"/>
              <a:gd name="connsiteX8" fmla="*/ 4731657 w 4731657"/>
              <a:gd name="connsiteY8" fmla="*/ 1081123 h 1081123"/>
              <a:gd name="connsiteX9" fmla="*/ 0 w 4731657"/>
              <a:gd name="connsiteY9" fmla="*/ 1052094 h 1081123"/>
              <a:gd name="connsiteX10" fmla="*/ 174172 w 4731657"/>
              <a:gd name="connsiteY10" fmla="*/ 7066 h 1081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31657" h="1081123">
                <a:moveTo>
                  <a:pt x="174172" y="7066"/>
                </a:moveTo>
                <a:cubicBezTo>
                  <a:pt x="337457" y="-2610"/>
                  <a:pt x="500743" y="-12286"/>
                  <a:pt x="667657" y="50609"/>
                </a:cubicBezTo>
                <a:cubicBezTo>
                  <a:pt x="834571" y="113504"/>
                  <a:pt x="970038" y="338475"/>
                  <a:pt x="1175657" y="384437"/>
                </a:cubicBezTo>
                <a:cubicBezTo>
                  <a:pt x="1381276" y="430399"/>
                  <a:pt x="1659467" y="292513"/>
                  <a:pt x="1901372" y="326380"/>
                </a:cubicBezTo>
                <a:cubicBezTo>
                  <a:pt x="2143277" y="360247"/>
                  <a:pt x="2387600" y="553770"/>
                  <a:pt x="2627086" y="587637"/>
                </a:cubicBezTo>
                <a:cubicBezTo>
                  <a:pt x="2866572" y="621504"/>
                  <a:pt x="3338286" y="529580"/>
                  <a:pt x="3338286" y="529580"/>
                </a:cubicBezTo>
                <a:lnTo>
                  <a:pt x="3338286" y="529580"/>
                </a:lnTo>
                <a:cubicBezTo>
                  <a:pt x="3485848" y="558609"/>
                  <a:pt x="3991429" y="611827"/>
                  <a:pt x="4223657" y="703751"/>
                </a:cubicBezTo>
                <a:cubicBezTo>
                  <a:pt x="4455885" y="795675"/>
                  <a:pt x="4593771" y="938399"/>
                  <a:pt x="4731657" y="1081123"/>
                </a:cubicBezTo>
                <a:lnTo>
                  <a:pt x="0" y="1052094"/>
                </a:lnTo>
                <a:lnTo>
                  <a:pt x="174172" y="7066"/>
                </a:lnTo>
                <a:close/>
              </a:path>
            </a:pathLst>
          </a:custGeom>
          <a:solidFill>
            <a:srgbClr val="CDEA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KBCloudyDay" panose="020B0604020202020204" charset="0"/>
              <a:ea typeface="KBCloudyDay" panose="020B0604020202020204" charset="0"/>
            </a:endParaRPr>
          </a:p>
        </p:txBody>
      </p:sp>
      <p:sp>
        <p:nvSpPr>
          <p:cNvPr id="195" name="Freeform: Shape 194">
            <a:extLst>
              <a:ext uri="{FF2B5EF4-FFF2-40B4-BE49-F238E27FC236}">
                <a16:creationId xmlns:a16="http://schemas.microsoft.com/office/drawing/2014/main" id="{D8293FF1-08B8-43E3-A696-119F40D48210}"/>
              </a:ext>
            </a:extLst>
          </p:cNvPr>
          <p:cNvSpPr/>
          <p:nvPr/>
        </p:nvSpPr>
        <p:spPr>
          <a:xfrm>
            <a:off x="9260113" y="-29029"/>
            <a:ext cx="2975430" cy="2931886"/>
          </a:xfrm>
          <a:custGeom>
            <a:avLst/>
            <a:gdLst>
              <a:gd name="connsiteX0" fmla="*/ 0 w 4630057"/>
              <a:gd name="connsiteY0" fmla="*/ 72572 h 2931886"/>
              <a:gd name="connsiteX1" fmla="*/ 217714 w 4630057"/>
              <a:gd name="connsiteY1" fmla="*/ 493486 h 2931886"/>
              <a:gd name="connsiteX2" fmla="*/ 986971 w 4630057"/>
              <a:gd name="connsiteY2" fmla="*/ 638629 h 2931886"/>
              <a:gd name="connsiteX3" fmla="*/ 1538514 w 4630057"/>
              <a:gd name="connsiteY3" fmla="*/ 1219200 h 2931886"/>
              <a:gd name="connsiteX4" fmla="*/ 2467428 w 4630057"/>
              <a:gd name="connsiteY4" fmla="*/ 1175658 h 2931886"/>
              <a:gd name="connsiteX5" fmla="*/ 2975428 w 4630057"/>
              <a:gd name="connsiteY5" fmla="*/ 1596572 h 2931886"/>
              <a:gd name="connsiteX6" fmla="*/ 3599543 w 4630057"/>
              <a:gd name="connsiteY6" fmla="*/ 1582058 h 2931886"/>
              <a:gd name="connsiteX7" fmla="*/ 3889828 w 4630057"/>
              <a:gd name="connsiteY7" fmla="*/ 2032000 h 2931886"/>
              <a:gd name="connsiteX8" fmla="*/ 4180114 w 4630057"/>
              <a:gd name="connsiteY8" fmla="*/ 2191658 h 2931886"/>
              <a:gd name="connsiteX9" fmla="*/ 4209143 w 4630057"/>
              <a:gd name="connsiteY9" fmla="*/ 2627086 h 2931886"/>
              <a:gd name="connsiteX10" fmla="*/ 4630057 w 4630057"/>
              <a:gd name="connsiteY10" fmla="*/ 2931886 h 2931886"/>
              <a:gd name="connsiteX11" fmla="*/ 4630057 w 4630057"/>
              <a:gd name="connsiteY11" fmla="*/ 0 h 2931886"/>
              <a:gd name="connsiteX12" fmla="*/ 0 w 4630057"/>
              <a:gd name="connsiteY12" fmla="*/ 72572 h 293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630057" h="2931886">
                <a:moveTo>
                  <a:pt x="0" y="72572"/>
                </a:moveTo>
                <a:cubicBezTo>
                  <a:pt x="26609" y="235857"/>
                  <a:pt x="53219" y="399143"/>
                  <a:pt x="217714" y="493486"/>
                </a:cubicBezTo>
                <a:cubicBezTo>
                  <a:pt x="382209" y="587829"/>
                  <a:pt x="766838" y="517677"/>
                  <a:pt x="986971" y="638629"/>
                </a:cubicBezTo>
                <a:cubicBezTo>
                  <a:pt x="1207104" y="759581"/>
                  <a:pt x="1291771" y="1129695"/>
                  <a:pt x="1538514" y="1219200"/>
                </a:cubicBezTo>
                <a:cubicBezTo>
                  <a:pt x="1785257" y="1308705"/>
                  <a:pt x="2227942" y="1112763"/>
                  <a:pt x="2467428" y="1175658"/>
                </a:cubicBezTo>
                <a:cubicBezTo>
                  <a:pt x="2706914" y="1238553"/>
                  <a:pt x="2786742" y="1528839"/>
                  <a:pt x="2975428" y="1596572"/>
                </a:cubicBezTo>
                <a:cubicBezTo>
                  <a:pt x="3164114" y="1664305"/>
                  <a:pt x="3447143" y="1509487"/>
                  <a:pt x="3599543" y="1582058"/>
                </a:cubicBezTo>
                <a:cubicBezTo>
                  <a:pt x="3751943" y="1654629"/>
                  <a:pt x="3793066" y="1930400"/>
                  <a:pt x="3889828" y="2032000"/>
                </a:cubicBezTo>
                <a:cubicBezTo>
                  <a:pt x="3986590" y="2133600"/>
                  <a:pt x="4126895" y="2092477"/>
                  <a:pt x="4180114" y="2191658"/>
                </a:cubicBezTo>
                <a:cubicBezTo>
                  <a:pt x="4233333" y="2290839"/>
                  <a:pt x="4134153" y="2503715"/>
                  <a:pt x="4209143" y="2627086"/>
                </a:cubicBezTo>
                <a:cubicBezTo>
                  <a:pt x="4284133" y="2750457"/>
                  <a:pt x="4457095" y="2841171"/>
                  <a:pt x="4630057" y="2931886"/>
                </a:cubicBezTo>
                <a:lnTo>
                  <a:pt x="4630057" y="0"/>
                </a:lnTo>
                <a:lnTo>
                  <a:pt x="0" y="72572"/>
                </a:lnTo>
                <a:close/>
              </a:path>
            </a:pathLst>
          </a:custGeom>
          <a:solidFill>
            <a:srgbClr val="CDEA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KBCloudyDay" panose="020B0604020202020204" charset="0"/>
              <a:ea typeface="KBCloudyDay" panose="020B0604020202020204" charset="0"/>
            </a:endParaRPr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F7B579BA-E53C-46BA-A21B-94059C972371}"/>
              </a:ext>
            </a:extLst>
          </p:cNvPr>
          <p:cNvSpPr/>
          <p:nvPr/>
        </p:nvSpPr>
        <p:spPr>
          <a:xfrm>
            <a:off x="-40752" y="-40274"/>
            <a:ext cx="12225003" cy="6907498"/>
          </a:xfrm>
          <a:custGeom>
            <a:avLst/>
            <a:gdLst>
              <a:gd name="connsiteX0" fmla="*/ 599669 w 12212426"/>
              <a:gd name="connsiteY0" fmla="*/ 167513 h 6873584"/>
              <a:gd name="connsiteX1" fmla="*/ 200653 w 12212426"/>
              <a:gd name="connsiteY1" fmla="*/ 566529 h 6873584"/>
              <a:gd name="connsiteX2" fmla="*/ 200653 w 12212426"/>
              <a:gd name="connsiteY2" fmla="*/ 6291562 h 6873584"/>
              <a:gd name="connsiteX3" fmla="*/ 599669 w 12212426"/>
              <a:gd name="connsiteY3" fmla="*/ 6690578 h 6873584"/>
              <a:gd name="connsiteX4" fmla="*/ 11633342 w 12212426"/>
              <a:gd name="connsiteY4" fmla="*/ 6690578 h 6873584"/>
              <a:gd name="connsiteX5" fmla="*/ 12032358 w 12212426"/>
              <a:gd name="connsiteY5" fmla="*/ 6291562 h 6873584"/>
              <a:gd name="connsiteX6" fmla="*/ 12032358 w 12212426"/>
              <a:gd name="connsiteY6" fmla="*/ 566529 h 6873584"/>
              <a:gd name="connsiteX7" fmla="*/ 11633342 w 12212426"/>
              <a:gd name="connsiteY7" fmla="*/ 167513 h 6873584"/>
              <a:gd name="connsiteX8" fmla="*/ 0 w 12212426"/>
              <a:gd name="connsiteY8" fmla="*/ 0 h 6873584"/>
              <a:gd name="connsiteX9" fmla="*/ 12212426 w 12212426"/>
              <a:gd name="connsiteY9" fmla="*/ 0 h 6873584"/>
              <a:gd name="connsiteX10" fmla="*/ 12212426 w 12212426"/>
              <a:gd name="connsiteY10" fmla="*/ 6873584 h 6873584"/>
              <a:gd name="connsiteX11" fmla="*/ 0 w 12212426"/>
              <a:gd name="connsiteY11" fmla="*/ 6873584 h 6873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12426" h="6873584">
                <a:moveTo>
                  <a:pt x="599669" y="167513"/>
                </a:moveTo>
                <a:cubicBezTo>
                  <a:pt x="379299" y="167513"/>
                  <a:pt x="200653" y="346159"/>
                  <a:pt x="200653" y="566529"/>
                </a:cubicBezTo>
                <a:lnTo>
                  <a:pt x="200653" y="6291562"/>
                </a:lnTo>
                <a:cubicBezTo>
                  <a:pt x="200653" y="6511932"/>
                  <a:pt x="379299" y="6690578"/>
                  <a:pt x="599669" y="6690578"/>
                </a:cubicBezTo>
                <a:lnTo>
                  <a:pt x="11633342" y="6690578"/>
                </a:lnTo>
                <a:cubicBezTo>
                  <a:pt x="11853712" y="6690578"/>
                  <a:pt x="12032358" y="6511932"/>
                  <a:pt x="12032358" y="6291562"/>
                </a:cubicBezTo>
                <a:lnTo>
                  <a:pt x="12032358" y="566529"/>
                </a:lnTo>
                <a:cubicBezTo>
                  <a:pt x="12032358" y="346159"/>
                  <a:pt x="11853712" y="167513"/>
                  <a:pt x="11633342" y="167513"/>
                </a:cubicBezTo>
                <a:close/>
                <a:moveTo>
                  <a:pt x="0" y="0"/>
                </a:moveTo>
                <a:lnTo>
                  <a:pt x="12212426" y="0"/>
                </a:lnTo>
                <a:lnTo>
                  <a:pt x="12212426" y="6873584"/>
                </a:lnTo>
                <a:lnTo>
                  <a:pt x="0" y="6873584"/>
                </a:lnTo>
                <a:close/>
              </a:path>
            </a:pathLst>
          </a:custGeom>
          <a:solidFill>
            <a:srgbClr val="B9D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KBCloudyDay" panose="020B0604020202020204" charset="0"/>
              <a:ea typeface="KBCloudyDay" panose="020B0604020202020204" charset="0"/>
            </a:endParaRP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7AED5810-279C-4160-AC2D-051385E4560C}"/>
              </a:ext>
            </a:extLst>
          </p:cNvPr>
          <p:cNvSpPr/>
          <p:nvPr/>
        </p:nvSpPr>
        <p:spPr>
          <a:xfrm>
            <a:off x="3078009" y="645566"/>
            <a:ext cx="6302877" cy="534309"/>
          </a:xfrm>
          <a:prstGeom prst="roundRect">
            <a:avLst>
              <a:gd name="adj" fmla="val 21775"/>
            </a:avLst>
          </a:prstGeom>
          <a:solidFill>
            <a:srgbClr val="B9D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KBCloudyDay" panose="020B0604020202020204" charset="0"/>
              <a:ea typeface="KBCloudyDay" panose="020B0604020202020204" charset="0"/>
            </a:endParaRPr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C3546A6A-52B8-4C11-A268-F0A4E9D537BE}"/>
              </a:ext>
            </a:extLst>
          </p:cNvPr>
          <p:cNvSpPr/>
          <p:nvPr/>
        </p:nvSpPr>
        <p:spPr>
          <a:xfrm>
            <a:off x="2561244" y="1113090"/>
            <a:ext cx="6302877" cy="534309"/>
          </a:xfrm>
          <a:prstGeom prst="roundRect">
            <a:avLst>
              <a:gd name="adj" fmla="val 16667"/>
            </a:avLst>
          </a:prstGeom>
          <a:solidFill>
            <a:srgbClr val="CDEA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KBCloudyDay" panose="020B0604020202020204" charset="0"/>
              <a:ea typeface="KBCloudyDay" panose="020B0604020202020204" charset="0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DD647F7-3823-4DA0-90A3-28EE8E0B12B8}"/>
              </a:ext>
            </a:extLst>
          </p:cNvPr>
          <p:cNvSpPr txBox="1"/>
          <p:nvPr/>
        </p:nvSpPr>
        <p:spPr>
          <a:xfrm>
            <a:off x="3194190" y="759683"/>
            <a:ext cx="5791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BCloudyDay" panose="020B0604020202020204" charset="0"/>
                <a:ea typeface="KBCloudyDay" panose="020B0604020202020204" charset="0"/>
              </a:rPr>
              <a:t>Key Skills Set</a:t>
            </a:r>
          </a:p>
          <a:p>
            <a:pPr algn="ctr"/>
            <a:endParaRPr 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KBCloudyDay" panose="020B0604020202020204" charset="0"/>
              <a:ea typeface="KBCloudyDay" panose="020B060402020202020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75102C-DD69-B309-A4D7-66C02977E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FE9E-CDD7-4A76-AFCD-8C65D4902B95}" type="slidenum">
              <a:rPr lang="en-US" smtClean="0">
                <a:latin typeface="KBCloudyDay" panose="020B0604020202020204" charset="0"/>
                <a:ea typeface="KBCloudyDay" panose="020B0604020202020204" charset="0"/>
              </a:rPr>
              <a:t>8</a:t>
            </a:fld>
            <a:endParaRPr lang="en-US">
              <a:latin typeface="KBCloudyDay" panose="020B0604020202020204" charset="0"/>
              <a:ea typeface="KBCloudyDay" panose="020B060402020202020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9CDEE0-D7E9-1704-CB50-F9961E891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5926-3BA5-4644-9B4C-877FE0206318}" type="datetime1">
              <a:rPr lang="en-US" smtClean="0"/>
              <a:t>11/28/2024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6B0094-64DC-9BDE-BECA-52FFE83B2A3B}"/>
              </a:ext>
            </a:extLst>
          </p:cNvPr>
          <p:cNvSpPr txBox="1"/>
          <p:nvPr/>
        </p:nvSpPr>
        <p:spPr>
          <a:xfrm>
            <a:off x="2814891" y="2474745"/>
            <a:ext cx="896933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KBCloudyDay" panose="020B0604020202020204" charset="0"/>
                <a:ea typeface="KBCloudyDay" panose="020B0604020202020204" charset="0"/>
              </a:rPr>
              <a:t>Knowledge of core OOP Principles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KBCloudyDay" panose="020B0604020202020204" charset="0"/>
                <a:ea typeface="KBCloudyDay" panose="020B0604020202020204" charset="0"/>
              </a:rPr>
              <a:t>Java swing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KBCloudyDay" panose="020B0604020202020204" charset="0"/>
                <a:ea typeface="KBCloudyDay" panose="020B0604020202020204" charset="0"/>
              </a:rPr>
              <a:t>Implementation of algorithm </a:t>
            </a:r>
          </a:p>
          <a:p>
            <a:endParaRPr lang="en-US" sz="2400" dirty="0">
              <a:latin typeface="KBCloudyDay" panose="020B0604020202020204" charset="0"/>
              <a:ea typeface="KBCloudyD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KBCloudyDay" panose="020B0604020202020204" charset="0"/>
              <a:ea typeface="KBCloudyD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2321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8120">
        <p15:prstTrans prst="crush"/>
      </p:transition>
    </mc:Choice>
    <mc:Fallback xmlns="">
      <p:transition spd="slow" advTm="812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1" fill="hold" grpId="0" nodeType="withEffect" p14:presetBounceEnd="54000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3" dur="10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4" dur="10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47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19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4" grpId="0" animBg="1"/>
          <p:bldP spid="195" grpId="0" animBg="1"/>
          <p:bldP spid="164" grpId="0" animBg="1"/>
          <p:bldP spid="165" grpId="0" animBg="1"/>
          <p:bldP spid="16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47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19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4" grpId="0" animBg="1"/>
          <p:bldP spid="195" grpId="0" animBg="1"/>
          <p:bldP spid="164" grpId="0" animBg="1"/>
          <p:bldP spid="165" grpId="0" animBg="1"/>
          <p:bldP spid="166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D2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roup 217">
            <a:extLst>
              <a:ext uri="{FF2B5EF4-FFF2-40B4-BE49-F238E27FC236}">
                <a16:creationId xmlns:a16="http://schemas.microsoft.com/office/drawing/2014/main" id="{446EC14F-9952-4B4F-9606-0BC0D1E3420F}"/>
              </a:ext>
            </a:extLst>
          </p:cNvPr>
          <p:cNvGrpSpPr/>
          <p:nvPr/>
        </p:nvGrpSpPr>
        <p:grpSpPr>
          <a:xfrm>
            <a:off x="-23065" y="-46"/>
            <a:ext cx="12234885" cy="6858046"/>
            <a:chOff x="-33004" y="-46"/>
            <a:chExt cx="12234885" cy="6858046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F8B494DA-B1B2-42B8-9A9B-691DA24B5244}"/>
                </a:ext>
              </a:extLst>
            </p:cNvPr>
            <p:cNvGrpSpPr/>
            <p:nvPr/>
          </p:nvGrpSpPr>
          <p:grpSpPr>
            <a:xfrm>
              <a:off x="65326" y="-46"/>
              <a:ext cx="12068604" cy="6858046"/>
              <a:chOff x="65326" y="-46"/>
              <a:chExt cx="12068604" cy="6858046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6677B010-41D5-49D2-8255-C40BA6BD23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314" y="-1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31459408-3317-48E6-80FA-D7F7132274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828" y="-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45CEDE66-C38E-4810-B598-C185D457FA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342" y="-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E7E3EB0-ADCA-47AB-86F3-48C09CE9E8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4856" y="-4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1455B10B-6F96-4397-8F23-3554410CF0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3370" y="-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4E415612-F08C-4DB2-80ED-4D3FCB8F98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884" y="-6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31839CFB-23F9-4BE3-A1D1-DEE6342339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0398" y="-7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C4891F76-F1D8-4E24-91BE-BB0E9E6F1B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8912" y="-8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9769207-9361-484C-BB1B-F1C5D6A5A3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7426" y="-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199E566A-B567-42BD-9AD2-5D7EAED67D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5940" y="-10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410BB25C-C57A-427F-8EF2-7B6ED1A2D5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4454" y="-11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5C06584-D614-48FE-ABF8-7E74577B84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2968" y="-1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2E3ECCB8-7103-4048-B9D9-F18BA56760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1482" y="-1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36AC057E-AE06-4A32-8B88-5E05FD61A9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9996" y="-14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F7DE23D2-928D-4E1D-A299-33A8EEB628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8510" y="-1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88C760FA-5B7A-486B-A479-F7CE0A09B2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7024" y="-16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4EC90ED0-FDD2-49E3-A232-4D302DC180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5538" y="-17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7D41532D-C6DF-4E6C-A647-590865C597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4052" y="-18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9F369A5-9414-4C3D-96F2-DABEC43DDE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2566" y="-1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7435DC61-6182-421A-87FA-A8AED6C7B0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1080" y="-20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30ADCB6-7612-4DB7-9FD1-608D977244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9594" y="-21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F4A02736-D57C-4BF4-B5C5-231A4457ED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8108" y="-2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FE9BA3AA-85FF-4249-8D63-110E6AAD22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6622" y="-2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F45A56A0-4AA2-4031-8229-9A01F961DF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5136" y="-24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9B24C3E4-9FF4-4FAF-8D08-F3E1C8423A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3650" y="-2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841ADD8B-153E-424B-B0EC-0AAF4420CF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2164" y="-26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39F24E1B-53B7-40FF-A9C7-172A053E6A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0678" y="-27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CBEE3CF2-1B66-49C8-9755-69284A182B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9192" y="-28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F35839DE-C8F3-46C7-9DD4-A6BA8BCBF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7706" y="-2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ECF4E604-8097-4474-B42A-DA7F7794AA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06220" y="-30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8AF4F11-EA5D-413A-8854-E2C2E9F5C5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4734" y="-31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C4461679-B632-4705-AB08-DE4C59F0B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3248" y="-3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71D41181-D4AA-4D33-84C1-2070239095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11762" y="-3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28C7EB8E-59EC-45BE-AE5D-5DCFA6730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0276" y="-34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ACA79E3F-07D5-4D31-8D2C-289D2D5826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8790" y="-3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4A210B4B-23F7-4547-95DE-4263FA10B7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7304" y="-36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398BD4B6-5DB7-47B1-A7CE-EA134DB88A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5818" y="-37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785CBB1F-915A-45C4-9AF1-FA067A3378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4332" y="-38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78832B0A-AA33-4DEB-808C-5E0F3123A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2846" y="-3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817DF550-8AEB-478B-A7CD-A89338EAA7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91360" y="-40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C9CFD57C-3FB3-4190-91FD-CAB9C1984B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59874" y="-41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0F1F320E-1D39-4933-81C7-2E8A587133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8388" y="-4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289BD18F-7BC9-48C2-ADD0-13D3BE7245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96902" y="-4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A6DCEAAE-10CA-4D38-AD57-68A8EF3E4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65416" y="-44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9D30270D-5E09-4E40-A847-F5E59254A7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33930" y="-4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91B175F8-F4AE-4BC6-A8A1-371EBB3F23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26" y="-46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71386DB3-E05A-4F02-89F6-463E5BABFC4B}"/>
                </a:ext>
              </a:extLst>
            </p:cNvPr>
            <p:cNvGrpSpPr/>
            <p:nvPr/>
          </p:nvGrpSpPr>
          <p:grpSpPr>
            <a:xfrm>
              <a:off x="-33004" y="78833"/>
              <a:ext cx="12234885" cy="6698325"/>
              <a:chOff x="12590503" y="136889"/>
              <a:chExt cx="6863589" cy="6698325"/>
            </a:xfrm>
          </p:grpSpPr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E701849B-E84C-49D4-A24C-90C2C83241D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4" y="-3038124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A3EFCBC0-9315-4F95-9505-8D03929D9E2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5" y="-2769610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F484A8C7-BB4F-4D7F-81BD-A695819C951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6" y="-2501096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CC48EDC4-E7EE-48A7-86F1-C6F46BBB17A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7" y="-223258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8594CD17-D05A-4600-A3BC-5FC1F780476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8" y="-1964067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A6687373-03A6-4817-A4E2-4938AE69B3C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9" y="-169555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4688A4C1-453E-444C-9BAC-530694B4FC3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0" y="-142703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F8B67098-1983-4A66-8EE5-4DF851CD550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1" y="-1158526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E253A634-C56E-49B2-977B-B681328774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2" y="-89001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35A6E0A4-C94A-4566-86B9-D69EC7D10D8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3" y="-621498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48AE2B7C-6495-4BDF-B08B-89797218D67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4" y="-352984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E0B00E10-75CE-48EF-BC40-94B2D895D3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5" y="-84470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4645402C-1249-446A-9F49-B0B381F23E1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25092" y="18404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52521BDE-C772-4BD5-A6A0-00BA868978A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7" y="45255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106BA724-55A1-46BE-9968-F992977B521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8" y="72107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0D2A1AFA-666F-480D-A574-F077B926DBA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9" y="989587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5C7C63EB-E51E-4AB2-90C6-01136CDC65B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0" y="1258101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BF8CC544-593A-4AD1-B177-F19387CCCB1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1" y="152661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2D3A58C9-8F2C-4AF0-B1EC-1CFA8AD4C94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2" y="179512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9F44DF76-88C7-491F-BD9C-FD2331F4C20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3" y="206364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68FC0AE8-9BCB-427F-8A22-61FA5E4E299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4" y="2332157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9007B7E5-9C24-4D4B-93A6-5748B93BF58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5" y="2600671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FE290B39-CCE8-4A76-BDB5-3AAEEA48F57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6" y="286918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3D9E1AD-29D4-492C-9315-E79F3AB6128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7" y="313769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C97D09E5-AA60-4108-A10A-5A7CEF439EA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8" y="340621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0798857F-F6AA-4C62-A385-D43026B14B2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49" y="-329211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2CBB31D-4920-40B6-9687-0B1F45A32E89}"/>
              </a:ext>
            </a:extLst>
          </p:cNvPr>
          <p:cNvSpPr/>
          <p:nvPr/>
        </p:nvSpPr>
        <p:spPr>
          <a:xfrm>
            <a:off x="-33022" y="4722537"/>
            <a:ext cx="8875707" cy="2135463"/>
          </a:xfrm>
          <a:custGeom>
            <a:avLst/>
            <a:gdLst>
              <a:gd name="connsiteX0" fmla="*/ 0 w 9337985"/>
              <a:gd name="connsiteY0" fmla="*/ 573363 h 2230713"/>
              <a:gd name="connsiteX1" fmla="*/ 895350 w 9337985"/>
              <a:gd name="connsiteY1" fmla="*/ 1863 h 2230713"/>
              <a:gd name="connsiteX2" fmla="*/ 1885950 w 9337985"/>
              <a:gd name="connsiteY2" fmla="*/ 382863 h 2230713"/>
              <a:gd name="connsiteX3" fmla="*/ 2667000 w 9337985"/>
              <a:gd name="connsiteY3" fmla="*/ 173313 h 2230713"/>
              <a:gd name="connsiteX4" fmla="*/ 3371850 w 9337985"/>
              <a:gd name="connsiteY4" fmla="*/ 840063 h 2230713"/>
              <a:gd name="connsiteX5" fmla="*/ 4095750 w 9337985"/>
              <a:gd name="connsiteY5" fmla="*/ 554313 h 2230713"/>
              <a:gd name="connsiteX6" fmla="*/ 4762500 w 9337985"/>
              <a:gd name="connsiteY6" fmla="*/ 1106763 h 2230713"/>
              <a:gd name="connsiteX7" fmla="*/ 5791200 w 9337985"/>
              <a:gd name="connsiteY7" fmla="*/ 687663 h 2230713"/>
              <a:gd name="connsiteX8" fmla="*/ 6534150 w 9337985"/>
              <a:gd name="connsiteY8" fmla="*/ 1335363 h 2230713"/>
              <a:gd name="connsiteX9" fmla="*/ 7124700 w 9337985"/>
              <a:gd name="connsiteY9" fmla="*/ 1240113 h 2230713"/>
              <a:gd name="connsiteX10" fmla="*/ 7639050 w 9337985"/>
              <a:gd name="connsiteY10" fmla="*/ 1754463 h 2230713"/>
              <a:gd name="connsiteX11" fmla="*/ 8172450 w 9337985"/>
              <a:gd name="connsiteY11" fmla="*/ 1773513 h 2230713"/>
              <a:gd name="connsiteX12" fmla="*/ 8877300 w 9337985"/>
              <a:gd name="connsiteY12" fmla="*/ 2211663 h 2230713"/>
              <a:gd name="connsiteX13" fmla="*/ 76200 w 9337985"/>
              <a:gd name="connsiteY13" fmla="*/ 2230713 h 2230713"/>
              <a:gd name="connsiteX14" fmla="*/ 76200 w 9337985"/>
              <a:gd name="connsiteY14" fmla="*/ 2230713 h 2230713"/>
              <a:gd name="connsiteX15" fmla="*/ 0 w 9337985"/>
              <a:gd name="connsiteY15" fmla="*/ 573363 h 2230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37985" h="2230713">
                <a:moveTo>
                  <a:pt x="0" y="573363"/>
                </a:moveTo>
                <a:cubicBezTo>
                  <a:pt x="290512" y="303488"/>
                  <a:pt x="581025" y="33613"/>
                  <a:pt x="895350" y="1863"/>
                </a:cubicBezTo>
                <a:cubicBezTo>
                  <a:pt x="1209675" y="-29887"/>
                  <a:pt x="1590675" y="354288"/>
                  <a:pt x="1885950" y="382863"/>
                </a:cubicBezTo>
                <a:cubicBezTo>
                  <a:pt x="2181225" y="411438"/>
                  <a:pt x="2419350" y="97113"/>
                  <a:pt x="2667000" y="173313"/>
                </a:cubicBezTo>
                <a:cubicBezTo>
                  <a:pt x="2914650" y="249513"/>
                  <a:pt x="3133725" y="776563"/>
                  <a:pt x="3371850" y="840063"/>
                </a:cubicBezTo>
                <a:cubicBezTo>
                  <a:pt x="3609975" y="903563"/>
                  <a:pt x="3863975" y="509863"/>
                  <a:pt x="4095750" y="554313"/>
                </a:cubicBezTo>
                <a:cubicBezTo>
                  <a:pt x="4327525" y="598763"/>
                  <a:pt x="4479925" y="1084538"/>
                  <a:pt x="4762500" y="1106763"/>
                </a:cubicBezTo>
                <a:cubicBezTo>
                  <a:pt x="5045075" y="1128988"/>
                  <a:pt x="5495925" y="649563"/>
                  <a:pt x="5791200" y="687663"/>
                </a:cubicBezTo>
                <a:cubicBezTo>
                  <a:pt x="6086475" y="725763"/>
                  <a:pt x="6311900" y="1243288"/>
                  <a:pt x="6534150" y="1335363"/>
                </a:cubicBezTo>
                <a:cubicBezTo>
                  <a:pt x="6756400" y="1427438"/>
                  <a:pt x="6940550" y="1170263"/>
                  <a:pt x="7124700" y="1240113"/>
                </a:cubicBezTo>
                <a:cubicBezTo>
                  <a:pt x="7308850" y="1309963"/>
                  <a:pt x="7464425" y="1665563"/>
                  <a:pt x="7639050" y="1754463"/>
                </a:cubicBezTo>
                <a:cubicBezTo>
                  <a:pt x="7813675" y="1843363"/>
                  <a:pt x="7966075" y="1697313"/>
                  <a:pt x="8172450" y="1773513"/>
                </a:cubicBezTo>
                <a:cubicBezTo>
                  <a:pt x="8378825" y="1849713"/>
                  <a:pt x="10160000" y="2052913"/>
                  <a:pt x="8877300" y="2211663"/>
                </a:cubicBezTo>
                <a:lnTo>
                  <a:pt x="76200" y="2230713"/>
                </a:lnTo>
                <a:lnTo>
                  <a:pt x="76200" y="2230713"/>
                </a:lnTo>
                <a:lnTo>
                  <a:pt x="0" y="573363"/>
                </a:lnTo>
                <a:close/>
              </a:path>
            </a:pathLst>
          </a:custGeom>
          <a:solidFill>
            <a:srgbClr val="CDEA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Freeform: Shape 220">
            <a:extLst>
              <a:ext uri="{FF2B5EF4-FFF2-40B4-BE49-F238E27FC236}">
                <a16:creationId xmlns:a16="http://schemas.microsoft.com/office/drawing/2014/main" id="{C329F5CE-D880-4344-9DF0-BC538F60CFC1}"/>
              </a:ext>
            </a:extLst>
          </p:cNvPr>
          <p:cNvSpPr/>
          <p:nvPr/>
        </p:nvSpPr>
        <p:spPr>
          <a:xfrm>
            <a:off x="-178918" y="-24776"/>
            <a:ext cx="12225003" cy="6907498"/>
          </a:xfrm>
          <a:custGeom>
            <a:avLst/>
            <a:gdLst>
              <a:gd name="connsiteX0" fmla="*/ 599669 w 12212426"/>
              <a:gd name="connsiteY0" fmla="*/ 167513 h 6873584"/>
              <a:gd name="connsiteX1" fmla="*/ 200653 w 12212426"/>
              <a:gd name="connsiteY1" fmla="*/ 566529 h 6873584"/>
              <a:gd name="connsiteX2" fmla="*/ 200653 w 12212426"/>
              <a:gd name="connsiteY2" fmla="*/ 6291562 h 6873584"/>
              <a:gd name="connsiteX3" fmla="*/ 599669 w 12212426"/>
              <a:gd name="connsiteY3" fmla="*/ 6690578 h 6873584"/>
              <a:gd name="connsiteX4" fmla="*/ 11633342 w 12212426"/>
              <a:gd name="connsiteY4" fmla="*/ 6690578 h 6873584"/>
              <a:gd name="connsiteX5" fmla="*/ 12032358 w 12212426"/>
              <a:gd name="connsiteY5" fmla="*/ 6291562 h 6873584"/>
              <a:gd name="connsiteX6" fmla="*/ 12032358 w 12212426"/>
              <a:gd name="connsiteY6" fmla="*/ 566529 h 6873584"/>
              <a:gd name="connsiteX7" fmla="*/ 11633342 w 12212426"/>
              <a:gd name="connsiteY7" fmla="*/ 167513 h 6873584"/>
              <a:gd name="connsiteX8" fmla="*/ 0 w 12212426"/>
              <a:gd name="connsiteY8" fmla="*/ 0 h 6873584"/>
              <a:gd name="connsiteX9" fmla="*/ 12212426 w 12212426"/>
              <a:gd name="connsiteY9" fmla="*/ 0 h 6873584"/>
              <a:gd name="connsiteX10" fmla="*/ 12212426 w 12212426"/>
              <a:gd name="connsiteY10" fmla="*/ 6873584 h 6873584"/>
              <a:gd name="connsiteX11" fmla="*/ 0 w 12212426"/>
              <a:gd name="connsiteY11" fmla="*/ 6873584 h 6873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12426" h="6873584">
                <a:moveTo>
                  <a:pt x="599669" y="167513"/>
                </a:moveTo>
                <a:cubicBezTo>
                  <a:pt x="379299" y="167513"/>
                  <a:pt x="200653" y="346159"/>
                  <a:pt x="200653" y="566529"/>
                </a:cubicBezTo>
                <a:lnTo>
                  <a:pt x="200653" y="6291562"/>
                </a:lnTo>
                <a:cubicBezTo>
                  <a:pt x="200653" y="6511932"/>
                  <a:pt x="379299" y="6690578"/>
                  <a:pt x="599669" y="6690578"/>
                </a:cubicBezTo>
                <a:lnTo>
                  <a:pt x="11633342" y="6690578"/>
                </a:lnTo>
                <a:cubicBezTo>
                  <a:pt x="11853712" y="6690578"/>
                  <a:pt x="12032358" y="6511932"/>
                  <a:pt x="12032358" y="6291562"/>
                </a:cubicBezTo>
                <a:lnTo>
                  <a:pt x="12032358" y="566529"/>
                </a:lnTo>
                <a:cubicBezTo>
                  <a:pt x="12032358" y="346159"/>
                  <a:pt x="11853712" y="167513"/>
                  <a:pt x="11633342" y="167513"/>
                </a:cubicBezTo>
                <a:close/>
                <a:moveTo>
                  <a:pt x="0" y="0"/>
                </a:moveTo>
                <a:lnTo>
                  <a:pt x="12212426" y="0"/>
                </a:lnTo>
                <a:lnTo>
                  <a:pt x="12212426" y="6873584"/>
                </a:lnTo>
                <a:lnTo>
                  <a:pt x="0" y="6873584"/>
                </a:lnTo>
                <a:close/>
              </a:path>
            </a:pathLst>
          </a:custGeom>
          <a:solidFill>
            <a:srgbClr val="7C9A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5D7FA12-4E14-4C22-A686-BE377511AEB3}"/>
              </a:ext>
            </a:extLst>
          </p:cNvPr>
          <p:cNvSpPr/>
          <p:nvPr/>
        </p:nvSpPr>
        <p:spPr>
          <a:xfrm>
            <a:off x="2843847" y="1868182"/>
            <a:ext cx="6302877" cy="534309"/>
          </a:xfrm>
          <a:prstGeom prst="roundRect">
            <a:avLst>
              <a:gd name="adj" fmla="val 21775"/>
            </a:avLst>
          </a:prstGeom>
          <a:solidFill>
            <a:srgbClr val="8BA9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E7FBA73-B3B1-4612-8A6F-FD8553A2261A}"/>
              </a:ext>
            </a:extLst>
          </p:cNvPr>
          <p:cNvSpPr txBox="1"/>
          <p:nvPr/>
        </p:nvSpPr>
        <p:spPr>
          <a:xfrm>
            <a:off x="2306847" y="1654533"/>
            <a:ext cx="7141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Jokerman" panose="04090605060D06020702" pitchFamily="82" charset="0"/>
              </a:rPr>
              <a:t>Challenges </a:t>
            </a: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23951C8-8CAC-40A4-A977-617CAFDF5A8B}"/>
              </a:ext>
            </a:extLst>
          </p:cNvPr>
          <p:cNvGrpSpPr/>
          <p:nvPr/>
        </p:nvGrpSpPr>
        <p:grpSpPr>
          <a:xfrm>
            <a:off x="-700241" y="-1"/>
            <a:ext cx="468418" cy="3456544"/>
            <a:chOff x="-700241" y="-1"/>
            <a:chExt cx="468418" cy="3456544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B279F8B-D28D-4698-BE1E-D41597F749CC}"/>
                </a:ext>
              </a:extLst>
            </p:cNvPr>
            <p:cNvSpPr/>
            <p:nvPr/>
          </p:nvSpPr>
          <p:spPr>
            <a:xfrm>
              <a:off x="-695459" y="-1"/>
              <a:ext cx="463636" cy="601329"/>
            </a:xfrm>
            <a:prstGeom prst="rect">
              <a:avLst/>
            </a:prstGeom>
            <a:solidFill>
              <a:srgbClr val="8BA9C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60D1D3BC-CBC5-448B-9929-77ABD4471716}"/>
                </a:ext>
              </a:extLst>
            </p:cNvPr>
            <p:cNvSpPr/>
            <p:nvPr/>
          </p:nvSpPr>
          <p:spPr>
            <a:xfrm>
              <a:off x="-696256" y="597008"/>
              <a:ext cx="463636" cy="541355"/>
            </a:xfrm>
            <a:prstGeom prst="rect">
              <a:avLst/>
            </a:prstGeom>
            <a:solidFill>
              <a:srgbClr val="C8D9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42C4DA3A-3556-4D6A-93C8-FE4666761A63}"/>
                </a:ext>
              </a:extLst>
            </p:cNvPr>
            <p:cNvSpPr/>
            <p:nvPr/>
          </p:nvSpPr>
          <p:spPr>
            <a:xfrm>
              <a:off x="-697053" y="1138363"/>
              <a:ext cx="463636" cy="463636"/>
            </a:xfrm>
            <a:prstGeom prst="rect">
              <a:avLst/>
            </a:prstGeom>
            <a:solidFill>
              <a:srgbClr val="B9D2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15BBBED4-8542-4A78-BCCC-9ECD6E89F220}"/>
                </a:ext>
              </a:extLst>
            </p:cNvPr>
            <p:cNvSpPr/>
            <p:nvPr/>
          </p:nvSpPr>
          <p:spPr>
            <a:xfrm>
              <a:off x="-697850" y="1601999"/>
              <a:ext cx="463636" cy="463636"/>
            </a:xfrm>
            <a:prstGeom prst="rect">
              <a:avLst/>
            </a:prstGeom>
            <a:solidFill>
              <a:srgbClr val="C1C6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5516B6D2-1245-416A-BF32-E8B7313FDEDD}"/>
                </a:ext>
              </a:extLst>
            </p:cNvPr>
            <p:cNvSpPr/>
            <p:nvPr/>
          </p:nvSpPr>
          <p:spPr>
            <a:xfrm>
              <a:off x="-698647" y="2065635"/>
              <a:ext cx="463636" cy="463636"/>
            </a:xfrm>
            <a:prstGeom prst="rect">
              <a:avLst/>
            </a:prstGeom>
            <a:solidFill>
              <a:srgbClr val="CDEA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154B8761-1460-4FB6-985A-F8EB6FB6C6B4}"/>
                </a:ext>
              </a:extLst>
            </p:cNvPr>
            <p:cNvSpPr/>
            <p:nvPr/>
          </p:nvSpPr>
          <p:spPr>
            <a:xfrm>
              <a:off x="-699444" y="2529271"/>
              <a:ext cx="463636" cy="463636"/>
            </a:xfrm>
            <a:prstGeom prst="rect">
              <a:avLst/>
            </a:prstGeom>
            <a:solidFill>
              <a:srgbClr val="555D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96A3A15E-71AB-4FE8-A920-1B4696B37CC2}"/>
                </a:ext>
              </a:extLst>
            </p:cNvPr>
            <p:cNvSpPr/>
            <p:nvPr/>
          </p:nvSpPr>
          <p:spPr>
            <a:xfrm>
              <a:off x="-700241" y="2992907"/>
              <a:ext cx="463636" cy="4636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4">
            <a:extLst>
              <a:ext uri="{FF2B5EF4-FFF2-40B4-BE49-F238E27FC236}">
                <a16:creationId xmlns:a16="http://schemas.microsoft.com/office/drawing/2014/main" id="{FBA9D81A-D4B6-B509-181D-F17DD5C78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77312"/>
            <a:ext cx="65" cy="954622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FE59E6E3-0E6A-2754-3B2B-D219A5736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77311"/>
            <a:ext cx="65" cy="954622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C30A15-1F9B-1F18-D251-0093511F3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FE9E-CDD7-4A76-AFCD-8C65D4902B95}" type="slidenum">
              <a:rPr lang="en-US" smtClean="0"/>
              <a:t>9</a:t>
            </a:fld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294777-C017-63A4-BE67-3168B0BFEC01}"/>
              </a:ext>
            </a:extLst>
          </p:cNvPr>
          <p:cNvSpPr txBox="1"/>
          <p:nvPr/>
        </p:nvSpPr>
        <p:spPr>
          <a:xfrm>
            <a:off x="3711734" y="2273912"/>
            <a:ext cx="59760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endParaRPr lang="en-US" sz="2400" dirty="0">
              <a:latin typeface="KBCloudyDay" panose="020B0604020202020204" charset="0"/>
              <a:ea typeface="KBCloudyDay" panose="020B060402020202020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KBCloudyDay" panose="020B0604020202020204" charset="0"/>
                <a:ea typeface="KBCloudyDay" panose="020B0604020202020204" charset="0"/>
                <a:cs typeface="ArialMJ" pitchFamily="2" charset="0"/>
              </a:rPr>
              <a:t>Imp</a:t>
            </a:r>
            <a:r>
              <a:rPr lang="en-US" sz="2400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KBCloudyDay" panose="020B0604020202020204" charset="0"/>
                <a:ea typeface="KBCloudyDay" panose="020B0604020202020204" charset="0"/>
                <a:cs typeface="ArialMJ" pitchFamily="2" charset="0"/>
              </a:rPr>
              <a:t>lementation of algorithm </a:t>
            </a:r>
            <a:endParaRPr lang="en-US" sz="24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KBCloudyDay" panose="020B0604020202020204" charset="0"/>
              <a:ea typeface="KBCloudyDay" panose="020B0604020202020204" charset="0"/>
              <a:cs typeface="ArialMJ" pitchFamily="2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KBCloudyDay" panose="020B0604020202020204" charset="0"/>
                <a:ea typeface="KBCloudyDay" panose="020B0604020202020204" charset="0"/>
                <a:cs typeface="Times New Roman" panose="02020603050405020304" pitchFamily="18" charset="0"/>
              </a:rPr>
              <a:t>Logic building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latin typeface="KBCloudyDay" panose="020B0604020202020204" charset="0"/>
              <a:ea typeface="KBCloudyDay" panose="020B0604020202020204" charset="0"/>
            </a:endParaRPr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1BCAE1-77ED-411F-8D01-4E2D267C1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577C-D960-42EA-A461-C5D2D1433BE7}" type="datetime1">
              <a:rPr lang="en-US" smtClean="0"/>
              <a:t>11/28/2024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9348"/>
      </p:ext>
    </p:extLst>
  </p:cSld>
  <p:clrMapOvr>
    <a:masterClrMapping/>
  </p:clrMapOvr>
  <p:transition spd="slow" advTm="11201">
    <p:cover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1" fill="hold" grpId="0" nodeType="withEffect" p14:presetBounceEnd="54000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0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1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8" grpId="0" animBg="1"/>
          <p:bldP spid="7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2150"/>
                                </p:stCondLst>
                                <p:childTnLst>
                                  <p:par>
                                    <p:cTn id="13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900" decel="100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3150"/>
                                </p:stCondLst>
                                <p:childTnLst>
                                  <p:par>
                                    <p:cTn id="24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8" grpId="0" animBg="1"/>
          <p:bldP spid="74" grpId="0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3300</TotalTime>
  <Words>243</Words>
  <Application>Microsoft Office PowerPoint</Application>
  <PresentationFormat>Widescreen</PresentationFormat>
  <Paragraphs>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Goldie Rainbow</vt:lpstr>
      <vt:lpstr>Harlow Solid Italic</vt:lpstr>
      <vt:lpstr>Calibri Light</vt:lpstr>
      <vt:lpstr>Arial</vt:lpstr>
      <vt:lpstr>Calibri</vt:lpstr>
      <vt:lpstr>KBCloudyDay</vt:lpstr>
      <vt:lpstr>Jokerman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Izza Azzahra</dc:creator>
  <cp:lastModifiedBy>Nelema jahan</cp:lastModifiedBy>
  <cp:revision>43</cp:revision>
  <dcterms:created xsi:type="dcterms:W3CDTF">2022-08-12T07:03:02Z</dcterms:created>
  <dcterms:modified xsi:type="dcterms:W3CDTF">2024-11-28T02:04:09Z</dcterms:modified>
</cp:coreProperties>
</file>