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33C17A2-1830-4F02-8AEC-8E34B96DA5B5}">
          <p14:sldIdLst>
            <p14:sldId id="256"/>
            <p14:sldId id="257"/>
            <p14:sldId id="259"/>
          </p14:sldIdLst>
        </p14:section>
        <p14:section name="Apresentação Banco de Dados Ecommerce" id="{491F8807-9E14-48F8-A1B5-3ED8638DDB32}">
          <p14:sldIdLst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F077C-2412-4F75-97E3-246E3F92D536}" v="14" dt="2023-08-24T02:58:12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ta Mattos" userId="f8ec472415f15afb" providerId="LiveId" clId="{78CF077C-2412-4F75-97E3-246E3F92D536}"/>
    <pc:docChg chg="undo custSel addSld delSld modSld addSection modSection">
      <pc:chgData name="Neita Mattos" userId="f8ec472415f15afb" providerId="LiveId" clId="{78CF077C-2412-4F75-97E3-246E3F92D536}" dt="2023-08-24T22:48:55.853" v="2715" actId="20577"/>
      <pc:docMkLst>
        <pc:docMk/>
      </pc:docMkLst>
      <pc:sldChg chg="modSp mod">
        <pc:chgData name="Neita Mattos" userId="f8ec472415f15afb" providerId="LiveId" clId="{78CF077C-2412-4F75-97E3-246E3F92D536}" dt="2023-08-24T19:29:05.602" v="1636" actId="20577"/>
        <pc:sldMkLst>
          <pc:docMk/>
          <pc:sldMk cId="2478988392" sldId="256"/>
        </pc:sldMkLst>
        <pc:spChg chg="mod">
          <ac:chgData name="Neita Mattos" userId="f8ec472415f15afb" providerId="LiveId" clId="{78CF077C-2412-4F75-97E3-246E3F92D536}" dt="2023-08-24T01:44:33.385" v="132" actId="14100"/>
          <ac:spMkLst>
            <pc:docMk/>
            <pc:sldMk cId="2478988392" sldId="256"/>
            <ac:spMk id="2" creationId="{53233CDB-ADA5-833B-EFAB-A0509B77CB32}"/>
          </ac:spMkLst>
        </pc:spChg>
        <pc:spChg chg="mod">
          <ac:chgData name="Neita Mattos" userId="f8ec472415f15afb" providerId="LiveId" clId="{78CF077C-2412-4F75-97E3-246E3F92D536}" dt="2023-08-24T19:29:05.602" v="1636" actId="20577"/>
          <ac:spMkLst>
            <pc:docMk/>
            <pc:sldMk cId="2478988392" sldId="256"/>
            <ac:spMk id="3" creationId="{06BA6181-1E60-22A0-392E-5472CF7F6BA2}"/>
          </ac:spMkLst>
        </pc:spChg>
      </pc:sldChg>
      <pc:sldChg chg="addSp modSp new mod">
        <pc:chgData name="Neita Mattos" userId="f8ec472415f15afb" providerId="LiveId" clId="{78CF077C-2412-4F75-97E3-246E3F92D536}" dt="2023-08-24T20:30:30.956" v="1734" actId="20577"/>
        <pc:sldMkLst>
          <pc:docMk/>
          <pc:sldMk cId="218612361" sldId="257"/>
        </pc:sldMkLst>
        <pc:spChg chg="add mod">
          <ac:chgData name="Neita Mattos" userId="f8ec472415f15afb" providerId="LiveId" clId="{78CF077C-2412-4F75-97E3-246E3F92D536}" dt="2023-08-24T20:30:30.956" v="1734" actId="20577"/>
          <ac:spMkLst>
            <pc:docMk/>
            <pc:sldMk cId="218612361" sldId="257"/>
            <ac:spMk id="3" creationId="{D6177689-7A09-7EAA-55EE-2FA728D616D6}"/>
          </ac:spMkLst>
        </pc:spChg>
      </pc:sldChg>
      <pc:sldChg chg="addSp modSp new del mod">
        <pc:chgData name="Neita Mattos" userId="f8ec472415f15afb" providerId="LiveId" clId="{78CF077C-2412-4F75-97E3-246E3F92D536}" dt="2023-08-19T21:25:33.686" v="103" actId="2696"/>
        <pc:sldMkLst>
          <pc:docMk/>
          <pc:sldMk cId="392089850" sldId="258"/>
        </pc:sldMkLst>
        <pc:spChg chg="add mod">
          <ac:chgData name="Neita Mattos" userId="f8ec472415f15afb" providerId="LiveId" clId="{78CF077C-2412-4F75-97E3-246E3F92D536}" dt="2023-08-19T21:25:19.581" v="101" actId="20577"/>
          <ac:spMkLst>
            <pc:docMk/>
            <pc:sldMk cId="392089850" sldId="258"/>
            <ac:spMk id="3" creationId="{102BE3E5-3640-D1CD-5960-5EE7D7F7C1E9}"/>
          </ac:spMkLst>
        </pc:spChg>
      </pc:sldChg>
      <pc:sldChg chg="addSp modSp new mod">
        <pc:chgData name="Neita Mattos" userId="f8ec472415f15afb" providerId="LiveId" clId="{78CF077C-2412-4F75-97E3-246E3F92D536}" dt="2023-08-24T20:28:37.233" v="1721" actId="2711"/>
        <pc:sldMkLst>
          <pc:docMk/>
          <pc:sldMk cId="1157982561" sldId="259"/>
        </pc:sldMkLst>
        <pc:spChg chg="add mod">
          <ac:chgData name="Neita Mattos" userId="f8ec472415f15afb" providerId="LiveId" clId="{78CF077C-2412-4F75-97E3-246E3F92D536}" dt="2023-08-24T20:28:37.233" v="1721" actId="2711"/>
          <ac:spMkLst>
            <pc:docMk/>
            <pc:sldMk cId="1157982561" sldId="259"/>
            <ac:spMk id="3" creationId="{809EAC6B-E741-0632-CB68-F93F836CDACD}"/>
          </ac:spMkLst>
        </pc:spChg>
      </pc:sldChg>
      <pc:sldChg chg="addSp modSp new mod">
        <pc:chgData name="Neita Mattos" userId="f8ec472415f15afb" providerId="LiveId" clId="{78CF077C-2412-4F75-97E3-246E3F92D536}" dt="2023-08-24T03:29:49.768" v="1390" actId="6549"/>
        <pc:sldMkLst>
          <pc:docMk/>
          <pc:sldMk cId="613905658" sldId="260"/>
        </pc:sldMkLst>
        <pc:spChg chg="add mod">
          <ac:chgData name="Neita Mattos" userId="f8ec472415f15afb" providerId="LiveId" clId="{78CF077C-2412-4F75-97E3-246E3F92D536}" dt="2023-08-24T03:29:49.768" v="1390" actId="6549"/>
          <ac:spMkLst>
            <pc:docMk/>
            <pc:sldMk cId="613905658" sldId="260"/>
            <ac:spMk id="3" creationId="{EE7175A7-1415-058D-4001-A574131852D4}"/>
          </ac:spMkLst>
        </pc:spChg>
      </pc:sldChg>
      <pc:sldChg chg="addSp modSp new mod">
        <pc:chgData name="Neita Mattos" userId="f8ec472415f15afb" providerId="LiveId" clId="{78CF077C-2412-4F75-97E3-246E3F92D536}" dt="2023-08-24T20:29:05.397" v="1722" actId="2711"/>
        <pc:sldMkLst>
          <pc:docMk/>
          <pc:sldMk cId="3567177204" sldId="261"/>
        </pc:sldMkLst>
        <pc:spChg chg="add mod">
          <ac:chgData name="Neita Mattos" userId="f8ec472415f15afb" providerId="LiveId" clId="{78CF077C-2412-4F75-97E3-246E3F92D536}" dt="2023-08-24T20:29:05.397" v="1722" actId="2711"/>
          <ac:spMkLst>
            <pc:docMk/>
            <pc:sldMk cId="3567177204" sldId="261"/>
            <ac:spMk id="3" creationId="{BFCA5922-6978-86BA-8EDF-59EFF16306FA}"/>
          </ac:spMkLst>
        </pc:spChg>
      </pc:sldChg>
      <pc:sldChg chg="addSp delSp modSp new mod">
        <pc:chgData name="Neita Mattos" userId="f8ec472415f15afb" providerId="LiveId" clId="{78CF077C-2412-4F75-97E3-246E3F92D536}" dt="2023-08-24T03:34:07.038" v="1459" actId="20577"/>
        <pc:sldMkLst>
          <pc:docMk/>
          <pc:sldMk cId="2226665008" sldId="262"/>
        </pc:sldMkLst>
        <pc:spChg chg="add del mod">
          <ac:chgData name="Neita Mattos" userId="f8ec472415f15afb" providerId="LiveId" clId="{78CF077C-2412-4F75-97E3-246E3F92D536}" dt="2023-08-24T02:41:57.588" v="1107"/>
          <ac:spMkLst>
            <pc:docMk/>
            <pc:sldMk cId="2226665008" sldId="262"/>
            <ac:spMk id="2" creationId="{2B503ED5-12C8-EF91-EE42-0A51E5A2A9F6}"/>
          </ac:spMkLst>
        </pc:spChg>
        <pc:spChg chg="add mod">
          <ac:chgData name="Neita Mattos" userId="f8ec472415f15afb" providerId="LiveId" clId="{78CF077C-2412-4F75-97E3-246E3F92D536}" dt="2023-08-24T03:34:07.038" v="1459" actId="20577"/>
          <ac:spMkLst>
            <pc:docMk/>
            <pc:sldMk cId="2226665008" sldId="262"/>
            <ac:spMk id="4" creationId="{B04DC24D-98E0-E18A-9F45-BCFD0565A1C7}"/>
          </ac:spMkLst>
        </pc:spChg>
        <pc:picChg chg="add mod">
          <ac:chgData name="Neita Mattos" userId="f8ec472415f15afb" providerId="LiveId" clId="{78CF077C-2412-4F75-97E3-246E3F92D536}" dt="2023-08-24T03:32:56.278" v="1410" actId="14100"/>
          <ac:picMkLst>
            <pc:docMk/>
            <pc:sldMk cId="2226665008" sldId="262"/>
            <ac:picMk id="5" creationId="{F284FDA4-226B-6434-38B3-93D0ABB87519}"/>
          </ac:picMkLst>
        </pc:picChg>
      </pc:sldChg>
      <pc:sldChg chg="addSp delSp modSp new mod">
        <pc:chgData name="Neita Mattos" userId="f8ec472415f15afb" providerId="LiveId" clId="{78CF077C-2412-4F75-97E3-246E3F92D536}" dt="2023-08-24T20:29:21.854" v="1723" actId="2711"/>
        <pc:sldMkLst>
          <pc:docMk/>
          <pc:sldMk cId="439340357" sldId="263"/>
        </pc:sldMkLst>
        <pc:spChg chg="add mod">
          <ac:chgData name="Neita Mattos" userId="f8ec472415f15afb" providerId="LiveId" clId="{78CF077C-2412-4F75-97E3-246E3F92D536}" dt="2023-08-24T20:29:21.854" v="1723" actId="2711"/>
          <ac:spMkLst>
            <pc:docMk/>
            <pc:sldMk cId="439340357" sldId="263"/>
            <ac:spMk id="3" creationId="{BCFCBE0D-B4DC-5EDA-ECEA-EDE720EAB6C1}"/>
          </ac:spMkLst>
        </pc:spChg>
        <pc:spChg chg="add">
          <ac:chgData name="Neita Mattos" userId="f8ec472415f15afb" providerId="LiveId" clId="{78CF077C-2412-4F75-97E3-246E3F92D536}" dt="2023-08-24T03:08:31.491" v="1371" actId="11529"/>
          <ac:spMkLst>
            <pc:docMk/>
            <pc:sldMk cId="439340357" sldId="263"/>
            <ac:spMk id="4" creationId="{526A5566-B48C-8C3A-2363-84AC10389C1C}"/>
          </ac:spMkLst>
        </pc:spChg>
        <pc:spChg chg="add del mod">
          <ac:chgData name="Neita Mattos" userId="f8ec472415f15afb" providerId="LiveId" clId="{78CF077C-2412-4F75-97E3-246E3F92D536}" dt="2023-08-24T19:17:44.978" v="1552" actId="22"/>
          <ac:spMkLst>
            <pc:docMk/>
            <pc:sldMk cId="439340357" sldId="263"/>
            <ac:spMk id="5" creationId="{3EBE2D1F-C413-07D0-8C85-5243BBF136C3}"/>
          </ac:spMkLst>
        </pc:spChg>
        <pc:spChg chg="add del mod">
          <ac:chgData name="Neita Mattos" userId="f8ec472415f15afb" providerId="LiveId" clId="{78CF077C-2412-4F75-97E3-246E3F92D536}" dt="2023-08-24T03:21:54.535" v="1385" actId="478"/>
          <ac:spMkLst>
            <pc:docMk/>
            <pc:sldMk cId="439340357" sldId="263"/>
            <ac:spMk id="6" creationId="{6D42C0FC-1D57-1909-5B11-26C2278012B6}"/>
          </ac:spMkLst>
        </pc:spChg>
        <pc:spChg chg="add del mod">
          <ac:chgData name="Neita Mattos" userId="f8ec472415f15afb" providerId="LiveId" clId="{78CF077C-2412-4F75-97E3-246E3F92D536}" dt="2023-08-24T19:18:06.629" v="1558" actId="22"/>
          <ac:spMkLst>
            <pc:docMk/>
            <pc:sldMk cId="439340357" sldId="263"/>
            <ac:spMk id="7" creationId="{AE296E5A-57D5-2838-D85D-F4E76CB17754}"/>
          </ac:spMkLst>
        </pc:spChg>
        <pc:picChg chg="add mod">
          <ac:chgData name="Neita Mattos" userId="f8ec472415f15afb" providerId="LiveId" clId="{78CF077C-2412-4F75-97E3-246E3F92D536}" dt="2023-08-24T19:22:49.887" v="1565" actId="14100"/>
          <ac:picMkLst>
            <pc:docMk/>
            <pc:sldMk cId="439340357" sldId="263"/>
            <ac:picMk id="9" creationId="{DD4479F3-5AAC-298B-4844-941474397FC6}"/>
          </ac:picMkLst>
        </pc:picChg>
      </pc:sldChg>
      <pc:sldChg chg="addSp delSp modSp new mod">
        <pc:chgData name="Neita Mattos" userId="f8ec472415f15afb" providerId="LiveId" clId="{78CF077C-2412-4F75-97E3-246E3F92D536}" dt="2023-08-24T20:31:38.510" v="1735" actId="20577"/>
        <pc:sldMkLst>
          <pc:docMk/>
          <pc:sldMk cId="1171772169" sldId="264"/>
        </pc:sldMkLst>
        <pc:spChg chg="add del mod">
          <ac:chgData name="Neita Mattos" userId="f8ec472415f15afb" providerId="LiveId" clId="{78CF077C-2412-4F75-97E3-246E3F92D536}" dt="2023-08-24T19:50:54.262" v="1680" actId="22"/>
          <ac:spMkLst>
            <pc:docMk/>
            <pc:sldMk cId="1171772169" sldId="264"/>
            <ac:spMk id="3" creationId="{44192CA6-6890-34DB-A71C-ECE1359F21AF}"/>
          </ac:spMkLst>
        </pc:spChg>
        <pc:spChg chg="add del mod">
          <ac:chgData name="Neita Mattos" userId="f8ec472415f15afb" providerId="LiveId" clId="{78CF077C-2412-4F75-97E3-246E3F92D536}" dt="2023-08-24T19:49:25.660" v="1667" actId="22"/>
          <ac:spMkLst>
            <pc:docMk/>
            <pc:sldMk cId="1171772169" sldId="264"/>
            <ac:spMk id="5" creationId="{63B163B8-BB88-8250-9EDA-ADCF30C53619}"/>
          </ac:spMkLst>
        </pc:spChg>
        <pc:spChg chg="add del mod">
          <ac:chgData name="Neita Mattos" userId="f8ec472415f15afb" providerId="LiveId" clId="{78CF077C-2412-4F75-97E3-246E3F92D536}" dt="2023-08-24T20:21:56.097" v="1690" actId="22"/>
          <ac:spMkLst>
            <pc:docMk/>
            <pc:sldMk cId="1171772169" sldId="264"/>
            <ac:spMk id="7" creationId="{F7B8F65F-610E-7438-EBCD-2B263D7EB359}"/>
          </ac:spMkLst>
        </pc:spChg>
        <pc:spChg chg="add mod">
          <ac:chgData name="Neita Mattos" userId="f8ec472415f15afb" providerId="LiveId" clId="{78CF077C-2412-4F75-97E3-246E3F92D536}" dt="2023-08-24T20:31:38.510" v="1735" actId="20577"/>
          <ac:spMkLst>
            <pc:docMk/>
            <pc:sldMk cId="1171772169" sldId="264"/>
            <ac:spMk id="9" creationId="{CC4131C3-8331-0882-B3A5-A2CF6CB7FD63}"/>
          </ac:spMkLst>
        </pc:spChg>
      </pc:sldChg>
      <pc:sldChg chg="addSp modSp new mod">
        <pc:chgData name="Neita Mattos" userId="f8ec472415f15afb" providerId="LiveId" clId="{78CF077C-2412-4F75-97E3-246E3F92D536}" dt="2023-08-24T21:26:44.695" v="1759" actId="14100"/>
        <pc:sldMkLst>
          <pc:docMk/>
          <pc:sldMk cId="3353986384" sldId="265"/>
        </pc:sldMkLst>
        <pc:spChg chg="add mod">
          <ac:chgData name="Neita Mattos" userId="f8ec472415f15afb" providerId="LiveId" clId="{78CF077C-2412-4F75-97E3-246E3F92D536}" dt="2023-08-24T21:26:44.695" v="1759" actId="14100"/>
          <ac:spMkLst>
            <pc:docMk/>
            <pc:sldMk cId="3353986384" sldId="265"/>
            <ac:spMk id="3" creationId="{052AD904-44C5-7B1A-C1D1-256E10A6A39C}"/>
          </ac:spMkLst>
        </pc:spChg>
      </pc:sldChg>
      <pc:sldChg chg="new del">
        <pc:chgData name="Neita Mattos" userId="f8ec472415f15afb" providerId="LiveId" clId="{78CF077C-2412-4F75-97E3-246E3F92D536}" dt="2023-08-24T21:28:57.520" v="1761" actId="680"/>
        <pc:sldMkLst>
          <pc:docMk/>
          <pc:sldMk cId="1653620209" sldId="266"/>
        </pc:sldMkLst>
      </pc:sldChg>
      <pc:sldChg chg="addSp delSp modSp new mod">
        <pc:chgData name="Neita Mattos" userId="f8ec472415f15afb" providerId="LiveId" clId="{78CF077C-2412-4F75-97E3-246E3F92D536}" dt="2023-08-24T22:48:55.853" v="2715" actId="20577"/>
        <pc:sldMkLst>
          <pc:docMk/>
          <pc:sldMk cId="3821537969" sldId="266"/>
        </pc:sldMkLst>
        <pc:spChg chg="add del mod">
          <ac:chgData name="Neita Mattos" userId="f8ec472415f15afb" providerId="LiveId" clId="{78CF077C-2412-4F75-97E3-246E3F92D536}" dt="2023-08-24T22:06:19.259" v="1767"/>
          <ac:spMkLst>
            <pc:docMk/>
            <pc:sldMk cId="3821537969" sldId="266"/>
            <ac:spMk id="3" creationId="{184492CE-35CA-178F-3847-5CCE7D18DF5F}"/>
          </ac:spMkLst>
        </pc:spChg>
        <pc:spChg chg="add del mod">
          <ac:chgData name="Neita Mattos" userId="f8ec472415f15afb" providerId="LiveId" clId="{78CF077C-2412-4F75-97E3-246E3F92D536}" dt="2023-08-24T22:07:03.219" v="1771"/>
          <ac:spMkLst>
            <pc:docMk/>
            <pc:sldMk cId="3821537969" sldId="266"/>
            <ac:spMk id="5" creationId="{0B26D327-8DF2-443D-AA70-2B3A6F88D79C}"/>
          </ac:spMkLst>
        </pc:spChg>
        <pc:spChg chg="add mod">
          <ac:chgData name="Neita Mattos" userId="f8ec472415f15afb" providerId="LiveId" clId="{78CF077C-2412-4F75-97E3-246E3F92D536}" dt="2023-08-24T22:48:55.853" v="2715" actId="20577"/>
          <ac:spMkLst>
            <pc:docMk/>
            <pc:sldMk cId="3821537969" sldId="266"/>
            <ac:spMk id="7" creationId="{986277F9-B1F4-57F9-FE42-EE36952F88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4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2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2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7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8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0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6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2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5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33CDB-ADA5-833B-EFAB-A0509B77C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4304" y="655926"/>
            <a:ext cx="4578810" cy="2567332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>
                <a:solidFill>
                  <a:srgbClr val="FFFF00"/>
                </a:solidFill>
              </a:rPr>
              <a:t>Projeto Banco de Dados </a:t>
            </a:r>
            <a:r>
              <a:rPr lang="pt-BR" dirty="0" err="1">
                <a:solidFill>
                  <a:srgbClr val="FFFF00"/>
                </a:solidFill>
              </a:rPr>
              <a:t>Ecommerce</a:t>
            </a:r>
            <a:r>
              <a:rPr lang="pt-BR" dirty="0">
                <a:solidFill>
                  <a:srgbClr val="FFFF00"/>
                </a:solidFill>
              </a:rPr>
              <a:t> MYSQL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BA6181-1E60-22A0-392E-5472CF7F6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402" y="3634743"/>
            <a:ext cx="4267198" cy="2848354"/>
          </a:xfrm>
        </p:spPr>
        <p:txBody>
          <a:bodyPr>
            <a:normAutofit lnSpcReduction="10000"/>
          </a:bodyPr>
          <a:lstStyle/>
          <a:p>
            <a:r>
              <a:rPr lang="pt-BR" sz="24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Bootcamp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Dio.me</a:t>
            </a: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Potência Tech </a:t>
            </a:r>
            <a:r>
              <a:rPr lang="pt-BR" sz="24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Powered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iFood Ciência de Dados com Python</a:t>
            </a: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Instrutora</a:t>
            </a: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Juliana Mascarenhas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3A427-3F91-3CF7-342E-6FDCD7F72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02" b="26557"/>
          <a:stretch/>
        </p:blipFill>
        <p:spPr>
          <a:xfrm>
            <a:off x="1255688" y="647701"/>
            <a:ext cx="4578810" cy="2575556"/>
          </a:xfrm>
          <a:prstGeom prst="rect">
            <a:avLst/>
          </a:prstGeom>
          <a:noFill/>
        </p:spPr>
      </p:pic>
      <p:pic>
        <p:nvPicPr>
          <p:cNvPr id="8" name="Imagem 7" descr="Mulher na estação de trabalho com um laptop">
            <a:extLst>
              <a:ext uri="{FF2B5EF4-FFF2-40B4-BE49-F238E27FC236}">
                <a16:creationId xmlns:a16="http://schemas.microsoft.com/office/drawing/2014/main" id="{FDF0471E-0890-0BB6-3A65-451F883FB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88" y="3353720"/>
            <a:ext cx="4560000" cy="2848355"/>
          </a:xfrm>
          <a:prstGeom prst="rect">
            <a:avLst/>
          </a:prstGeom>
          <a:noFill/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6FBCF00-5BD9-4404-ADD1-79126E75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CCFFEB-476C-4C7B-A18E-7186B0DB1D22}" type="datetime1">
              <a:rPr lang="en-US" smtClean="0"/>
              <a:pPr>
                <a:spcAft>
                  <a:spcPts val="600"/>
                </a:spcAft>
              </a:pPr>
              <a:t>8/24/2023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F641BA-3926-409B-86FB-4880BC45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6521AEE-F472-4ED9-82B3-4E0791BB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0" name="Fluxograma: Decisão 9">
            <a:extLst>
              <a:ext uri="{FF2B5EF4-FFF2-40B4-BE49-F238E27FC236}">
                <a16:creationId xmlns:a16="http://schemas.microsoft.com/office/drawing/2014/main" id="{59B44537-F8ED-D202-25A6-928D49262739}"/>
              </a:ext>
            </a:extLst>
          </p:cNvPr>
          <p:cNvSpPr/>
          <p:nvPr/>
        </p:nvSpPr>
        <p:spPr>
          <a:xfrm>
            <a:off x="3186545" y="1773382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D386317E-9E77-22ED-CA62-F010645D4E05}"/>
              </a:ext>
            </a:extLst>
          </p:cNvPr>
          <p:cNvSpPr/>
          <p:nvPr/>
        </p:nvSpPr>
        <p:spPr>
          <a:xfrm>
            <a:off x="1883664" y="1046214"/>
            <a:ext cx="914400" cy="47169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Processo Alternativo 13">
            <a:extLst>
              <a:ext uri="{FF2B5EF4-FFF2-40B4-BE49-F238E27FC236}">
                <a16:creationId xmlns:a16="http://schemas.microsoft.com/office/drawing/2014/main" id="{255EA071-8AEF-F139-03C5-5EC76DDA5E4B}"/>
              </a:ext>
            </a:extLst>
          </p:cNvPr>
          <p:cNvSpPr/>
          <p:nvPr/>
        </p:nvSpPr>
        <p:spPr>
          <a:xfrm>
            <a:off x="4443984" y="1046214"/>
            <a:ext cx="914400" cy="47169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Terminação 17">
            <a:extLst>
              <a:ext uri="{FF2B5EF4-FFF2-40B4-BE49-F238E27FC236}">
                <a16:creationId xmlns:a16="http://schemas.microsoft.com/office/drawing/2014/main" id="{5EDB7D9C-7BCA-0377-4885-B6B4478FDF8D}"/>
              </a:ext>
            </a:extLst>
          </p:cNvPr>
          <p:cNvSpPr/>
          <p:nvPr/>
        </p:nvSpPr>
        <p:spPr>
          <a:xfrm>
            <a:off x="1883664" y="2006298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Terminação 18">
            <a:extLst>
              <a:ext uri="{FF2B5EF4-FFF2-40B4-BE49-F238E27FC236}">
                <a16:creationId xmlns:a16="http://schemas.microsoft.com/office/drawing/2014/main" id="{FB84F18D-8E70-42B1-5C3D-7B31C92459E1}"/>
              </a:ext>
            </a:extLst>
          </p:cNvPr>
          <p:cNvSpPr/>
          <p:nvPr/>
        </p:nvSpPr>
        <p:spPr>
          <a:xfrm>
            <a:off x="3048001" y="113118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Terminação 19">
            <a:extLst>
              <a:ext uri="{FF2B5EF4-FFF2-40B4-BE49-F238E27FC236}">
                <a16:creationId xmlns:a16="http://schemas.microsoft.com/office/drawing/2014/main" id="{ECBB9FA6-64D4-546E-C196-1D6E2B9E86B6}"/>
              </a:ext>
            </a:extLst>
          </p:cNvPr>
          <p:cNvSpPr/>
          <p:nvPr/>
        </p:nvSpPr>
        <p:spPr>
          <a:xfrm>
            <a:off x="3224889" y="264339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101EEE0F-DEB4-8B81-0C6C-07767297B769}"/>
              </a:ext>
            </a:extLst>
          </p:cNvPr>
          <p:cNvSpPr/>
          <p:nvPr/>
        </p:nvSpPr>
        <p:spPr>
          <a:xfrm>
            <a:off x="4443984" y="1854649"/>
            <a:ext cx="914400" cy="47168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luxograma: Processo Alternativo 22">
            <a:extLst>
              <a:ext uri="{FF2B5EF4-FFF2-40B4-BE49-F238E27FC236}">
                <a16:creationId xmlns:a16="http://schemas.microsoft.com/office/drawing/2014/main" id="{6D7C4D0D-6AD1-F973-8F0A-466975BEB8D0}"/>
              </a:ext>
            </a:extLst>
          </p:cNvPr>
          <p:cNvSpPr/>
          <p:nvPr/>
        </p:nvSpPr>
        <p:spPr>
          <a:xfrm>
            <a:off x="1883664" y="2643392"/>
            <a:ext cx="914400" cy="35357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98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86277F9-B1F4-57F9-FE42-EE36952F881E}"/>
              </a:ext>
            </a:extLst>
          </p:cNvPr>
          <p:cNvSpPr txBox="1"/>
          <p:nvPr/>
        </p:nvSpPr>
        <p:spPr>
          <a:xfrm>
            <a:off x="1668780" y="1588771"/>
            <a:ext cx="74780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Conclusão</a:t>
            </a:r>
            <a:r>
              <a:rPr lang="pt-BR" dirty="0"/>
              <a:t>	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entender todo o processo da modelagem assisti aos vídeos, busquei informações diversas, desenhei a Modelagem Conceitual, dos dois tipos textual e em Diagrama, me aventurei na nova ferramenta apresentada pela Instrutora Juliana Mascarenhas, diagrams.net, criei as tabelas no meu Primeiro Projeto no MySQL mas algo não entendi na distribuição dos relacionamento do negócio, é essencial determinar quais as  necessidades  para ser assertivo, não foi tempo perdido, pois esse desafio ainda continua,  é necessário analisar com mais calma, resolvi entregar esse mini projeto com muitas questões a serem respondidas 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e resolvidas e principalmente aprendidas.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53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6177689-7A09-7EAA-55EE-2FA728D616D6}"/>
              </a:ext>
            </a:extLst>
          </p:cNvPr>
          <p:cNvSpPr txBox="1"/>
          <p:nvPr/>
        </p:nvSpPr>
        <p:spPr>
          <a:xfrm>
            <a:off x="0" y="400051"/>
            <a:ext cx="11667744" cy="883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0000" algn="ctr">
              <a:lnSpc>
                <a:spcPct val="107000"/>
              </a:lnSpc>
              <a:spcAft>
                <a:spcPts val="800"/>
              </a:spcAft>
            </a:pPr>
            <a:r>
              <a:rPr lang="pt-B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Descrição do Desafio E-commerce(EMPRESA)</a:t>
            </a:r>
          </a:p>
          <a:p>
            <a:pPr marL="540000" algn="just">
              <a:lnSpc>
                <a:spcPct val="107000"/>
              </a:lnSpc>
              <a:spcAft>
                <a:spcPts val="800"/>
              </a:spcAft>
            </a:pPr>
            <a:r>
              <a:rPr lang="pt-B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Replique a modelagem do projeto lógico de banco de dados para o cenário de e-commerce. Fique atento as definições de chave primária e estrangeira, assim como as </a:t>
            </a:r>
            <a:r>
              <a:rPr lang="pt-BR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constraints</a:t>
            </a:r>
            <a:r>
              <a:rPr lang="pt-B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presentes no cenário modelado. Perceba que dentro desta modelagem haverá relacionamentos presentes no modelo EER. Sendo assim, consulte como proceder para estes casos. Além disso, aplique o mapeamento de modelos aos refinamentos propostos no módulo de modelagem conceitual.</a:t>
            </a:r>
          </a:p>
          <a:p>
            <a:pPr marL="540000" algn="just">
              <a:lnSpc>
                <a:spcPct val="107000"/>
              </a:lnSpc>
              <a:spcAft>
                <a:spcPts val="800"/>
              </a:spcAft>
            </a:pPr>
            <a:r>
              <a:rPr lang="pt-BR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Assim como demonstrado durante o desafio, realize a criação do Script SQL para criação do esquema do banco de dados. Posteriormente, realize a persistência de dados para realização de testes. Especifique ainda queries mais complexas dos que apresentadas durante a explicação do desafio. Sendo assim, crie queries SQL com as cláusulas abaixo: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1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09EAC6B-E741-0632-CB68-F93F836CDACD}"/>
              </a:ext>
            </a:extLst>
          </p:cNvPr>
          <p:cNvSpPr txBox="1"/>
          <p:nvPr/>
        </p:nvSpPr>
        <p:spPr>
          <a:xfrm>
            <a:off x="146304" y="164593"/>
            <a:ext cx="12045696" cy="6059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Recuperações simples com SELECT </a:t>
            </a:r>
            <a:r>
              <a:rPr lang="pt-BR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endParaRPr lang="pt-BR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Filtros com WHERE </a:t>
            </a:r>
            <a:r>
              <a:rPr lang="pt-BR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endParaRPr lang="pt-BR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Crie expressões para gerar atributos derivados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Defina ordenações dos dados com ORDER BY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Condições de filtros aos grupos – HAVING </a:t>
            </a:r>
            <a:r>
              <a:rPr lang="pt-BR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endParaRPr lang="pt-BR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Crie junções entre tabelas para fornecer uma perspectiva mais complexa dos dados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Diretrizes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Não há um mínimo de queries a serem realizadas;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 tópicos supracitados devem estar presentes nas queries;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Elabore perguntas que podem ser respondidas pelas consultas;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cláusulas podem estar presentes em mais de uma query;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projeto deverá ser adicionado a um repositório do </a:t>
            </a:r>
            <a:r>
              <a:rPr lang="pt-BR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pt-B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futura avaliação do desafio de projeto.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Adicione ao </a:t>
            </a:r>
            <a:r>
              <a:rPr lang="pt-BR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Readme</a:t>
            </a:r>
            <a:r>
              <a:rPr lang="pt-B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descrição do projeto lógico para fornecer o contexto sobre seu esquema lógico apresentado.</a:t>
            </a:r>
          </a:p>
        </p:txBody>
      </p:sp>
    </p:spTree>
    <p:extLst>
      <p:ext uri="{BB962C8B-B14F-4D97-AF65-F5344CB8AC3E}">
        <p14:creationId xmlns:p14="http://schemas.microsoft.com/office/powerpoint/2010/main" val="115798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E7175A7-1415-058D-4001-A574131852D4}"/>
              </a:ext>
            </a:extLst>
          </p:cNvPr>
          <p:cNvSpPr txBox="1"/>
          <p:nvPr/>
        </p:nvSpPr>
        <p:spPr>
          <a:xfrm>
            <a:off x="365760" y="0"/>
            <a:ext cx="1100937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sz="2800" dirty="0"/>
              <a:t>Em termos de bancos de dados, existem três tipos de Modelagem de dado.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modelagem conceitual </a:t>
            </a:r>
            <a:r>
              <a:rPr lang="pt-BR" sz="2800" dirty="0"/>
              <a:t>busca sintetizar em nível mais abstrato, a estrutura de um banco de dados,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levando</a:t>
            </a:r>
            <a:r>
              <a:rPr lang="pt-BR" sz="2800" dirty="0"/>
              <a:t> em consideração apenas premissas básicas dos negócios, sem entrar em minúcias tecnológicas da abordagem a ser utilizada. É a primeira etapa da modelagem de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lang="pt-BR" sz="2800" dirty="0"/>
              <a:t>, aonde é necessário somente mapear a estrutura macro do BD, levando como base, as especificações básicas do plano de negócios. 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1390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FCA5922-6978-86BA-8EDF-59EFF16306FA}"/>
              </a:ext>
            </a:extLst>
          </p:cNvPr>
          <p:cNvSpPr txBox="1"/>
          <p:nvPr/>
        </p:nvSpPr>
        <p:spPr>
          <a:xfrm>
            <a:off x="0" y="237745"/>
            <a:ext cx="11777472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Nessa etapa, pode-se representar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textualmente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modelagem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ainda, usando um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entidade relacionamento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simplificado, assim como: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projeto foi organizado textualmente para facilitar a compreensão do Cliente: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“Empresa” está sendo organizada em DEPARTAMENTO  e cada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 um nome, um número,  um empregado que o gerencia e a data do início da gerência.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Deseja-se guardar a data na qual o EMPREGADO começa a gerenciar o departamento.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Departamento pode estar em vários locais.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Departamento controla um número de PROJETOS, os quais possuem número, nome, localização e o número do departamento.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EMPREGADO é caracterizado por nome,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minicial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de nascimento, endereço, sexo, salário,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superssn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EMPREGADOS podem  estar vinculados a mais de um projeto, e um projeto tem mais de um empregado.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  empregado pode possuir DEPENDENTE com as seguintes atributos; nome, sexo, data nascimento, parentesco,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essn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6717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04DC24D-98E0-E18A-9F45-BCFD0565A1C7}"/>
              </a:ext>
            </a:extLst>
          </p:cNvPr>
          <p:cNvSpPr txBox="1"/>
          <p:nvPr/>
        </p:nvSpPr>
        <p:spPr>
          <a:xfrm>
            <a:off x="415636" y="237744"/>
            <a:ext cx="117763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Ou usando um diagrama entidade relacionamento simplificado. Um diagrama ER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84FDA4-226B-6434-38B3-93D0ABB87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842963"/>
            <a:ext cx="10806545" cy="601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6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CFCBE0D-B4DC-5EDA-ECEA-EDE720EAB6C1}"/>
              </a:ext>
            </a:extLst>
          </p:cNvPr>
          <p:cNvSpPr txBox="1"/>
          <p:nvPr/>
        </p:nvSpPr>
        <p:spPr>
          <a:xfrm>
            <a:off x="214313" y="1"/>
            <a:ext cx="119776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lógico do banco de dados•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SGBD para implementar o banco de dados( Estou trabalhando com Workbench 8.0 MySQL).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 o PROJETO CONCEITUAL em um PROJETO LÓGICO.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Conversão ER        Relacional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526A5566-B48C-8C3A-2363-84AC10389C1C}"/>
              </a:ext>
            </a:extLst>
          </p:cNvPr>
          <p:cNvSpPr/>
          <p:nvPr/>
        </p:nvSpPr>
        <p:spPr>
          <a:xfrm>
            <a:off x="2596896" y="1682496"/>
            <a:ext cx="146304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D4479F3-5AAC-298B-4844-94147439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938993"/>
            <a:ext cx="11831383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4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CC4131C3-8331-0882-B3A5-A2CF6CB7FD63}"/>
              </a:ext>
            </a:extLst>
          </p:cNvPr>
          <p:cNvSpPr txBox="1"/>
          <p:nvPr/>
        </p:nvSpPr>
        <p:spPr>
          <a:xfrm>
            <a:off x="731520" y="335846"/>
            <a:ext cx="841533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 O RELACIONAMENTO PRECISA DE DUAS CARACTERÍSTICAS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1º) RESTRIÇÃO DE CARDINALIDADE(QUANTIDADE):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NÚMERO DE INSTÂNCIAS QUE UMA ENTIDADE SE RELACIONA COM A OUTRA. 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1→ UM PARA UM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N→ UM PARA MUITOS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N:1→ MUITOS PARA UM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N:N→ MUITOS PARA MUITOS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2º) RESTRIÇÃO DE PARTICIPAÇÃO (OBRIGATORIEDADE)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TOTAL: Relacionamento entre todas as instâncias das entidades envolvidas.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PARCIAL: Alguma entidade pode não estar relacionada com a outra entidade em um determinado relacionamento.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COLUNAS DA TABELA: (ATRIBUTOS OU PROPRIEDADE)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LINHAS DA TABELA: (REGISTROS OU TUPLAS)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PRIMÁRIA PRIMARY KEY (PK):  Identifica uma linha, uma tupla, um registro de conjunto de tuplas de uma determinada tabela (Não pode ser repetida, nem nula).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ESTRAGEIRA CHAVE ESTRANGEIRA(FK): Une os dados de uma tabela para a outra(Pode ser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7177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52AD904-44C5-7B1A-C1D1-256E10A6A39C}"/>
              </a:ext>
            </a:extLst>
          </p:cNvPr>
          <p:cNvSpPr txBox="1"/>
          <p:nvPr/>
        </p:nvSpPr>
        <p:spPr>
          <a:xfrm>
            <a:off x="822960" y="1305342"/>
            <a:ext cx="109499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ENTENDENDO A “EMPRESA”.</a:t>
            </a: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Começando a modelar a partir das informações dos Proprietários, Gerente e Supervisor.</a:t>
            </a: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Primeiro: A Empresa está iniciando suas atividades.</a:t>
            </a: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Precisamos distribuir nos seus departamentos (Sede Administrativa , Administração e Pesquisa, os (13) empregados para os diferentes projetos(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ProdutoX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ProdutoY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ProdutoZ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Automatização, Reorganização e Novos Benefícios) conforme a  Localização dos Departamentos(Centro, Sul, Norte, Leste), avaliando seus deslocamentos conforme o endereço dos empregados, a Empresa deseja contratar o número igual do gênero Masculino e Feminino e adequar os salários para os cargos. </a:t>
            </a:r>
          </a:p>
        </p:txBody>
      </p:sp>
    </p:spTree>
    <p:extLst>
      <p:ext uri="{BB962C8B-B14F-4D97-AF65-F5344CB8AC3E}">
        <p14:creationId xmlns:p14="http://schemas.microsoft.com/office/powerpoint/2010/main" val="3353986384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982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Grandview</vt:lpstr>
      <vt:lpstr>Grandview Display</vt:lpstr>
      <vt:lpstr>Times New Roman</vt:lpstr>
      <vt:lpstr>CitationVTI</vt:lpstr>
      <vt:lpstr>Projeto Banco de Dados Ecommerce MYSQL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Banco de Dados Ecommerce MYSQL</dc:title>
  <dc:creator>Neita Mattos</dc:creator>
  <cp:lastModifiedBy>Neita Mattos</cp:lastModifiedBy>
  <cp:revision>1</cp:revision>
  <dcterms:created xsi:type="dcterms:W3CDTF">2023-08-19T20:26:01Z</dcterms:created>
  <dcterms:modified xsi:type="dcterms:W3CDTF">2023-08-24T22:48:56Z</dcterms:modified>
</cp:coreProperties>
</file>