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EA2B8D-78D7-49DD-9EB9-4B5B108061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KPMG_visulization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2E57A23-C2F0-4F7D-A1DF-42A9B2270F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12/18/20 1:36:30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2" name="slide2">
            <a:extLst>
              <a:ext uri="{FF2B5EF4-FFF2-40B4-BE49-F238E27FC236}">
                <a16:creationId xmlns:a16="http://schemas.microsoft.com/office/drawing/2014/main" id="{65E7A8C7-F0B8-4B41-A743-9ECA75C6D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31AD884D-B482-4EFB-8154-64A02354D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874A7C58-1532-4FF7-9C2D-C9F2C5EE27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EE5D3C29-AD0B-448A-BFB8-59BDFC5842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D05A00BD-8507-4784-85E0-3333C6446D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7" name="slide7">
            <a:extLst>
              <a:ext uri="{FF2B5EF4-FFF2-40B4-BE49-F238E27FC236}">
                <a16:creationId xmlns:a16="http://schemas.microsoft.com/office/drawing/2014/main" id="{D388D6DB-6BC5-4EA8-888F-8B1E0EB982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8" name="slide8">
            <a:extLst>
              <a:ext uri="{FF2B5EF4-FFF2-40B4-BE49-F238E27FC236}">
                <a16:creationId xmlns:a16="http://schemas.microsoft.com/office/drawing/2014/main" id="{7D9CA1D3-18ED-47D3-9F29-D712A40AEA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9" name="slide9">
            <a:extLst>
              <a:ext uri="{FF2B5EF4-FFF2-40B4-BE49-F238E27FC236}">
                <a16:creationId xmlns:a16="http://schemas.microsoft.com/office/drawing/2014/main" id="{42AD9F7B-1D10-4795-877C-E0E27D277E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2020-12-18T21:36:32Z</dcterms:created>
  <dcterms:modified xsi:type="dcterms:W3CDTF">2020-12-18T21:36:32Z</dcterms:modified>
</cp:coreProperties>
</file>