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329425" y="795600"/>
            <a:ext cx="4814700" cy="436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Here shows the histograms for the annual total revenue for IT sector and Industrial Sector companies reported for Year 4.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Both distributions are positively (Right) skewed. That means the mean for each is higher than the median.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mean for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IT sector is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about $16.5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billion whereas the mean for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industrial sector is slightly less at $16 billion. It looks like companies in the IT industry have a higher total revenue on average than all industries categorized under Industrial Sector. The median for IT is higher ($9.9 billion) than the median for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industrial sector ($5.5 billion). However, the standard deviation for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Industrial sector is higher ($32.9 billion) while the standard deviation for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IT sector is $17.7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billion.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That means the variability in 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industrial sector is higher compared to the IT sector. </a:t>
            </a:r>
            <a:r>
              <a:rPr lang="en-AU" sz="1200" dirty="0"/>
              <a:t>The range for the IT sector’s total revenue at $3.6 billion is higher than the range of total revenue for the industrial sector at only $4.1 billion. It looks like companies in the industrial sector have more significant variability in the total revenues they receive because their range is more spread out.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Does the IT sector’s total revenue is similar to the total revenue in the Industrial sector in year 4?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13" y="871374"/>
            <a:ext cx="3505351" cy="21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13" y="3038425"/>
            <a:ext cx="3505351" cy="21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  Does the IT sector’s total revenue is similar to the total revenue in the Industrial sector in year 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Does the IT sector’s total revenue is similar to the total revenue in the Industrial sector in year 4?</dc:title>
  <cp:lastModifiedBy>Nelini Jayathilake</cp:lastModifiedBy>
  <cp:revision>4</cp:revision>
  <dcterms:modified xsi:type="dcterms:W3CDTF">2022-09-24T09:35:21Z</dcterms:modified>
</cp:coreProperties>
</file>