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Dosis Light"/>
      <p:regular r:id="rId16"/>
      <p:bold r:id="rId17"/>
    </p:embeddedFont>
    <p:embeddedFont>
      <p:font typeface="Dosis"/>
      <p:regular r:id="rId18"/>
      <p:bold r:id="rId19"/>
    </p:embeddedFont>
    <p:embeddedFont>
      <p:font typeface="Staatliches"/>
      <p:regular r:id="rId20"/>
    </p:embeddedFont>
    <p:embeddedFont>
      <p:font typeface="Fira Sans Extra Condensed Medium"/>
      <p:regular r:id="rId21"/>
      <p:bold r:id="rId22"/>
      <p:italic r:id="rId23"/>
      <p:boldItalic r:id="rId24"/>
    </p:embeddedFont>
    <p:embeddedFont>
      <p:font typeface="Abel"/>
      <p:regular r:id="rId25"/>
    </p:embeddedFont>
    <p:embeddedFont>
      <p:font typeface="Squada One"/>
      <p:regular r:id="rId26"/>
    </p:embeddedFont>
    <p:embeddedFont>
      <p:font typeface="Josefin Sans"/>
      <p:regular r:id="rId27"/>
      <p:bold r:id="rId28"/>
      <p:italic r:id="rId29"/>
      <p:boldItalic r:id="rId30"/>
    </p:embeddedFont>
    <p:embeddedFont>
      <p:font typeface="Dosis Medium"/>
      <p:regular r:id="rId31"/>
      <p:bold r:id="rId32"/>
    </p:embeddedFont>
    <p:embeddedFont>
      <p:font typeface="Fira Sans Condensed Extra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336" orient="horz"/>
        <p:guide pos="2904" orient="horz"/>
        <p:guide pos="2880"/>
        <p:guide pos="701"/>
        <p:guide pos="261" orient="horz"/>
        <p:guide pos="885"/>
        <p:guide pos="53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taatliches-regular.fntdata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quadaOne-regular.fntdata"/><Relationship Id="rId25" Type="http://schemas.openxmlformats.org/officeDocument/2006/relationships/font" Target="fonts/Abel-regular.fntdata"/><Relationship Id="rId28" Type="http://schemas.openxmlformats.org/officeDocument/2006/relationships/font" Target="fonts/JosefinSans-bold.fntdata"/><Relationship Id="rId27" Type="http://schemas.openxmlformats.org/officeDocument/2006/relationships/font" Target="fonts/Josefi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efi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osisMedium-regular.fntdata"/><Relationship Id="rId30" Type="http://schemas.openxmlformats.org/officeDocument/2006/relationships/font" Target="fonts/JosefinSans-boldItalic.fntdata"/><Relationship Id="rId11" Type="http://schemas.openxmlformats.org/officeDocument/2006/relationships/slide" Target="slides/slide6.xml"/><Relationship Id="rId33" Type="http://schemas.openxmlformats.org/officeDocument/2006/relationships/font" Target="fonts/FiraSansCondensedExtraLight-regular.fntdata"/><Relationship Id="rId10" Type="http://schemas.openxmlformats.org/officeDocument/2006/relationships/slide" Target="slides/slide5.xml"/><Relationship Id="rId32" Type="http://schemas.openxmlformats.org/officeDocument/2006/relationships/font" Target="fonts/DosisMedium-bold.fntdata"/><Relationship Id="rId13" Type="http://schemas.openxmlformats.org/officeDocument/2006/relationships/slide" Target="slides/slide8.xml"/><Relationship Id="rId35" Type="http://schemas.openxmlformats.org/officeDocument/2006/relationships/font" Target="fonts/FiraSansCondensedExtraLight-italic.fntdata"/><Relationship Id="rId12" Type="http://schemas.openxmlformats.org/officeDocument/2006/relationships/slide" Target="slides/slide7.xml"/><Relationship Id="rId34" Type="http://schemas.openxmlformats.org/officeDocument/2006/relationships/font" Target="fonts/FiraSansCondensedExtra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FiraSansCondensedExtraLight-boldItalic.fntdata"/><Relationship Id="rId17" Type="http://schemas.openxmlformats.org/officeDocument/2006/relationships/font" Target="fonts/DosisLight-bold.fntdata"/><Relationship Id="rId16" Type="http://schemas.openxmlformats.org/officeDocument/2006/relationships/font" Target="fonts/DosisLight-regular.fntdata"/><Relationship Id="rId19" Type="http://schemas.openxmlformats.org/officeDocument/2006/relationships/font" Target="fonts/Dosis-bold.fntdata"/><Relationship Id="rId18" Type="http://schemas.openxmlformats.org/officeDocument/2006/relationships/font" Target="fonts/Dosi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71f33f51b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571f33f51b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65e7bc0b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65e7bc0b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465e7bc0b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465e7bc0b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71f33f51b_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71f33f51b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71f33f51b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71f33f51b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71f33f51b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71f33f51b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71f33f51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71f33f51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71f33f51b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71f33f51b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EFEFE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26_1_1_1">
    <p:bg>
      <p:bgPr>
        <a:solidFill>
          <a:srgbClr val="EFEFE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" type="subTitle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2" type="subTitle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3" type="subTitle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4" type="subTitle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5" type="subTitle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6" type="subTitle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7" type="subTitle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8" type="subTitle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9" type="subTitle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3" type="subTitle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4" type="subTitle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5" type="subTitle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26_1_1_1_2">
    <p:bg>
      <p:bgPr>
        <a:solidFill>
          <a:srgbClr val="EFEFE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2" type="subTitle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3" type="subTitle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4" type="subTitle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5" type="subTitle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6" type="subTitle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1" name="Google Shape;91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26_1_1_1_1">
    <p:bg>
      <p:bgPr>
        <a:solidFill>
          <a:srgbClr val="EFEFE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USTOM_26_1_1_1_1_2">
    <p:bg>
      <p:bgPr>
        <a:solidFill>
          <a:srgbClr val="EFEFE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7_1">
    <p:bg>
      <p:bgPr>
        <a:solidFill>
          <a:srgbClr val="EFEFE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b="1" lang="en" sz="9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900">
              <a:solidFill>
                <a:schemeClr val="accent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7_1_1">
    <p:bg>
      <p:bgPr>
        <a:solidFill>
          <a:srgbClr val="EFEFE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7_1_1_1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8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bg>
      <p:bgPr>
        <a:solidFill>
          <a:srgbClr val="EFEFE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2" type="subTitle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3" type="subTitle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4" type="subTitle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4"/>
          <p:cNvSpPr txBox="1"/>
          <p:nvPr>
            <p:ph idx="8" type="subTitle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9" type="subTitle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4"/>
          <p:cNvSpPr txBox="1"/>
          <p:nvPr>
            <p:ph idx="13" type="subTitle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" name="Google Shape;28;p4"/>
          <p:cNvSpPr txBox="1"/>
          <p:nvPr>
            <p:ph idx="14" type="subTitle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5" type="subTitle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hasCustomPrompt="1"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/>
          <p:nvPr>
            <p:ph hasCustomPrompt="1" idx="16" type="title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/>
          <p:nvPr>
            <p:ph hasCustomPrompt="1" idx="17" type="title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/>
          <p:nvPr>
            <p:ph hasCustomPrompt="1" idx="18" type="title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hasCustomPrompt="1" idx="19" type="title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/>
          <p:nvPr>
            <p:ph hasCustomPrompt="1" idx="20" type="title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bg>
      <p:bgPr>
        <a:solidFill>
          <a:srgbClr val="EFEFE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4_1">
    <p:bg>
      <p:bgPr>
        <a:solidFill>
          <a:srgbClr val="EFEFE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subTitle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subTitle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subTitle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5" type="subTitle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6" type="subTitle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7" type="subTitle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8" type="subTitle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26"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" type="subTitle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">
  <p:cSld name="CUSTOM_26_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/>
          <p:nvPr>
            <p:ph idx="1" type="subTitle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2" type="subTitle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26_1">
    <p:bg>
      <p:bgPr>
        <a:solidFill>
          <a:srgbClr val="EFEFE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26_1_1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/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525102" y="3368275"/>
            <a:ext cx="38571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Proyecto Final C.F.G.S Desarrollo Aplicaciones Multiplataforma</a:t>
            </a:r>
            <a:endParaRPr>
              <a:solidFill>
                <a:schemeClr val="accent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Autor: Cornelio Romero Borrero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2" name="Google Shape;112;p19"/>
          <p:cNvSpPr txBox="1"/>
          <p:nvPr>
            <p:ph type="ctrTitle"/>
          </p:nvPr>
        </p:nvSpPr>
        <p:spPr>
          <a:xfrm>
            <a:off x="1482699" y="170575"/>
            <a:ext cx="6340800" cy="31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Symphonic Solutions</a:t>
            </a:r>
            <a:endParaRPr sz="7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oogle Shape;569;p28"/>
          <p:cNvGrpSpPr/>
          <p:nvPr/>
        </p:nvGrpSpPr>
        <p:grpSpPr>
          <a:xfrm>
            <a:off x="882387" y="3164574"/>
            <a:ext cx="3116480" cy="1301090"/>
            <a:chOff x="1202000" y="2798341"/>
            <a:chExt cx="2538884" cy="1059951"/>
          </a:xfrm>
        </p:grpSpPr>
        <p:sp>
          <p:nvSpPr>
            <p:cNvPr id="570" name="Google Shape;570;p28"/>
            <p:cNvSpPr/>
            <p:nvPr/>
          </p:nvSpPr>
          <p:spPr>
            <a:xfrm>
              <a:off x="1202000" y="3227901"/>
              <a:ext cx="898457" cy="630392"/>
            </a:xfrm>
            <a:custGeom>
              <a:rect b="b" l="l" r="r" t="t"/>
              <a:pathLst>
                <a:path extrusionOk="0" h="22832" w="32541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2098835" y="2798341"/>
              <a:ext cx="1642050" cy="1059920"/>
            </a:xfrm>
            <a:custGeom>
              <a:rect b="b" l="l" r="r" t="t"/>
              <a:pathLst>
                <a:path extrusionOk="0" h="38389" w="59473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28"/>
          <p:cNvSpPr txBox="1"/>
          <p:nvPr>
            <p:ph type="ctrTitle"/>
          </p:nvPr>
        </p:nvSpPr>
        <p:spPr>
          <a:xfrm>
            <a:off x="5502775" y="1300050"/>
            <a:ext cx="2597100" cy="11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Gracias!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73" name="Google Shape;573;p28"/>
          <p:cNvSpPr txBox="1"/>
          <p:nvPr>
            <p:ph idx="1" type="subTitle"/>
          </p:nvPr>
        </p:nvSpPr>
        <p:spPr>
          <a:xfrm>
            <a:off x="5502775" y="2327750"/>
            <a:ext cx="2991900" cy="1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Si tienes alguna pregunta contacta en: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cornelioromeroborrero@gmail.com 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+34  620 512 993 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grpSp>
        <p:nvGrpSpPr>
          <p:cNvPr id="574" name="Google Shape;574;p28"/>
          <p:cNvGrpSpPr/>
          <p:nvPr/>
        </p:nvGrpSpPr>
        <p:grpSpPr>
          <a:xfrm>
            <a:off x="719989" y="776985"/>
            <a:ext cx="3569662" cy="3589538"/>
            <a:chOff x="1096650" y="934025"/>
            <a:chExt cx="2908075" cy="2924268"/>
          </a:xfrm>
        </p:grpSpPr>
        <p:sp>
          <p:nvSpPr>
            <p:cNvPr id="575" name="Google Shape;575;p28"/>
            <p:cNvSpPr/>
            <p:nvPr/>
          </p:nvSpPr>
          <p:spPr>
            <a:xfrm>
              <a:off x="3687325" y="2463650"/>
              <a:ext cx="317400" cy="400850"/>
            </a:xfrm>
            <a:custGeom>
              <a:rect b="b" l="l" r="r" t="t"/>
              <a:pathLst>
                <a:path extrusionOk="0" h="16034" w="12696">
                  <a:moveTo>
                    <a:pt x="10189" y="0"/>
                  </a:moveTo>
                  <a:cubicBezTo>
                    <a:pt x="8155" y="0"/>
                    <a:pt x="5703" y="1549"/>
                    <a:pt x="4028" y="3573"/>
                  </a:cubicBezTo>
                  <a:cubicBezTo>
                    <a:pt x="2018" y="6000"/>
                    <a:pt x="35" y="10955"/>
                    <a:pt x="0" y="12848"/>
                  </a:cubicBezTo>
                  <a:lnTo>
                    <a:pt x="811" y="16034"/>
                  </a:lnTo>
                  <a:lnTo>
                    <a:pt x="3165" y="12300"/>
                  </a:lnTo>
                  <a:cubicBezTo>
                    <a:pt x="4314" y="9245"/>
                    <a:pt x="8082" y="7076"/>
                    <a:pt x="10596" y="5342"/>
                  </a:cubicBezTo>
                  <a:cubicBezTo>
                    <a:pt x="11993" y="4380"/>
                    <a:pt x="12693" y="3121"/>
                    <a:pt x="12696" y="2069"/>
                  </a:cubicBezTo>
                  <a:cubicBezTo>
                    <a:pt x="12696" y="1228"/>
                    <a:pt x="12247" y="518"/>
                    <a:pt x="11341" y="191"/>
                  </a:cubicBezTo>
                  <a:cubicBezTo>
                    <a:pt x="10979" y="59"/>
                    <a:pt x="10592" y="0"/>
                    <a:pt x="10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3708350" y="2667125"/>
              <a:ext cx="274750" cy="260150"/>
            </a:xfrm>
            <a:custGeom>
              <a:rect b="b" l="l" r="r" t="t"/>
              <a:pathLst>
                <a:path extrusionOk="0" h="10406" w="10990">
                  <a:moveTo>
                    <a:pt x="7957" y="0"/>
                  </a:moveTo>
                  <a:cubicBezTo>
                    <a:pt x="7785" y="0"/>
                    <a:pt x="7605" y="10"/>
                    <a:pt x="7418" y="30"/>
                  </a:cubicBezTo>
                  <a:cubicBezTo>
                    <a:pt x="5021" y="286"/>
                    <a:pt x="760" y="3475"/>
                    <a:pt x="1" y="8375"/>
                  </a:cubicBezTo>
                  <a:lnTo>
                    <a:pt x="411" y="10405"/>
                  </a:lnTo>
                  <a:cubicBezTo>
                    <a:pt x="736" y="9347"/>
                    <a:pt x="2066" y="7612"/>
                    <a:pt x="4197" y="6195"/>
                  </a:cubicBezTo>
                  <a:cubicBezTo>
                    <a:pt x="6552" y="4630"/>
                    <a:pt x="9511" y="3943"/>
                    <a:pt x="10214" y="2706"/>
                  </a:cubicBezTo>
                  <a:cubicBezTo>
                    <a:pt x="10989" y="1333"/>
                    <a:pt x="9995" y="0"/>
                    <a:pt x="79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3703450" y="2700000"/>
              <a:ext cx="218025" cy="199150"/>
            </a:xfrm>
            <a:custGeom>
              <a:rect b="b" l="l" r="r" t="t"/>
              <a:pathLst>
                <a:path extrusionOk="0" h="7966" w="8721">
                  <a:moveTo>
                    <a:pt x="8574" y="0"/>
                  </a:moveTo>
                  <a:cubicBezTo>
                    <a:pt x="8570" y="0"/>
                    <a:pt x="8566" y="0"/>
                    <a:pt x="8561" y="1"/>
                  </a:cubicBezTo>
                  <a:cubicBezTo>
                    <a:pt x="6389" y="246"/>
                    <a:pt x="2148" y="2156"/>
                    <a:pt x="28" y="7776"/>
                  </a:cubicBezTo>
                  <a:cubicBezTo>
                    <a:pt x="1" y="7849"/>
                    <a:pt x="34" y="7928"/>
                    <a:pt x="107" y="7956"/>
                  </a:cubicBezTo>
                  <a:cubicBezTo>
                    <a:pt x="125" y="7962"/>
                    <a:pt x="145" y="7966"/>
                    <a:pt x="166" y="7966"/>
                  </a:cubicBezTo>
                  <a:cubicBezTo>
                    <a:pt x="217" y="7962"/>
                    <a:pt x="265" y="7928"/>
                    <a:pt x="286" y="7876"/>
                  </a:cubicBezTo>
                  <a:cubicBezTo>
                    <a:pt x="2366" y="2370"/>
                    <a:pt x="6627" y="497"/>
                    <a:pt x="8589" y="277"/>
                  </a:cubicBezTo>
                  <a:cubicBezTo>
                    <a:pt x="8669" y="266"/>
                    <a:pt x="8720" y="201"/>
                    <a:pt x="8714" y="125"/>
                  </a:cubicBezTo>
                  <a:cubicBezTo>
                    <a:pt x="8703" y="51"/>
                    <a:pt x="8645" y="0"/>
                    <a:pt x="8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1203300" y="2683450"/>
              <a:ext cx="243125" cy="549400"/>
            </a:xfrm>
            <a:custGeom>
              <a:rect b="b" l="l" r="r" t="t"/>
              <a:pathLst>
                <a:path extrusionOk="0" h="21976" w="9725">
                  <a:moveTo>
                    <a:pt x="2107" y="1"/>
                  </a:moveTo>
                  <a:cubicBezTo>
                    <a:pt x="1842" y="1"/>
                    <a:pt x="1607" y="42"/>
                    <a:pt x="1407" y="122"/>
                  </a:cubicBezTo>
                  <a:cubicBezTo>
                    <a:pt x="548" y="467"/>
                    <a:pt x="1" y="1129"/>
                    <a:pt x="1" y="2180"/>
                  </a:cubicBezTo>
                  <a:cubicBezTo>
                    <a:pt x="1" y="3363"/>
                    <a:pt x="700" y="5039"/>
                    <a:pt x="2448" y="7300"/>
                  </a:cubicBezTo>
                  <a:cubicBezTo>
                    <a:pt x="4366" y="9783"/>
                    <a:pt x="6828" y="14996"/>
                    <a:pt x="6831" y="21713"/>
                  </a:cubicBezTo>
                  <a:cubicBezTo>
                    <a:pt x="6831" y="21799"/>
                    <a:pt x="6831" y="21885"/>
                    <a:pt x="6828" y="21976"/>
                  </a:cubicBezTo>
                  <a:lnTo>
                    <a:pt x="9137" y="20655"/>
                  </a:lnTo>
                  <a:cubicBezTo>
                    <a:pt x="9137" y="20655"/>
                    <a:pt x="9724" y="17420"/>
                    <a:pt x="9724" y="13638"/>
                  </a:cubicBezTo>
                  <a:cubicBezTo>
                    <a:pt x="9724" y="12224"/>
                    <a:pt x="9641" y="10735"/>
                    <a:pt x="9417" y="9307"/>
                  </a:cubicBezTo>
                  <a:cubicBezTo>
                    <a:pt x="8379" y="2736"/>
                    <a:pt x="4279" y="1"/>
                    <a:pt x="2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1096650" y="2841750"/>
              <a:ext cx="320975" cy="484925"/>
            </a:xfrm>
            <a:custGeom>
              <a:rect b="b" l="l" r="r" t="t"/>
              <a:pathLst>
                <a:path extrusionOk="0" h="19397" w="12839">
                  <a:moveTo>
                    <a:pt x="2673" y="1"/>
                  </a:moveTo>
                  <a:cubicBezTo>
                    <a:pt x="2247" y="1"/>
                    <a:pt x="1813" y="83"/>
                    <a:pt x="1504" y="365"/>
                  </a:cubicBezTo>
                  <a:cubicBezTo>
                    <a:pt x="1049" y="782"/>
                    <a:pt x="1019" y="1506"/>
                    <a:pt x="1221" y="2089"/>
                  </a:cubicBezTo>
                  <a:cubicBezTo>
                    <a:pt x="1425" y="2672"/>
                    <a:pt x="1815" y="3169"/>
                    <a:pt x="2108" y="3713"/>
                  </a:cubicBezTo>
                  <a:cubicBezTo>
                    <a:pt x="2246" y="3965"/>
                    <a:pt x="2363" y="4234"/>
                    <a:pt x="2391" y="4520"/>
                  </a:cubicBezTo>
                  <a:cubicBezTo>
                    <a:pt x="2432" y="4982"/>
                    <a:pt x="2228" y="5430"/>
                    <a:pt x="1970" y="5813"/>
                  </a:cubicBezTo>
                  <a:cubicBezTo>
                    <a:pt x="1611" y="6347"/>
                    <a:pt x="1139" y="6792"/>
                    <a:pt x="739" y="7296"/>
                  </a:cubicBezTo>
                  <a:cubicBezTo>
                    <a:pt x="343" y="7799"/>
                    <a:pt x="8" y="8395"/>
                    <a:pt x="5" y="9040"/>
                  </a:cubicBezTo>
                  <a:cubicBezTo>
                    <a:pt x="1" y="9872"/>
                    <a:pt x="646" y="10482"/>
                    <a:pt x="1263" y="10943"/>
                  </a:cubicBezTo>
                  <a:cubicBezTo>
                    <a:pt x="1821" y="11365"/>
                    <a:pt x="2435" y="11847"/>
                    <a:pt x="2521" y="12540"/>
                  </a:cubicBezTo>
                  <a:cubicBezTo>
                    <a:pt x="2566" y="12881"/>
                    <a:pt x="2470" y="13226"/>
                    <a:pt x="2373" y="13561"/>
                  </a:cubicBezTo>
                  <a:cubicBezTo>
                    <a:pt x="2276" y="13895"/>
                    <a:pt x="2180" y="14233"/>
                    <a:pt x="2084" y="14571"/>
                  </a:cubicBezTo>
                  <a:cubicBezTo>
                    <a:pt x="1984" y="14912"/>
                    <a:pt x="1888" y="15257"/>
                    <a:pt x="1835" y="15612"/>
                  </a:cubicBezTo>
                  <a:cubicBezTo>
                    <a:pt x="1739" y="16295"/>
                    <a:pt x="1818" y="16954"/>
                    <a:pt x="2125" y="17571"/>
                  </a:cubicBezTo>
                  <a:cubicBezTo>
                    <a:pt x="2391" y="18101"/>
                    <a:pt x="2790" y="18571"/>
                    <a:pt x="3284" y="18902"/>
                  </a:cubicBezTo>
                  <a:cubicBezTo>
                    <a:pt x="3521" y="19060"/>
                    <a:pt x="4069" y="19397"/>
                    <a:pt x="4458" y="19397"/>
                  </a:cubicBezTo>
                  <a:cubicBezTo>
                    <a:pt x="4544" y="19397"/>
                    <a:pt x="4622" y="19381"/>
                    <a:pt x="4687" y="19343"/>
                  </a:cubicBezTo>
                  <a:cubicBezTo>
                    <a:pt x="4746" y="19312"/>
                    <a:pt x="11073" y="15664"/>
                    <a:pt x="11094" y="15644"/>
                  </a:cubicBezTo>
                  <a:cubicBezTo>
                    <a:pt x="11094" y="15644"/>
                    <a:pt x="11969" y="14406"/>
                    <a:pt x="12269" y="13716"/>
                  </a:cubicBezTo>
                  <a:cubicBezTo>
                    <a:pt x="12628" y="12881"/>
                    <a:pt x="12738" y="12329"/>
                    <a:pt x="12800" y="11578"/>
                  </a:cubicBezTo>
                  <a:cubicBezTo>
                    <a:pt x="12838" y="11137"/>
                    <a:pt x="12786" y="10695"/>
                    <a:pt x="12555" y="10313"/>
                  </a:cubicBezTo>
                  <a:cubicBezTo>
                    <a:pt x="12028" y="9444"/>
                    <a:pt x="11086" y="9075"/>
                    <a:pt x="10769" y="8106"/>
                  </a:cubicBezTo>
                  <a:cubicBezTo>
                    <a:pt x="10407" y="7017"/>
                    <a:pt x="11363" y="5747"/>
                    <a:pt x="10845" y="4720"/>
                  </a:cubicBezTo>
                  <a:cubicBezTo>
                    <a:pt x="10586" y="4199"/>
                    <a:pt x="10010" y="3909"/>
                    <a:pt x="9445" y="3761"/>
                  </a:cubicBezTo>
                  <a:cubicBezTo>
                    <a:pt x="8883" y="3613"/>
                    <a:pt x="8290" y="3565"/>
                    <a:pt x="7749" y="3344"/>
                  </a:cubicBezTo>
                  <a:cubicBezTo>
                    <a:pt x="6345" y="2779"/>
                    <a:pt x="5591" y="1213"/>
                    <a:pt x="4270" y="479"/>
                  </a:cubicBezTo>
                  <a:cubicBezTo>
                    <a:pt x="3860" y="252"/>
                    <a:pt x="3404" y="41"/>
                    <a:pt x="2935" y="10"/>
                  </a:cubicBezTo>
                  <a:cubicBezTo>
                    <a:pt x="2849" y="4"/>
                    <a:pt x="2761" y="1"/>
                    <a:pt x="26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202000" y="3227901"/>
              <a:ext cx="898457" cy="630392"/>
            </a:xfrm>
            <a:custGeom>
              <a:rect b="b" l="l" r="r" t="t"/>
              <a:pathLst>
                <a:path extrusionOk="0" h="22832" w="32541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2098835" y="2798341"/>
              <a:ext cx="1642050" cy="1059920"/>
            </a:xfrm>
            <a:custGeom>
              <a:rect b="b" l="l" r="r" t="t"/>
              <a:pathLst>
                <a:path extrusionOk="0" h="38389" w="59473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3004600" y="2482425"/>
              <a:ext cx="74700" cy="94175"/>
            </a:xfrm>
            <a:custGeom>
              <a:rect b="b" l="l" r="r" t="t"/>
              <a:pathLst>
                <a:path extrusionOk="0" h="3767" w="2988">
                  <a:moveTo>
                    <a:pt x="2916" y="1"/>
                  </a:moveTo>
                  <a:cubicBezTo>
                    <a:pt x="2898" y="1"/>
                    <a:pt x="2878" y="7"/>
                    <a:pt x="2856" y="19"/>
                  </a:cubicBezTo>
                  <a:lnTo>
                    <a:pt x="132" y="1598"/>
                  </a:lnTo>
                  <a:cubicBezTo>
                    <a:pt x="60" y="1639"/>
                    <a:pt x="1" y="1743"/>
                    <a:pt x="1" y="1825"/>
                  </a:cubicBezTo>
                  <a:lnTo>
                    <a:pt x="1" y="3673"/>
                  </a:lnTo>
                  <a:cubicBezTo>
                    <a:pt x="1" y="3732"/>
                    <a:pt x="31" y="3767"/>
                    <a:pt x="74" y="3767"/>
                  </a:cubicBezTo>
                  <a:cubicBezTo>
                    <a:pt x="92" y="3767"/>
                    <a:pt x="112" y="3761"/>
                    <a:pt x="132" y="3749"/>
                  </a:cubicBezTo>
                  <a:lnTo>
                    <a:pt x="2856" y="2170"/>
                  </a:lnTo>
                  <a:cubicBezTo>
                    <a:pt x="2929" y="2129"/>
                    <a:pt x="2987" y="2026"/>
                    <a:pt x="2987" y="1939"/>
                  </a:cubicBezTo>
                  <a:lnTo>
                    <a:pt x="2987" y="94"/>
                  </a:lnTo>
                  <a:cubicBezTo>
                    <a:pt x="2987" y="34"/>
                    <a:pt x="2958" y="1"/>
                    <a:pt x="29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3692325" y="2495850"/>
              <a:ext cx="256375" cy="327500"/>
            </a:xfrm>
            <a:custGeom>
              <a:rect b="b" l="l" r="r" t="t"/>
              <a:pathLst>
                <a:path extrusionOk="0" h="13100" w="10255">
                  <a:moveTo>
                    <a:pt x="10103" y="0"/>
                  </a:moveTo>
                  <a:cubicBezTo>
                    <a:pt x="10087" y="0"/>
                    <a:pt x="10071" y="3"/>
                    <a:pt x="10055" y="9"/>
                  </a:cubicBezTo>
                  <a:cubicBezTo>
                    <a:pt x="6841" y="1137"/>
                    <a:pt x="1418" y="6388"/>
                    <a:pt x="18" y="12933"/>
                  </a:cubicBezTo>
                  <a:cubicBezTo>
                    <a:pt x="0" y="13008"/>
                    <a:pt x="48" y="13081"/>
                    <a:pt x="121" y="13098"/>
                  </a:cubicBezTo>
                  <a:cubicBezTo>
                    <a:pt x="131" y="13098"/>
                    <a:pt x="140" y="13099"/>
                    <a:pt x="148" y="13099"/>
                  </a:cubicBezTo>
                  <a:cubicBezTo>
                    <a:pt x="152" y="13099"/>
                    <a:pt x="156" y="13099"/>
                    <a:pt x="159" y="13098"/>
                  </a:cubicBezTo>
                  <a:cubicBezTo>
                    <a:pt x="221" y="13095"/>
                    <a:pt x="273" y="13053"/>
                    <a:pt x="287" y="12991"/>
                  </a:cubicBezTo>
                  <a:cubicBezTo>
                    <a:pt x="1669" y="6543"/>
                    <a:pt x="6993" y="1378"/>
                    <a:pt x="10144" y="268"/>
                  </a:cubicBezTo>
                  <a:cubicBezTo>
                    <a:pt x="10217" y="243"/>
                    <a:pt x="10255" y="165"/>
                    <a:pt x="10231" y="92"/>
                  </a:cubicBezTo>
                  <a:cubicBezTo>
                    <a:pt x="10212" y="36"/>
                    <a:pt x="10160" y="0"/>
                    <a:pt x="10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1265625" y="2709875"/>
              <a:ext cx="157600" cy="449700"/>
            </a:xfrm>
            <a:custGeom>
              <a:rect b="b" l="l" r="r" t="t"/>
              <a:pathLst>
                <a:path extrusionOk="0" h="17988" w="6304">
                  <a:moveTo>
                    <a:pt x="183" y="0"/>
                  </a:moveTo>
                  <a:cubicBezTo>
                    <a:pt x="139" y="0"/>
                    <a:pt x="96" y="17"/>
                    <a:pt x="62" y="51"/>
                  </a:cubicBezTo>
                  <a:cubicBezTo>
                    <a:pt x="0" y="113"/>
                    <a:pt x="0" y="220"/>
                    <a:pt x="66" y="282"/>
                  </a:cubicBezTo>
                  <a:cubicBezTo>
                    <a:pt x="3186" y="3330"/>
                    <a:pt x="5962" y="10895"/>
                    <a:pt x="5010" y="17801"/>
                  </a:cubicBezTo>
                  <a:cubicBezTo>
                    <a:pt x="4997" y="17891"/>
                    <a:pt x="5059" y="17974"/>
                    <a:pt x="5148" y="17988"/>
                  </a:cubicBezTo>
                  <a:lnTo>
                    <a:pt x="5172" y="17988"/>
                  </a:lnTo>
                  <a:cubicBezTo>
                    <a:pt x="5252" y="17988"/>
                    <a:pt x="5324" y="17929"/>
                    <a:pt x="5334" y="17846"/>
                  </a:cubicBezTo>
                  <a:cubicBezTo>
                    <a:pt x="6303" y="10839"/>
                    <a:pt x="3472" y="3151"/>
                    <a:pt x="296" y="48"/>
                  </a:cubicBezTo>
                  <a:cubicBezTo>
                    <a:pt x="265" y="16"/>
                    <a:pt x="224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1175550" y="2867800"/>
              <a:ext cx="143000" cy="407625"/>
            </a:xfrm>
            <a:custGeom>
              <a:rect b="b" l="l" r="r" t="t"/>
              <a:pathLst>
                <a:path extrusionOk="0" h="16305" w="5720">
                  <a:moveTo>
                    <a:pt x="181" y="1"/>
                  </a:moveTo>
                  <a:cubicBezTo>
                    <a:pt x="138" y="1"/>
                    <a:pt x="94" y="18"/>
                    <a:pt x="62" y="54"/>
                  </a:cubicBezTo>
                  <a:cubicBezTo>
                    <a:pt x="0" y="120"/>
                    <a:pt x="3" y="223"/>
                    <a:pt x="69" y="286"/>
                  </a:cubicBezTo>
                  <a:cubicBezTo>
                    <a:pt x="2311" y="2382"/>
                    <a:pt x="5389" y="9598"/>
                    <a:pt x="5117" y="16133"/>
                  </a:cubicBezTo>
                  <a:cubicBezTo>
                    <a:pt x="5113" y="16222"/>
                    <a:pt x="5182" y="16301"/>
                    <a:pt x="5276" y="16305"/>
                  </a:cubicBezTo>
                  <a:lnTo>
                    <a:pt x="5279" y="16305"/>
                  </a:lnTo>
                  <a:cubicBezTo>
                    <a:pt x="5368" y="16305"/>
                    <a:pt x="5441" y="16236"/>
                    <a:pt x="5444" y="16146"/>
                  </a:cubicBezTo>
                  <a:cubicBezTo>
                    <a:pt x="5720" y="9519"/>
                    <a:pt x="2580" y="2185"/>
                    <a:pt x="293" y="44"/>
                  </a:cubicBezTo>
                  <a:cubicBezTo>
                    <a:pt x="262" y="16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1159250" y="3054800"/>
              <a:ext cx="128475" cy="27550"/>
            </a:xfrm>
            <a:custGeom>
              <a:rect b="b" l="l" r="r" t="t"/>
              <a:pathLst>
                <a:path extrusionOk="0" h="1102" w="5139">
                  <a:moveTo>
                    <a:pt x="170" y="1"/>
                  </a:moveTo>
                  <a:cubicBezTo>
                    <a:pt x="73" y="1"/>
                    <a:pt x="7" y="72"/>
                    <a:pt x="4" y="160"/>
                  </a:cubicBezTo>
                  <a:cubicBezTo>
                    <a:pt x="0" y="249"/>
                    <a:pt x="70" y="325"/>
                    <a:pt x="162" y="332"/>
                  </a:cubicBezTo>
                  <a:cubicBezTo>
                    <a:pt x="186" y="332"/>
                    <a:pt x="2804" y="446"/>
                    <a:pt x="4903" y="1094"/>
                  </a:cubicBezTo>
                  <a:cubicBezTo>
                    <a:pt x="4920" y="1101"/>
                    <a:pt x="4938" y="1101"/>
                    <a:pt x="4952" y="1101"/>
                  </a:cubicBezTo>
                  <a:cubicBezTo>
                    <a:pt x="5024" y="1101"/>
                    <a:pt x="5089" y="1056"/>
                    <a:pt x="5110" y="987"/>
                  </a:cubicBezTo>
                  <a:cubicBezTo>
                    <a:pt x="5138" y="901"/>
                    <a:pt x="5089" y="808"/>
                    <a:pt x="5003" y="780"/>
                  </a:cubicBezTo>
                  <a:cubicBezTo>
                    <a:pt x="2862" y="118"/>
                    <a:pt x="204" y="1"/>
                    <a:pt x="176" y="1"/>
                  </a:cubicBezTo>
                  <a:cubicBezTo>
                    <a:pt x="174" y="1"/>
                    <a:pt x="172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1215725" y="2308700"/>
              <a:ext cx="2510500" cy="1444425"/>
            </a:xfrm>
            <a:custGeom>
              <a:rect b="b" l="l" r="r" t="t"/>
              <a:pathLst>
                <a:path extrusionOk="0" h="57777" w="100420">
                  <a:moveTo>
                    <a:pt x="65079" y="1"/>
                  </a:moveTo>
                  <a:cubicBezTo>
                    <a:pt x="64601" y="1"/>
                    <a:pt x="64122" y="106"/>
                    <a:pt x="63757" y="316"/>
                  </a:cubicBezTo>
                  <a:lnTo>
                    <a:pt x="731" y="36713"/>
                  </a:lnTo>
                  <a:cubicBezTo>
                    <a:pt x="0" y="37138"/>
                    <a:pt x="0" y="37821"/>
                    <a:pt x="731" y="38241"/>
                  </a:cubicBezTo>
                  <a:lnTo>
                    <a:pt x="34021" y="57460"/>
                  </a:lnTo>
                  <a:cubicBezTo>
                    <a:pt x="34385" y="57671"/>
                    <a:pt x="34862" y="57776"/>
                    <a:pt x="35340" y="57776"/>
                  </a:cubicBezTo>
                  <a:cubicBezTo>
                    <a:pt x="35818" y="57776"/>
                    <a:pt x="36297" y="57671"/>
                    <a:pt x="36663" y="57460"/>
                  </a:cubicBezTo>
                  <a:lnTo>
                    <a:pt x="99688" y="21063"/>
                  </a:lnTo>
                  <a:cubicBezTo>
                    <a:pt x="100420" y="20643"/>
                    <a:pt x="100420" y="19956"/>
                    <a:pt x="99688" y="19536"/>
                  </a:cubicBezTo>
                  <a:lnTo>
                    <a:pt x="66398" y="316"/>
                  </a:lnTo>
                  <a:cubicBezTo>
                    <a:pt x="66034" y="106"/>
                    <a:pt x="65557" y="1"/>
                    <a:pt x="6507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1658450" y="3423975"/>
              <a:ext cx="142400" cy="74925"/>
            </a:xfrm>
            <a:custGeom>
              <a:rect b="b" l="l" r="r" t="t"/>
              <a:pathLst>
                <a:path extrusionOk="0" h="2997" w="5696">
                  <a:moveTo>
                    <a:pt x="2848" y="0"/>
                  </a:moveTo>
                  <a:cubicBezTo>
                    <a:pt x="2184" y="0"/>
                    <a:pt x="1521" y="147"/>
                    <a:pt x="1014" y="440"/>
                  </a:cubicBezTo>
                  <a:cubicBezTo>
                    <a:pt x="0" y="1023"/>
                    <a:pt x="0" y="1971"/>
                    <a:pt x="1014" y="2557"/>
                  </a:cubicBezTo>
                  <a:cubicBezTo>
                    <a:pt x="1521" y="2850"/>
                    <a:pt x="2184" y="2997"/>
                    <a:pt x="2848" y="2997"/>
                  </a:cubicBezTo>
                  <a:cubicBezTo>
                    <a:pt x="3512" y="2997"/>
                    <a:pt x="4175" y="2850"/>
                    <a:pt x="4682" y="2557"/>
                  </a:cubicBezTo>
                  <a:cubicBezTo>
                    <a:pt x="5696" y="1971"/>
                    <a:pt x="5696" y="1023"/>
                    <a:pt x="4682" y="440"/>
                  </a:cubicBezTo>
                  <a:cubicBezTo>
                    <a:pt x="4175" y="147"/>
                    <a:pt x="3512" y="0"/>
                    <a:pt x="28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1406800" y="2418000"/>
              <a:ext cx="2139350" cy="1232375"/>
            </a:xfrm>
            <a:custGeom>
              <a:rect b="b" l="l" r="r" t="t"/>
              <a:pathLst>
                <a:path extrusionOk="0" h="49295" w="85574">
                  <a:moveTo>
                    <a:pt x="52913" y="0"/>
                  </a:moveTo>
                  <a:cubicBezTo>
                    <a:pt x="52625" y="0"/>
                    <a:pt x="52337" y="64"/>
                    <a:pt x="52117" y="192"/>
                  </a:cubicBezTo>
                  <a:lnTo>
                    <a:pt x="439" y="30045"/>
                  </a:lnTo>
                  <a:cubicBezTo>
                    <a:pt x="1" y="30297"/>
                    <a:pt x="1" y="30707"/>
                    <a:pt x="439" y="30963"/>
                  </a:cubicBezTo>
                  <a:lnTo>
                    <a:pt x="31861" y="49106"/>
                  </a:lnTo>
                  <a:cubicBezTo>
                    <a:pt x="32079" y="49232"/>
                    <a:pt x="32367" y="49295"/>
                    <a:pt x="32654" y="49295"/>
                  </a:cubicBezTo>
                  <a:cubicBezTo>
                    <a:pt x="32941" y="49295"/>
                    <a:pt x="33228" y="49232"/>
                    <a:pt x="33447" y="49106"/>
                  </a:cubicBezTo>
                  <a:lnTo>
                    <a:pt x="85139" y="19246"/>
                  </a:lnTo>
                  <a:cubicBezTo>
                    <a:pt x="85573" y="18994"/>
                    <a:pt x="85573" y="18584"/>
                    <a:pt x="85139" y="18329"/>
                  </a:cubicBezTo>
                  <a:lnTo>
                    <a:pt x="53704" y="189"/>
                  </a:lnTo>
                  <a:cubicBezTo>
                    <a:pt x="53486" y="63"/>
                    <a:pt x="53200" y="0"/>
                    <a:pt x="52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1696725" y="3035250"/>
              <a:ext cx="767025" cy="441525"/>
            </a:xfrm>
            <a:custGeom>
              <a:rect b="b" l="l" r="r" t="t"/>
              <a:pathLst>
                <a:path extrusionOk="0" h="17661" w="30681">
                  <a:moveTo>
                    <a:pt x="12095" y="1"/>
                  </a:moveTo>
                  <a:lnTo>
                    <a:pt x="365" y="6772"/>
                  </a:lnTo>
                  <a:cubicBezTo>
                    <a:pt x="0" y="6983"/>
                    <a:pt x="0" y="7324"/>
                    <a:pt x="365" y="7535"/>
                  </a:cubicBezTo>
                  <a:lnTo>
                    <a:pt x="17630" y="17503"/>
                  </a:lnTo>
                  <a:cubicBezTo>
                    <a:pt x="17810" y="17608"/>
                    <a:pt x="18049" y="17661"/>
                    <a:pt x="18288" y="17661"/>
                  </a:cubicBezTo>
                  <a:cubicBezTo>
                    <a:pt x="18528" y="17661"/>
                    <a:pt x="18767" y="17608"/>
                    <a:pt x="18950" y="17503"/>
                  </a:cubicBezTo>
                  <a:lnTo>
                    <a:pt x="30680" y="10731"/>
                  </a:lnTo>
                  <a:lnTo>
                    <a:pt x="12095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999000" y="3035250"/>
              <a:ext cx="464650" cy="268275"/>
            </a:xfrm>
            <a:custGeom>
              <a:rect b="b" l="l" r="r" t="t"/>
              <a:pathLst>
                <a:path extrusionOk="0" h="10731" w="18586">
                  <a:moveTo>
                    <a:pt x="1" y="1"/>
                  </a:moveTo>
                  <a:lnTo>
                    <a:pt x="18585" y="10731"/>
                  </a:lnTo>
                  <a:lnTo>
                    <a:pt x="18585" y="10731"/>
                  </a:lnTo>
                  <a:lnTo>
                    <a:pt x="16396" y="2024"/>
                  </a:lnTo>
                  <a:cubicBezTo>
                    <a:pt x="16344" y="1817"/>
                    <a:pt x="16231" y="1628"/>
                    <a:pt x="16069" y="1494"/>
                  </a:cubicBezTo>
                  <a:cubicBezTo>
                    <a:pt x="16065" y="1494"/>
                    <a:pt x="16065" y="1490"/>
                    <a:pt x="16061" y="1490"/>
                  </a:cubicBezTo>
                  <a:cubicBezTo>
                    <a:pt x="15896" y="1349"/>
                    <a:pt x="15693" y="1259"/>
                    <a:pt x="15475" y="124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999000" y="3035250"/>
              <a:ext cx="464650" cy="268275"/>
            </a:xfrm>
            <a:custGeom>
              <a:rect b="b" l="l" r="r" t="t"/>
              <a:pathLst>
                <a:path extrusionOk="0" h="10731" w="18586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999000" y="3035250"/>
              <a:ext cx="464650" cy="268275"/>
            </a:xfrm>
            <a:custGeom>
              <a:rect b="b" l="l" r="r" t="t"/>
              <a:pathLst>
                <a:path extrusionOk="0" h="10731" w="18586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2404" y="9445"/>
                  </a:lnTo>
                  <a:cubicBezTo>
                    <a:pt x="2235" y="9430"/>
                    <a:pt x="2090" y="9310"/>
                    <a:pt x="2056" y="91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2092025" y="3285675"/>
              <a:ext cx="78475" cy="196725"/>
            </a:xfrm>
            <a:custGeom>
              <a:rect b="b" l="l" r="r" t="t"/>
              <a:pathLst>
                <a:path extrusionOk="0" h="7869" w="3139">
                  <a:moveTo>
                    <a:pt x="0" y="0"/>
                  </a:moveTo>
                  <a:lnTo>
                    <a:pt x="2476" y="7868"/>
                  </a:lnTo>
                  <a:lnTo>
                    <a:pt x="3138" y="7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1689275" y="3204550"/>
              <a:ext cx="340800" cy="45375"/>
            </a:xfrm>
            <a:custGeom>
              <a:rect b="b" l="l" r="r" t="t"/>
              <a:pathLst>
                <a:path extrusionOk="0" h="1815" w="13632">
                  <a:moveTo>
                    <a:pt x="663" y="0"/>
                  </a:moveTo>
                  <a:lnTo>
                    <a:pt x="1" y="383"/>
                  </a:lnTo>
                  <a:lnTo>
                    <a:pt x="13631" y="1814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2254250" y="2611600"/>
              <a:ext cx="945475" cy="543300"/>
            </a:xfrm>
            <a:custGeom>
              <a:rect b="b" l="l" r="r" t="t"/>
              <a:pathLst>
                <a:path extrusionOk="0" h="21732" w="37819">
                  <a:moveTo>
                    <a:pt x="22009" y="0"/>
                  </a:moveTo>
                  <a:cubicBezTo>
                    <a:pt x="21769" y="0"/>
                    <a:pt x="21530" y="53"/>
                    <a:pt x="21347" y="158"/>
                  </a:cubicBezTo>
                  <a:lnTo>
                    <a:pt x="366" y="12275"/>
                  </a:lnTo>
                  <a:cubicBezTo>
                    <a:pt x="1" y="12485"/>
                    <a:pt x="1" y="12826"/>
                    <a:pt x="366" y="13037"/>
                  </a:cubicBezTo>
                  <a:lnTo>
                    <a:pt x="15151" y="21574"/>
                  </a:lnTo>
                  <a:cubicBezTo>
                    <a:pt x="15334" y="21679"/>
                    <a:pt x="15573" y="21731"/>
                    <a:pt x="15813" y="21731"/>
                  </a:cubicBezTo>
                  <a:cubicBezTo>
                    <a:pt x="16052" y="21731"/>
                    <a:pt x="16290" y="21679"/>
                    <a:pt x="16472" y="21574"/>
                  </a:cubicBezTo>
                  <a:lnTo>
                    <a:pt x="37456" y="9458"/>
                  </a:lnTo>
                  <a:cubicBezTo>
                    <a:pt x="37818" y="9247"/>
                    <a:pt x="37818" y="8906"/>
                    <a:pt x="37456" y="8696"/>
                  </a:cubicBezTo>
                  <a:lnTo>
                    <a:pt x="22667" y="158"/>
                  </a:lnTo>
                  <a:cubicBezTo>
                    <a:pt x="22487" y="53"/>
                    <a:pt x="22248" y="0"/>
                    <a:pt x="2200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2547150" y="2788450"/>
              <a:ext cx="359650" cy="189600"/>
            </a:xfrm>
            <a:custGeom>
              <a:rect b="b" l="l" r="r" t="t"/>
              <a:pathLst>
                <a:path extrusionOk="0" h="7584" w="14386">
                  <a:moveTo>
                    <a:pt x="7046" y="2745"/>
                  </a:moveTo>
                  <a:cubicBezTo>
                    <a:pt x="7065" y="2745"/>
                    <a:pt x="7084" y="2745"/>
                    <a:pt x="7103" y="2745"/>
                  </a:cubicBezTo>
                  <a:cubicBezTo>
                    <a:pt x="7700" y="2752"/>
                    <a:pt x="8262" y="2908"/>
                    <a:pt x="8782" y="3207"/>
                  </a:cubicBezTo>
                  <a:cubicBezTo>
                    <a:pt x="9193" y="3445"/>
                    <a:pt x="9462" y="3694"/>
                    <a:pt x="9586" y="3949"/>
                  </a:cubicBezTo>
                  <a:lnTo>
                    <a:pt x="7990" y="4873"/>
                  </a:lnTo>
                  <a:cubicBezTo>
                    <a:pt x="7711" y="5032"/>
                    <a:pt x="7386" y="5111"/>
                    <a:pt x="7012" y="5111"/>
                  </a:cubicBezTo>
                  <a:cubicBezTo>
                    <a:pt x="6932" y="5111"/>
                    <a:pt x="6850" y="5108"/>
                    <a:pt x="6766" y="5100"/>
                  </a:cubicBezTo>
                  <a:cubicBezTo>
                    <a:pt x="6287" y="5059"/>
                    <a:pt x="5865" y="4932"/>
                    <a:pt x="5497" y="4717"/>
                  </a:cubicBezTo>
                  <a:cubicBezTo>
                    <a:pt x="5031" y="4448"/>
                    <a:pt x="4790" y="4190"/>
                    <a:pt x="4780" y="3939"/>
                  </a:cubicBezTo>
                  <a:cubicBezTo>
                    <a:pt x="4769" y="3690"/>
                    <a:pt x="4987" y="3439"/>
                    <a:pt x="5428" y="3180"/>
                  </a:cubicBezTo>
                  <a:cubicBezTo>
                    <a:pt x="5931" y="2890"/>
                    <a:pt x="6471" y="2745"/>
                    <a:pt x="7046" y="2745"/>
                  </a:cubicBezTo>
                  <a:close/>
                  <a:moveTo>
                    <a:pt x="6704" y="1"/>
                  </a:moveTo>
                  <a:cubicBezTo>
                    <a:pt x="6249" y="1"/>
                    <a:pt x="5794" y="34"/>
                    <a:pt x="5338" y="101"/>
                  </a:cubicBezTo>
                  <a:cubicBezTo>
                    <a:pt x="4204" y="263"/>
                    <a:pt x="3114" y="646"/>
                    <a:pt x="2066" y="1253"/>
                  </a:cubicBezTo>
                  <a:cubicBezTo>
                    <a:pt x="1145" y="1784"/>
                    <a:pt x="549" y="2356"/>
                    <a:pt x="273" y="2976"/>
                  </a:cubicBezTo>
                  <a:cubicBezTo>
                    <a:pt x="1" y="3594"/>
                    <a:pt x="42" y="4214"/>
                    <a:pt x="408" y="4835"/>
                  </a:cubicBezTo>
                  <a:cubicBezTo>
                    <a:pt x="770" y="5456"/>
                    <a:pt x="1422" y="6038"/>
                    <a:pt x="2363" y="6583"/>
                  </a:cubicBezTo>
                  <a:cubicBezTo>
                    <a:pt x="2808" y="6838"/>
                    <a:pt x="3287" y="7052"/>
                    <a:pt x="3804" y="7228"/>
                  </a:cubicBezTo>
                  <a:cubicBezTo>
                    <a:pt x="4321" y="7403"/>
                    <a:pt x="4814" y="7518"/>
                    <a:pt x="5280" y="7576"/>
                  </a:cubicBezTo>
                  <a:cubicBezTo>
                    <a:pt x="5309" y="7581"/>
                    <a:pt x="5335" y="7583"/>
                    <a:pt x="5359" y="7583"/>
                  </a:cubicBezTo>
                  <a:cubicBezTo>
                    <a:pt x="5403" y="7583"/>
                    <a:pt x="5438" y="7576"/>
                    <a:pt x="5462" y="7562"/>
                  </a:cubicBezTo>
                  <a:cubicBezTo>
                    <a:pt x="5472" y="7559"/>
                    <a:pt x="5490" y="7538"/>
                    <a:pt x="5521" y="7504"/>
                  </a:cubicBezTo>
                  <a:lnTo>
                    <a:pt x="5921" y="6938"/>
                  </a:lnTo>
                  <a:cubicBezTo>
                    <a:pt x="5945" y="6900"/>
                    <a:pt x="5945" y="6873"/>
                    <a:pt x="5921" y="6859"/>
                  </a:cubicBezTo>
                  <a:cubicBezTo>
                    <a:pt x="5900" y="6845"/>
                    <a:pt x="5859" y="6835"/>
                    <a:pt x="5797" y="6828"/>
                  </a:cubicBezTo>
                  <a:cubicBezTo>
                    <a:pt x="5414" y="6790"/>
                    <a:pt x="5004" y="6700"/>
                    <a:pt x="4562" y="6552"/>
                  </a:cubicBezTo>
                  <a:cubicBezTo>
                    <a:pt x="4121" y="6404"/>
                    <a:pt x="3714" y="6221"/>
                    <a:pt x="3338" y="6004"/>
                  </a:cubicBezTo>
                  <a:cubicBezTo>
                    <a:pt x="2652" y="5607"/>
                    <a:pt x="2166" y="5177"/>
                    <a:pt x="1887" y="4714"/>
                  </a:cubicBezTo>
                  <a:cubicBezTo>
                    <a:pt x="1608" y="4256"/>
                    <a:pt x="1576" y="3783"/>
                    <a:pt x="1790" y="3301"/>
                  </a:cubicBezTo>
                  <a:cubicBezTo>
                    <a:pt x="2004" y="2818"/>
                    <a:pt x="2487" y="2363"/>
                    <a:pt x="3235" y="1929"/>
                  </a:cubicBezTo>
                  <a:cubicBezTo>
                    <a:pt x="4430" y="1239"/>
                    <a:pt x="5649" y="892"/>
                    <a:pt x="6893" y="892"/>
                  </a:cubicBezTo>
                  <a:cubicBezTo>
                    <a:pt x="6980" y="892"/>
                    <a:pt x="7068" y="894"/>
                    <a:pt x="7156" y="897"/>
                  </a:cubicBezTo>
                  <a:cubicBezTo>
                    <a:pt x="8493" y="949"/>
                    <a:pt x="9775" y="1329"/>
                    <a:pt x="11007" y="2042"/>
                  </a:cubicBezTo>
                  <a:cubicBezTo>
                    <a:pt x="11683" y="2432"/>
                    <a:pt x="12159" y="2845"/>
                    <a:pt x="12438" y="3290"/>
                  </a:cubicBezTo>
                  <a:cubicBezTo>
                    <a:pt x="12717" y="3735"/>
                    <a:pt x="12765" y="4184"/>
                    <a:pt x="12582" y="4631"/>
                  </a:cubicBezTo>
                  <a:cubicBezTo>
                    <a:pt x="12396" y="5083"/>
                    <a:pt x="11962" y="5508"/>
                    <a:pt x="11272" y="5904"/>
                  </a:cubicBezTo>
                  <a:cubicBezTo>
                    <a:pt x="10652" y="6262"/>
                    <a:pt x="10090" y="6493"/>
                    <a:pt x="9579" y="6597"/>
                  </a:cubicBezTo>
                  <a:cubicBezTo>
                    <a:pt x="9387" y="6636"/>
                    <a:pt x="9209" y="6655"/>
                    <a:pt x="9047" y="6655"/>
                  </a:cubicBezTo>
                  <a:cubicBezTo>
                    <a:pt x="8780" y="6655"/>
                    <a:pt x="8554" y="6602"/>
                    <a:pt x="8369" y="6497"/>
                  </a:cubicBezTo>
                  <a:cubicBezTo>
                    <a:pt x="8193" y="6393"/>
                    <a:pt x="8114" y="6294"/>
                    <a:pt x="8131" y="6194"/>
                  </a:cubicBezTo>
                  <a:cubicBezTo>
                    <a:pt x="8152" y="6094"/>
                    <a:pt x="8273" y="5979"/>
                    <a:pt x="8493" y="5852"/>
                  </a:cubicBezTo>
                  <a:lnTo>
                    <a:pt x="11248" y="4262"/>
                  </a:lnTo>
                  <a:cubicBezTo>
                    <a:pt x="11228" y="4001"/>
                    <a:pt x="11093" y="3724"/>
                    <a:pt x="10851" y="3428"/>
                  </a:cubicBezTo>
                  <a:cubicBezTo>
                    <a:pt x="10614" y="3135"/>
                    <a:pt x="10297" y="2876"/>
                    <a:pt x="9907" y="2653"/>
                  </a:cubicBezTo>
                  <a:cubicBezTo>
                    <a:pt x="9003" y="2128"/>
                    <a:pt x="8052" y="1859"/>
                    <a:pt x="7049" y="1835"/>
                  </a:cubicBezTo>
                  <a:cubicBezTo>
                    <a:pt x="7009" y="1834"/>
                    <a:pt x="6970" y="1834"/>
                    <a:pt x="6930" y="1834"/>
                  </a:cubicBezTo>
                  <a:cubicBezTo>
                    <a:pt x="5971" y="1834"/>
                    <a:pt x="5073" y="2076"/>
                    <a:pt x="4235" y="2559"/>
                  </a:cubicBezTo>
                  <a:cubicBezTo>
                    <a:pt x="3532" y="2966"/>
                    <a:pt x="3193" y="3401"/>
                    <a:pt x="3225" y="3869"/>
                  </a:cubicBezTo>
                  <a:cubicBezTo>
                    <a:pt x="3255" y="4338"/>
                    <a:pt x="3621" y="4779"/>
                    <a:pt x="4328" y="5197"/>
                  </a:cubicBezTo>
                  <a:cubicBezTo>
                    <a:pt x="4742" y="5435"/>
                    <a:pt x="5187" y="5607"/>
                    <a:pt x="5669" y="5715"/>
                  </a:cubicBezTo>
                  <a:cubicBezTo>
                    <a:pt x="6024" y="5790"/>
                    <a:pt x="6382" y="5829"/>
                    <a:pt x="6744" y="5829"/>
                  </a:cubicBezTo>
                  <a:cubicBezTo>
                    <a:pt x="6875" y="5829"/>
                    <a:pt x="7006" y="5824"/>
                    <a:pt x="7138" y="5814"/>
                  </a:cubicBezTo>
                  <a:lnTo>
                    <a:pt x="7138" y="5814"/>
                  </a:lnTo>
                  <a:cubicBezTo>
                    <a:pt x="6949" y="6004"/>
                    <a:pt x="6872" y="6204"/>
                    <a:pt x="6914" y="6414"/>
                  </a:cubicBezTo>
                  <a:cubicBezTo>
                    <a:pt x="6959" y="6621"/>
                    <a:pt x="7135" y="6818"/>
                    <a:pt x="7448" y="7000"/>
                  </a:cubicBezTo>
                  <a:cubicBezTo>
                    <a:pt x="8004" y="7319"/>
                    <a:pt x="8648" y="7478"/>
                    <a:pt x="9383" y="7478"/>
                  </a:cubicBezTo>
                  <a:cubicBezTo>
                    <a:pt x="9500" y="7478"/>
                    <a:pt x="9620" y="7474"/>
                    <a:pt x="9742" y="7466"/>
                  </a:cubicBezTo>
                  <a:cubicBezTo>
                    <a:pt x="10624" y="7407"/>
                    <a:pt x="11521" y="7114"/>
                    <a:pt x="12431" y="6587"/>
                  </a:cubicBezTo>
                  <a:cubicBezTo>
                    <a:pt x="13289" y="6094"/>
                    <a:pt x="13851" y="5562"/>
                    <a:pt x="14120" y="4990"/>
                  </a:cubicBezTo>
                  <a:cubicBezTo>
                    <a:pt x="14386" y="4421"/>
                    <a:pt x="14344" y="3835"/>
                    <a:pt x="13986" y="3239"/>
                  </a:cubicBezTo>
                  <a:cubicBezTo>
                    <a:pt x="13631" y="2639"/>
                    <a:pt x="12961" y="2056"/>
                    <a:pt x="11982" y="1490"/>
                  </a:cubicBezTo>
                  <a:cubicBezTo>
                    <a:pt x="10934" y="887"/>
                    <a:pt x="9848" y="463"/>
                    <a:pt x="8724" y="218"/>
                  </a:cubicBezTo>
                  <a:cubicBezTo>
                    <a:pt x="8053" y="74"/>
                    <a:pt x="7379" y="1"/>
                    <a:pt x="67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3222275" y="2581775"/>
              <a:ext cx="31475" cy="16525"/>
            </a:xfrm>
            <a:custGeom>
              <a:rect b="b" l="l" r="r" t="t"/>
              <a:pathLst>
                <a:path extrusionOk="0" h="661" w="1259">
                  <a:moveTo>
                    <a:pt x="630" y="0"/>
                  </a:moveTo>
                  <a:cubicBezTo>
                    <a:pt x="483" y="0"/>
                    <a:pt x="337" y="32"/>
                    <a:pt x="225" y="96"/>
                  </a:cubicBezTo>
                  <a:cubicBezTo>
                    <a:pt x="0" y="224"/>
                    <a:pt x="0" y="434"/>
                    <a:pt x="225" y="565"/>
                  </a:cubicBezTo>
                  <a:cubicBezTo>
                    <a:pt x="337" y="629"/>
                    <a:pt x="483" y="660"/>
                    <a:pt x="630" y="660"/>
                  </a:cubicBezTo>
                  <a:cubicBezTo>
                    <a:pt x="776" y="660"/>
                    <a:pt x="923" y="629"/>
                    <a:pt x="1035" y="565"/>
                  </a:cubicBezTo>
                  <a:cubicBezTo>
                    <a:pt x="1259" y="434"/>
                    <a:pt x="1259" y="224"/>
                    <a:pt x="1035" y="96"/>
                  </a:cubicBezTo>
                  <a:cubicBezTo>
                    <a:pt x="923" y="32"/>
                    <a:pt x="776" y="0"/>
                    <a:pt x="6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3249075" y="2659400"/>
              <a:ext cx="62875" cy="33075"/>
            </a:xfrm>
            <a:custGeom>
              <a:rect b="b" l="l" r="r" t="t"/>
              <a:pathLst>
                <a:path extrusionOk="0" h="1323" w="2515">
                  <a:moveTo>
                    <a:pt x="1257" y="0"/>
                  </a:moveTo>
                  <a:cubicBezTo>
                    <a:pt x="964" y="0"/>
                    <a:pt x="671" y="65"/>
                    <a:pt x="449" y="194"/>
                  </a:cubicBezTo>
                  <a:cubicBezTo>
                    <a:pt x="1" y="453"/>
                    <a:pt x="1" y="873"/>
                    <a:pt x="449" y="1128"/>
                  </a:cubicBezTo>
                  <a:cubicBezTo>
                    <a:pt x="671" y="1258"/>
                    <a:pt x="964" y="1323"/>
                    <a:pt x="1257" y="1323"/>
                  </a:cubicBezTo>
                  <a:cubicBezTo>
                    <a:pt x="1550" y="1323"/>
                    <a:pt x="1844" y="1258"/>
                    <a:pt x="2066" y="1128"/>
                  </a:cubicBezTo>
                  <a:cubicBezTo>
                    <a:pt x="2515" y="873"/>
                    <a:pt x="2515" y="453"/>
                    <a:pt x="2066" y="194"/>
                  </a:cubicBezTo>
                  <a:cubicBezTo>
                    <a:pt x="1844" y="65"/>
                    <a:pt x="1550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3062300" y="2550400"/>
              <a:ext cx="176900" cy="99650"/>
            </a:xfrm>
            <a:custGeom>
              <a:rect b="b" l="l" r="r" t="t"/>
              <a:pathLst>
                <a:path extrusionOk="0" h="3986" w="7076">
                  <a:moveTo>
                    <a:pt x="823" y="0"/>
                  </a:moveTo>
                  <a:cubicBezTo>
                    <a:pt x="630" y="0"/>
                    <a:pt x="442" y="41"/>
                    <a:pt x="300" y="123"/>
                  </a:cubicBezTo>
                  <a:cubicBezTo>
                    <a:pt x="0" y="296"/>
                    <a:pt x="17" y="582"/>
                    <a:pt x="334" y="768"/>
                  </a:cubicBezTo>
                  <a:lnTo>
                    <a:pt x="5662" y="3844"/>
                  </a:lnTo>
                  <a:cubicBezTo>
                    <a:pt x="5826" y="3939"/>
                    <a:pt x="6038" y="3986"/>
                    <a:pt x="6247" y="3986"/>
                  </a:cubicBezTo>
                  <a:cubicBezTo>
                    <a:pt x="6441" y="3986"/>
                    <a:pt x="6632" y="3945"/>
                    <a:pt x="6775" y="3861"/>
                  </a:cubicBezTo>
                  <a:cubicBezTo>
                    <a:pt x="7075" y="3693"/>
                    <a:pt x="7058" y="3403"/>
                    <a:pt x="6741" y="3220"/>
                  </a:cubicBezTo>
                  <a:lnTo>
                    <a:pt x="1413" y="144"/>
                  </a:lnTo>
                  <a:cubicBezTo>
                    <a:pt x="1248" y="49"/>
                    <a:pt x="1033" y="0"/>
                    <a:pt x="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1505350" y="934025"/>
              <a:ext cx="1327575" cy="1729850"/>
            </a:xfrm>
            <a:custGeom>
              <a:rect b="b" l="l" r="r" t="t"/>
              <a:pathLst>
                <a:path extrusionOk="0" h="69194" w="53103">
                  <a:moveTo>
                    <a:pt x="50153" y="0"/>
                  </a:moveTo>
                  <a:cubicBezTo>
                    <a:pt x="49811" y="0"/>
                    <a:pt x="49470" y="76"/>
                    <a:pt x="49210" y="228"/>
                  </a:cubicBezTo>
                  <a:lnTo>
                    <a:pt x="945" y="28092"/>
                  </a:lnTo>
                  <a:cubicBezTo>
                    <a:pt x="424" y="28391"/>
                    <a:pt x="0" y="29126"/>
                    <a:pt x="0" y="29726"/>
                  </a:cubicBezTo>
                  <a:lnTo>
                    <a:pt x="4" y="66723"/>
                  </a:lnTo>
                  <a:cubicBezTo>
                    <a:pt x="4" y="67320"/>
                    <a:pt x="427" y="68058"/>
                    <a:pt x="945" y="68354"/>
                  </a:cubicBezTo>
                  <a:lnTo>
                    <a:pt x="2011" y="68972"/>
                  </a:lnTo>
                  <a:cubicBezTo>
                    <a:pt x="2269" y="69120"/>
                    <a:pt x="2610" y="69194"/>
                    <a:pt x="2952" y="69194"/>
                  </a:cubicBezTo>
                  <a:cubicBezTo>
                    <a:pt x="3294" y="69194"/>
                    <a:pt x="3636" y="69120"/>
                    <a:pt x="3896" y="68972"/>
                  </a:cubicBezTo>
                  <a:lnTo>
                    <a:pt x="52158" y="41105"/>
                  </a:lnTo>
                  <a:cubicBezTo>
                    <a:pt x="52679" y="40804"/>
                    <a:pt x="53102" y="40070"/>
                    <a:pt x="53102" y="39470"/>
                  </a:cubicBezTo>
                  <a:lnTo>
                    <a:pt x="53102" y="2472"/>
                  </a:lnTo>
                  <a:cubicBezTo>
                    <a:pt x="53102" y="1872"/>
                    <a:pt x="52682" y="1142"/>
                    <a:pt x="52158" y="842"/>
                  </a:cubicBezTo>
                  <a:lnTo>
                    <a:pt x="51096" y="228"/>
                  </a:lnTo>
                  <a:cubicBezTo>
                    <a:pt x="50835" y="76"/>
                    <a:pt x="50494" y="0"/>
                    <a:pt x="50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512250" y="949375"/>
              <a:ext cx="1303225" cy="704625"/>
            </a:xfrm>
            <a:custGeom>
              <a:rect b="b" l="l" r="r" t="t"/>
              <a:pathLst>
                <a:path extrusionOk="0" h="28185" w="52129">
                  <a:moveTo>
                    <a:pt x="51493" y="1"/>
                  </a:moveTo>
                  <a:lnTo>
                    <a:pt x="51882" y="228"/>
                  </a:lnTo>
                  <a:cubicBezTo>
                    <a:pt x="51967" y="276"/>
                    <a:pt x="52049" y="334"/>
                    <a:pt x="52128" y="402"/>
                  </a:cubicBezTo>
                  <a:lnTo>
                    <a:pt x="52128" y="402"/>
                  </a:lnTo>
                  <a:cubicBezTo>
                    <a:pt x="52049" y="334"/>
                    <a:pt x="51968" y="276"/>
                    <a:pt x="51886" y="224"/>
                  </a:cubicBezTo>
                  <a:lnTo>
                    <a:pt x="51493" y="1"/>
                  </a:lnTo>
                  <a:close/>
                  <a:moveTo>
                    <a:pt x="417" y="27664"/>
                  </a:moveTo>
                  <a:lnTo>
                    <a:pt x="417" y="27664"/>
                  </a:lnTo>
                  <a:cubicBezTo>
                    <a:pt x="258" y="27806"/>
                    <a:pt x="113" y="27984"/>
                    <a:pt x="0" y="28184"/>
                  </a:cubicBezTo>
                  <a:cubicBezTo>
                    <a:pt x="113" y="27988"/>
                    <a:pt x="258" y="27806"/>
                    <a:pt x="417" y="276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1512250" y="934025"/>
              <a:ext cx="1313775" cy="758500"/>
            </a:xfrm>
            <a:custGeom>
              <a:rect b="b" l="l" r="r" t="t"/>
              <a:pathLst>
                <a:path extrusionOk="0" h="30340" w="52551">
                  <a:moveTo>
                    <a:pt x="49876" y="1"/>
                  </a:moveTo>
                  <a:cubicBezTo>
                    <a:pt x="49723" y="1"/>
                    <a:pt x="49572" y="15"/>
                    <a:pt x="49427" y="45"/>
                  </a:cubicBezTo>
                  <a:cubicBezTo>
                    <a:pt x="49247" y="83"/>
                    <a:pt x="49079" y="145"/>
                    <a:pt x="48934" y="228"/>
                  </a:cubicBezTo>
                  <a:lnTo>
                    <a:pt x="669" y="28092"/>
                  </a:lnTo>
                  <a:cubicBezTo>
                    <a:pt x="583" y="28143"/>
                    <a:pt x="497" y="28205"/>
                    <a:pt x="417" y="28278"/>
                  </a:cubicBezTo>
                  <a:cubicBezTo>
                    <a:pt x="258" y="28419"/>
                    <a:pt x="113" y="28598"/>
                    <a:pt x="0" y="28798"/>
                  </a:cubicBezTo>
                  <a:lnTo>
                    <a:pt x="2679" y="30339"/>
                  </a:lnTo>
                  <a:lnTo>
                    <a:pt x="52551" y="1546"/>
                  </a:lnTo>
                  <a:cubicBezTo>
                    <a:pt x="52438" y="1345"/>
                    <a:pt x="52293" y="1162"/>
                    <a:pt x="52131" y="1018"/>
                  </a:cubicBezTo>
                  <a:cubicBezTo>
                    <a:pt x="52051" y="949"/>
                    <a:pt x="51968" y="890"/>
                    <a:pt x="51882" y="842"/>
                  </a:cubicBezTo>
                  <a:lnTo>
                    <a:pt x="51493" y="615"/>
                  </a:lnTo>
                  <a:lnTo>
                    <a:pt x="50816" y="228"/>
                  </a:lnTo>
                  <a:cubicBezTo>
                    <a:pt x="50658" y="135"/>
                    <a:pt x="50465" y="69"/>
                    <a:pt x="50261" y="35"/>
                  </a:cubicBezTo>
                  <a:cubicBezTo>
                    <a:pt x="50137" y="11"/>
                    <a:pt x="50006" y="1"/>
                    <a:pt x="49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505350" y="1677175"/>
              <a:ext cx="13475" cy="957175"/>
            </a:xfrm>
            <a:custGeom>
              <a:rect b="b" l="l" r="r" t="t"/>
              <a:pathLst>
                <a:path extrusionOk="0" h="38287" w="539">
                  <a:moveTo>
                    <a:pt x="0" y="0"/>
                  </a:moveTo>
                  <a:lnTo>
                    <a:pt x="0" y="36994"/>
                  </a:lnTo>
                  <a:cubicBezTo>
                    <a:pt x="0" y="37428"/>
                    <a:pt x="221" y="37928"/>
                    <a:pt x="538" y="38286"/>
                  </a:cubicBezTo>
                  <a:cubicBezTo>
                    <a:pt x="221" y="37928"/>
                    <a:pt x="4" y="37425"/>
                    <a:pt x="4" y="369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1505350" y="1653975"/>
              <a:ext cx="92425" cy="1009850"/>
            </a:xfrm>
            <a:custGeom>
              <a:rect b="b" l="l" r="r" t="t"/>
              <a:pathLst>
                <a:path extrusionOk="0" h="40394" w="3697">
                  <a:moveTo>
                    <a:pt x="276" y="0"/>
                  </a:moveTo>
                  <a:cubicBezTo>
                    <a:pt x="107" y="293"/>
                    <a:pt x="0" y="628"/>
                    <a:pt x="0" y="928"/>
                  </a:cubicBezTo>
                  <a:lnTo>
                    <a:pt x="4" y="37925"/>
                  </a:lnTo>
                  <a:cubicBezTo>
                    <a:pt x="4" y="38353"/>
                    <a:pt x="221" y="38856"/>
                    <a:pt x="538" y="39214"/>
                  </a:cubicBezTo>
                  <a:cubicBezTo>
                    <a:pt x="662" y="39353"/>
                    <a:pt x="800" y="39473"/>
                    <a:pt x="945" y="39556"/>
                  </a:cubicBezTo>
                  <a:lnTo>
                    <a:pt x="1987" y="40159"/>
                  </a:lnTo>
                  <a:lnTo>
                    <a:pt x="2011" y="40174"/>
                  </a:lnTo>
                  <a:cubicBezTo>
                    <a:pt x="2090" y="40218"/>
                    <a:pt x="2176" y="40256"/>
                    <a:pt x="2269" y="40287"/>
                  </a:cubicBezTo>
                  <a:cubicBezTo>
                    <a:pt x="2390" y="40328"/>
                    <a:pt x="2517" y="40360"/>
                    <a:pt x="2655" y="40377"/>
                  </a:cubicBezTo>
                  <a:cubicBezTo>
                    <a:pt x="2752" y="40390"/>
                    <a:pt x="2848" y="40394"/>
                    <a:pt x="2948" y="40394"/>
                  </a:cubicBezTo>
                  <a:cubicBezTo>
                    <a:pt x="3100" y="40394"/>
                    <a:pt x="3255" y="40380"/>
                    <a:pt x="3400" y="40349"/>
                  </a:cubicBezTo>
                  <a:cubicBezTo>
                    <a:pt x="3465" y="40336"/>
                    <a:pt x="3527" y="40318"/>
                    <a:pt x="3583" y="40301"/>
                  </a:cubicBezTo>
                  <a:cubicBezTo>
                    <a:pt x="3624" y="40287"/>
                    <a:pt x="3658" y="40274"/>
                    <a:pt x="3696" y="40256"/>
                  </a:cubicBezTo>
                  <a:lnTo>
                    <a:pt x="3696" y="40256"/>
                  </a:lnTo>
                  <a:cubicBezTo>
                    <a:pt x="3613" y="40287"/>
                    <a:pt x="3538" y="40301"/>
                    <a:pt x="3469" y="40301"/>
                  </a:cubicBezTo>
                  <a:cubicBezTo>
                    <a:pt x="3386" y="40301"/>
                    <a:pt x="3311" y="40280"/>
                    <a:pt x="3244" y="40249"/>
                  </a:cubicBezTo>
                  <a:cubicBezTo>
                    <a:pt x="3066" y="40153"/>
                    <a:pt x="2955" y="39938"/>
                    <a:pt x="2955" y="39628"/>
                  </a:cubicBezTo>
                  <a:lnTo>
                    <a:pt x="2955" y="2631"/>
                  </a:lnTo>
                  <a:cubicBezTo>
                    <a:pt x="2955" y="2245"/>
                    <a:pt x="3152" y="1948"/>
                    <a:pt x="3445" y="1828"/>
                  </a:cubicBezTo>
                  <a:lnTo>
                    <a:pt x="2955" y="1541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1579200" y="974975"/>
              <a:ext cx="1253725" cy="1685225"/>
            </a:xfrm>
            <a:custGeom>
              <a:rect b="b" l="l" r="r" t="t"/>
              <a:pathLst>
                <a:path extrusionOk="0" h="67409" w="50149">
                  <a:moveTo>
                    <a:pt x="49925" y="0"/>
                  </a:moveTo>
                  <a:lnTo>
                    <a:pt x="30254" y="30136"/>
                  </a:lnTo>
                  <a:lnTo>
                    <a:pt x="26664" y="35636"/>
                  </a:lnTo>
                  <a:cubicBezTo>
                    <a:pt x="25978" y="36687"/>
                    <a:pt x="24820" y="37284"/>
                    <a:pt x="23620" y="37284"/>
                  </a:cubicBezTo>
                  <a:cubicBezTo>
                    <a:pt x="23196" y="37284"/>
                    <a:pt x="22768" y="37208"/>
                    <a:pt x="22351" y="37053"/>
                  </a:cubicBezTo>
                  <a:lnTo>
                    <a:pt x="1" y="28701"/>
                  </a:lnTo>
                  <a:lnTo>
                    <a:pt x="19134" y="37150"/>
                  </a:lnTo>
                  <a:lnTo>
                    <a:pt x="1" y="66172"/>
                  </a:lnTo>
                  <a:lnTo>
                    <a:pt x="1" y="66788"/>
                  </a:lnTo>
                  <a:cubicBezTo>
                    <a:pt x="1" y="67098"/>
                    <a:pt x="112" y="67313"/>
                    <a:pt x="290" y="67409"/>
                  </a:cubicBezTo>
                  <a:lnTo>
                    <a:pt x="19227" y="37188"/>
                  </a:lnTo>
                  <a:lnTo>
                    <a:pt x="22196" y="38501"/>
                  </a:lnTo>
                  <a:cubicBezTo>
                    <a:pt x="22671" y="38711"/>
                    <a:pt x="23168" y="38811"/>
                    <a:pt x="23661" y="38811"/>
                  </a:cubicBezTo>
                  <a:cubicBezTo>
                    <a:pt x="24882" y="38811"/>
                    <a:pt x="26061" y="38194"/>
                    <a:pt x="26744" y="37101"/>
                  </a:cubicBezTo>
                  <a:lnTo>
                    <a:pt x="30916" y="30429"/>
                  </a:lnTo>
                  <a:lnTo>
                    <a:pt x="49856" y="38791"/>
                  </a:lnTo>
                  <a:cubicBezTo>
                    <a:pt x="50032" y="38491"/>
                    <a:pt x="50145" y="38152"/>
                    <a:pt x="50148" y="37850"/>
                  </a:cubicBezTo>
                  <a:lnTo>
                    <a:pt x="30967" y="30343"/>
                  </a:lnTo>
                  <a:lnTo>
                    <a:pt x="49925" y="4"/>
                  </a:lnTo>
                  <a:lnTo>
                    <a:pt x="499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289050" y="1415600"/>
              <a:ext cx="428375" cy="552500"/>
            </a:xfrm>
            <a:custGeom>
              <a:rect b="b" l="l" r="r" t="t"/>
              <a:pathLst>
                <a:path extrusionOk="0" h="22100" w="17135">
                  <a:moveTo>
                    <a:pt x="11718" y="1"/>
                  </a:moveTo>
                  <a:cubicBezTo>
                    <a:pt x="10631" y="1"/>
                    <a:pt x="9404" y="355"/>
                    <a:pt x="8104" y="1105"/>
                  </a:cubicBezTo>
                  <a:cubicBezTo>
                    <a:pt x="3632" y="3687"/>
                    <a:pt x="1" y="9973"/>
                    <a:pt x="1" y="15139"/>
                  </a:cubicBezTo>
                  <a:cubicBezTo>
                    <a:pt x="1" y="17721"/>
                    <a:pt x="908" y="19531"/>
                    <a:pt x="2367" y="20379"/>
                  </a:cubicBezTo>
                  <a:lnTo>
                    <a:pt x="2367" y="20383"/>
                  </a:lnTo>
                  <a:lnTo>
                    <a:pt x="2373" y="20386"/>
                  </a:lnTo>
                  <a:lnTo>
                    <a:pt x="2377" y="20386"/>
                  </a:lnTo>
                  <a:lnTo>
                    <a:pt x="5376" y="22100"/>
                  </a:lnTo>
                  <a:lnTo>
                    <a:pt x="6094" y="20900"/>
                  </a:lnTo>
                  <a:cubicBezTo>
                    <a:pt x="6835" y="20731"/>
                    <a:pt x="7604" y="20465"/>
                    <a:pt x="8417" y="19997"/>
                  </a:cubicBezTo>
                  <a:cubicBezTo>
                    <a:pt x="12894" y="17411"/>
                    <a:pt x="16521" y="11128"/>
                    <a:pt x="16521" y="5960"/>
                  </a:cubicBezTo>
                  <a:cubicBezTo>
                    <a:pt x="16521" y="5194"/>
                    <a:pt x="16417" y="4518"/>
                    <a:pt x="16269" y="3891"/>
                  </a:cubicBezTo>
                  <a:lnTo>
                    <a:pt x="17135" y="2439"/>
                  </a:lnTo>
                  <a:lnTo>
                    <a:pt x="13838" y="536"/>
                  </a:lnTo>
                  <a:lnTo>
                    <a:pt x="13834" y="536"/>
                  </a:lnTo>
                  <a:lnTo>
                    <a:pt x="13804" y="519"/>
                  </a:lnTo>
                  <a:lnTo>
                    <a:pt x="13800" y="522"/>
                  </a:lnTo>
                  <a:cubicBezTo>
                    <a:pt x="13193" y="180"/>
                    <a:pt x="12491" y="1"/>
                    <a:pt x="117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1367425" y="1460475"/>
              <a:ext cx="405150" cy="523200"/>
            </a:xfrm>
            <a:custGeom>
              <a:rect b="b" l="l" r="r" t="t"/>
              <a:pathLst>
                <a:path extrusionOk="0" h="20928" w="16206">
                  <a:moveTo>
                    <a:pt x="11722" y="0"/>
                  </a:moveTo>
                  <a:cubicBezTo>
                    <a:pt x="10633" y="0"/>
                    <a:pt x="9404" y="356"/>
                    <a:pt x="8103" y="1106"/>
                  </a:cubicBezTo>
                  <a:cubicBezTo>
                    <a:pt x="3627" y="3689"/>
                    <a:pt x="0" y="9975"/>
                    <a:pt x="0" y="15144"/>
                  </a:cubicBezTo>
                  <a:cubicBezTo>
                    <a:pt x="0" y="18808"/>
                    <a:pt x="1826" y="20928"/>
                    <a:pt x="4486" y="20928"/>
                  </a:cubicBezTo>
                  <a:cubicBezTo>
                    <a:pt x="5575" y="20928"/>
                    <a:pt x="6803" y="20573"/>
                    <a:pt x="8103" y="19822"/>
                  </a:cubicBezTo>
                  <a:cubicBezTo>
                    <a:pt x="12579" y="17236"/>
                    <a:pt x="16206" y="10954"/>
                    <a:pt x="16206" y="5785"/>
                  </a:cubicBezTo>
                  <a:cubicBezTo>
                    <a:pt x="16206" y="2119"/>
                    <a:pt x="14380" y="0"/>
                    <a:pt x="117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1505175" y="1605675"/>
              <a:ext cx="106050" cy="248100"/>
            </a:xfrm>
            <a:custGeom>
              <a:rect b="b" l="l" r="r" t="t"/>
              <a:pathLst>
                <a:path extrusionOk="0" h="9924" w="4242">
                  <a:moveTo>
                    <a:pt x="4065" y="1"/>
                  </a:moveTo>
                  <a:cubicBezTo>
                    <a:pt x="4024" y="1"/>
                    <a:pt x="3979" y="15"/>
                    <a:pt x="3931" y="43"/>
                  </a:cubicBezTo>
                  <a:lnTo>
                    <a:pt x="3035" y="560"/>
                  </a:lnTo>
                  <a:cubicBezTo>
                    <a:pt x="2955" y="605"/>
                    <a:pt x="2886" y="670"/>
                    <a:pt x="2821" y="757"/>
                  </a:cubicBezTo>
                  <a:cubicBezTo>
                    <a:pt x="2755" y="843"/>
                    <a:pt x="2693" y="929"/>
                    <a:pt x="2631" y="1019"/>
                  </a:cubicBezTo>
                  <a:lnTo>
                    <a:pt x="132" y="4732"/>
                  </a:lnTo>
                  <a:cubicBezTo>
                    <a:pt x="62" y="4835"/>
                    <a:pt x="24" y="4936"/>
                    <a:pt x="11" y="5042"/>
                  </a:cubicBezTo>
                  <a:cubicBezTo>
                    <a:pt x="0" y="5146"/>
                    <a:pt x="21" y="5222"/>
                    <a:pt x="76" y="5270"/>
                  </a:cubicBezTo>
                  <a:lnTo>
                    <a:pt x="617" y="5742"/>
                  </a:lnTo>
                  <a:cubicBezTo>
                    <a:pt x="651" y="5768"/>
                    <a:pt x="689" y="5780"/>
                    <a:pt x="729" y="5780"/>
                  </a:cubicBezTo>
                  <a:cubicBezTo>
                    <a:pt x="760" y="5780"/>
                    <a:pt x="793" y="5773"/>
                    <a:pt x="828" y="5760"/>
                  </a:cubicBezTo>
                  <a:cubicBezTo>
                    <a:pt x="910" y="5725"/>
                    <a:pt x="983" y="5660"/>
                    <a:pt x="1055" y="5556"/>
                  </a:cubicBezTo>
                  <a:lnTo>
                    <a:pt x="2686" y="3139"/>
                  </a:lnTo>
                  <a:lnTo>
                    <a:pt x="2686" y="9700"/>
                  </a:lnTo>
                  <a:cubicBezTo>
                    <a:pt x="2686" y="9801"/>
                    <a:pt x="2718" y="9866"/>
                    <a:pt x="2780" y="9901"/>
                  </a:cubicBezTo>
                  <a:cubicBezTo>
                    <a:pt x="2806" y="9916"/>
                    <a:pt x="2835" y="9924"/>
                    <a:pt x="2866" y="9924"/>
                  </a:cubicBezTo>
                  <a:cubicBezTo>
                    <a:pt x="2906" y="9924"/>
                    <a:pt x="2951" y="9910"/>
                    <a:pt x="3000" y="9880"/>
                  </a:cubicBezTo>
                  <a:lnTo>
                    <a:pt x="3931" y="9342"/>
                  </a:lnTo>
                  <a:cubicBezTo>
                    <a:pt x="4013" y="9294"/>
                    <a:pt x="4086" y="9218"/>
                    <a:pt x="4148" y="9111"/>
                  </a:cubicBezTo>
                  <a:cubicBezTo>
                    <a:pt x="4210" y="9005"/>
                    <a:pt x="4241" y="8904"/>
                    <a:pt x="4241" y="8804"/>
                  </a:cubicBezTo>
                  <a:lnTo>
                    <a:pt x="4241" y="222"/>
                  </a:lnTo>
                  <a:cubicBezTo>
                    <a:pt x="4241" y="122"/>
                    <a:pt x="4210" y="56"/>
                    <a:pt x="4148" y="23"/>
                  </a:cubicBezTo>
                  <a:cubicBezTo>
                    <a:pt x="4122" y="8"/>
                    <a:pt x="4095" y="1"/>
                    <a:pt x="40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3375350" y="2427000"/>
              <a:ext cx="174425" cy="100475"/>
            </a:xfrm>
            <a:custGeom>
              <a:rect b="b" l="l" r="r" t="t"/>
              <a:pathLst>
                <a:path extrusionOk="0" h="4019" w="6977">
                  <a:moveTo>
                    <a:pt x="3485" y="0"/>
                  </a:moveTo>
                  <a:cubicBezTo>
                    <a:pt x="2595" y="0"/>
                    <a:pt x="1704" y="196"/>
                    <a:pt x="1025" y="587"/>
                  </a:cubicBezTo>
                  <a:cubicBezTo>
                    <a:pt x="591" y="839"/>
                    <a:pt x="298" y="1139"/>
                    <a:pt x="139" y="1456"/>
                  </a:cubicBezTo>
                  <a:lnTo>
                    <a:pt x="4" y="1456"/>
                  </a:lnTo>
                  <a:lnTo>
                    <a:pt x="4" y="2001"/>
                  </a:lnTo>
                  <a:cubicBezTo>
                    <a:pt x="1" y="2518"/>
                    <a:pt x="343" y="3035"/>
                    <a:pt x="1025" y="3432"/>
                  </a:cubicBezTo>
                  <a:cubicBezTo>
                    <a:pt x="1704" y="3823"/>
                    <a:pt x="2595" y="4019"/>
                    <a:pt x="3485" y="4019"/>
                  </a:cubicBezTo>
                  <a:cubicBezTo>
                    <a:pt x="4376" y="4019"/>
                    <a:pt x="5266" y="3823"/>
                    <a:pt x="5946" y="3432"/>
                  </a:cubicBezTo>
                  <a:cubicBezTo>
                    <a:pt x="6638" y="3032"/>
                    <a:pt x="6976" y="2508"/>
                    <a:pt x="6966" y="1984"/>
                  </a:cubicBezTo>
                  <a:lnTo>
                    <a:pt x="6966" y="1456"/>
                  </a:lnTo>
                  <a:lnTo>
                    <a:pt x="6831" y="1456"/>
                  </a:lnTo>
                  <a:cubicBezTo>
                    <a:pt x="6673" y="1139"/>
                    <a:pt x="6380" y="839"/>
                    <a:pt x="5946" y="587"/>
                  </a:cubicBezTo>
                  <a:cubicBezTo>
                    <a:pt x="5266" y="196"/>
                    <a:pt x="4376" y="0"/>
                    <a:pt x="3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3366925" y="2413125"/>
              <a:ext cx="191125" cy="100550"/>
            </a:xfrm>
            <a:custGeom>
              <a:rect b="b" l="l" r="r" t="t"/>
              <a:pathLst>
                <a:path extrusionOk="0" h="4022" w="7645">
                  <a:moveTo>
                    <a:pt x="3822" y="1"/>
                  </a:moveTo>
                  <a:cubicBezTo>
                    <a:pt x="2932" y="1"/>
                    <a:pt x="2041" y="197"/>
                    <a:pt x="1362" y="591"/>
                  </a:cubicBezTo>
                  <a:cubicBezTo>
                    <a:pt x="0" y="1377"/>
                    <a:pt x="0" y="2649"/>
                    <a:pt x="1362" y="3432"/>
                  </a:cubicBezTo>
                  <a:cubicBezTo>
                    <a:pt x="2041" y="3825"/>
                    <a:pt x="2932" y="4022"/>
                    <a:pt x="3822" y="4022"/>
                  </a:cubicBezTo>
                  <a:cubicBezTo>
                    <a:pt x="4713" y="4022"/>
                    <a:pt x="5603" y="3825"/>
                    <a:pt x="6283" y="3432"/>
                  </a:cubicBezTo>
                  <a:cubicBezTo>
                    <a:pt x="7644" y="2649"/>
                    <a:pt x="7644" y="1373"/>
                    <a:pt x="6283" y="591"/>
                  </a:cubicBezTo>
                  <a:cubicBezTo>
                    <a:pt x="5603" y="197"/>
                    <a:pt x="4713" y="1"/>
                    <a:pt x="3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3440100" y="1940500"/>
              <a:ext cx="44850" cy="529925"/>
            </a:xfrm>
            <a:custGeom>
              <a:rect b="b" l="l" r="r" t="t"/>
              <a:pathLst>
                <a:path extrusionOk="0" h="21197" w="1794">
                  <a:moveTo>
                    <a:pt x="0" y="1"/>
                  </a:moveTo>
                  <a:lnTo>
                    <a:pt x="0" y="20678"/>
                  </a:lnTo>
                  <a:cubicBezTo>
                    <a:pt x="0" y="20810"/>
                    <a:pt x="87" y="20944"/>
                    <a:pt x="263" y="21044"/>
                  </a:cubicBezTo>
                  <a:cubicBezTo>
                    <a:pt x="437" y="21146"/>
                    <a:pt x="666" y="21197"/>
                    <a:pt x="895" y="21197"/>
                  </a:cubicBezTo>
                  <a:cubicBezTo>
                    <a:pt x="1124" y="21197"/>
                    <a:pt x="1354" y="21146"/>
                    <a:pt x="1528" y="21044"/>
                  </a:cubicBezTo>
                  <a:cubicBezTo>
                    <a:pt x="1704" y="20944"/>
                    <a:pt x="1790" y="20810"/>
                    <a:pt x="1790" y="20678"/>
                  </a:cubicBezTo>
                  <a:lnTo>
                    <a:pt x="179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3440100" y="1997050"/>
              <a:ext cx="44850" cy="42000"/>
            </a:xfrm>
            <a:custGeom>
              <a:rect b="b" l="l" r="r" t="t"/>
              <a:pathLst>
                <a:path extrusionOk="0" h="1680" w="1794">
                  <a:moveTo>
                    <a:pt x="0" y="0"/>
                  </a:moveTo>
                  <a:lnTo>
                    <a:pt x="0" y="649"/>
                  </a:lnTo>
                  <a:lnTo>
                    <a:pt x="1790" y="1679"/>
                  </a:lnTo>
                  <a:lnTo>
                    <a:pt x="1793" y="1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3278925" y="1620900"/>
              <a:ext cx="447200" cy="458750"/>
            </a:xfrm>
            <a:custGeom>
              <a:rect b="b" l="l" r="r" t="t"/>
              <a:pathLst>
                <a:path extrusionOk="0" h="18350" w="17888">
                  <a:moveTo>
                    <a:pt x="4734" y="0"/>
                  </a:moveTo>
                  <a:cubicBezTo>
                    <a:pt x="4308" y="0"/>
                    <a:pt x="3833" y="137"/>
                    <a:pt x="3331" y="427"/>
                  </a:cubicBezTo>
                  <a:cubicBezTo>
                    <a:pt x="1493" y="1489"/>
                    <a:pt x="0" y="4182"/>
                    <a:pt x="0" y="6448"/>
                  </a:cubicBezTo>
                  <a:lnTo>
                    <a:pt x="0" y="10978"/>
                  </a:lnTo>
                  <a:cubicBezTo>
                    <a:pt x="0" y="11164"/>
                    <a:pt x="134" y="11395"/>
                    <a:pt x="296" y="11488"/>
                  </a:cubicBezTo>
                  <a:lnTo>
                    <a:pt x="12040" y="18277"/>
                  </a:lnTo>
                  <a:cubicBezTo>
                    <a:pt x="12123" y="18326"/>
                    <a:pt x="12230" y="18350"/>
                    <a:pt x="12337" y="18350"/>
                  </a:cubicBezTo>
                  <a:cubicBezTo>
                    <a:pt x="12354" y="18350"/>
                    <a:pt x="12371" y="18350"/>
                    <a:pt x="12389" y="18346"/>
                  </a:cubicBezTo>
                  <a:lnTo>
                    <a:pt x="12678" y="17764"/>
                  </a:lnTo>
                  <a:lnTo>
                    <a:pt x="15316" y="12478"/>
                  </a:lnTo>
                  <a:lnTo>
                    <a:pt x="16095" y="10916"/>
                  </a:lnTo>
                  <a:lnTo>
                    <a:pt x="17733" y="7627"/>
                  </a:lnTo>
                  <a:lnTo>
                    <a:pt x="17888" y="7320"/>
                  </a:lnTo>
                  <a:lnTo>
                    <a:pt x="5589" y="210"/>
                  </a:lnTo>
                  <a:lnTo>
                    <a:pt x="5586" y="216"/>
                  </a:lnTo>
                  <a:cubicBezTo>
                    <a:pt x="5334" y="74"/>
                    <a:pt x="5047" y="0"/>
                    <a:pt x="4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3584500" y="1809825"/>
              <a:ext cx="101200" cy="269825"/>
            </a:xfrm>
            <a:custGeom>
              <a:rect b="b" l="l" r="r" t="t"/>
              <a:pathLst>
                <a:path extrusionOk="0" h="10793" w="4048">
                  <a:moveTo>
                    <a:pt x="3444" y="0"/>
                  </a:moveTo>
                  <a:cubicBezTo>
                    <a:pt x="2703" y="277"/>
                    <a:pt x="0" y="2507"/>
                    <a:pt x="0" y="6020"/>
                  </a:cubicBezTo>
                  <a:cubicBezTo>
                    <a:pt x="0" y="8972"/>
                    <a:pt x="4" y="10506"/>
                    <a:pt x="7" y="10782"/>
                  </a:cubicBezTo>
                  <a:cubicBezTo>
                    <a:pt x="42" y="10789"/>
                    <a:pt x="79" y="10793"/>
                    <a:pt x="114" y="10793"/>
                  </a:cubicBezTo>
                  <a:cubicBezTo>
                    <a:pt x="131" y="10793"/>
                    <a:pt x="148" y="10793"/>
                    <a:pt x="166" y="10789"/>
                  </a:cubicBezTo>
                  <a:lnTo>
                    <a:pt x="455" y="10207"/>
                  </a:lnTo>
                  <a:lnTo>
                    <a:pt x="3093" y="4921"/>
                  </a:lnTo>
                  <a:lnTo>
                    <a:pt x="3872" y="3359"/>
                  </a:lnTo>
                  <a:lnTo>
                    <a:pt x="4048" y="3000"/>
                  </a:lnTo>
                  <a:lnTo>
                    <a:pt x="34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3587325" y="1897500"/>
              <a:ext cx="163625" cy="182150"/>
            </a:xfrm>
            <a:custGeom>
              <a:rect b="b" l="l" r="r" t="t"/>
              <a:pathLst>
                <a:path extrusionOk="0" h="7286" w="6545">
                  <a:moveTo>
                    <a:pt x="529" y="0"/>
                  </a:moveTo>
                  <a:cubicBezTo>
                    <a:pt x="198" y="831"/>
                    <a:pt x="1" y="1700"/>
                    <a:pt x="1" y="2513"/>
                  </a:cubicBezTo>
                  <a:lnTo>
                    <a:pt x="1" y="7286"/>
                  </a:lnTo>
                  <a:cubicBezTo>
                    <a:pt x="18" y="7286"/>
                    <a:pt x="35" y="7286"/>
                    <a:pt x="53" y="7282"/>
                  </a:cubicBezTo>
                  <a:cubicBezTo>
                    <a:pt x="142" y="7275"/>
                    <a:pt x="228" y="7254"/>
                    <a:pt x="297" y="7213"/>
                  </a:cubicBezTo>
                  <a:lnTo>
                    <a:pt x="6363" y="3710"/>
                  </a:lnTo>
                  <a:cubicBezTo>
                    <a:pt x="6373" y="3707"/>
                    <a:pt x="6383" y="3700"/>
                    <a:pt x="6393" y="3693"/>
                  </a:cubicBezTo>
                  <a:cubicBezTo>
                    <a:pt x="6452" y="3655"/>
                    <a:pt x="6493" y="3613"/>
                    <a:pt x="6517" y="3576"/>
                  </a:cubicBezTo>
                  <a:lnTo>
                    <a:pt x="6517" y="3572"/>
                  </a:lnTo>
                  <a:cubicBezTo>
                    <a:pt x="6545" y="3521"/>
                    <a:pt x="6538" y="3473"/>
                    <a:pt x="6490" y="3441"/>
                  </a:cubicBezTo>
                  <a:cubicBezTo>
                    <a:pt x="6393" y="3386"/>
                    <a:pt x="6317" y="3344"/>
                    <a:pt x="6317" y="3344"/>
                  </a:cubicBezTo>
                  <a:lnTo>
                    <a:pt x="2980" y="1414"/>
                  </a:lnTo>
                  <a:lnTo>
                    <a:pt x="828" y="172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3587325" y="1799100"/>
              <a:ext cx="166475" cy="280550"/>
            </a:xfrm>
            <a:custGeom>
              <a:rect b="b" l="l" r="r" t="t"/>
              <a:pathLst>
                <a:path extrusionOk="0" h="11222" w="6659">
                  <a:moveTo>
                    <a:pt x="4745" y="343"/>
                  </a:moveTo>
                  <a:cubicBezTo>
                    <a:pt x="4986" y="343"/>
                    <a:pt x="5204" y="395"/>
                    <a:pt x="5397" y="499"/>
                  </a:cubicBezTo>
                  <a:cubicBezTo>
                    <a:pt x="5980" y="809"/>
                    <a:pt x="6317" y="1557"/>
                    <a:pt x="6317" y="2605"/>
                  </a:cubicBezTo>
                  <a:lnTo>
                    <a:pt x="6317" y="7177"/>
                  </a:lnTo>
                  <a:cubicBezTo>
                    <a:pt x="6317" y="7232"/>
                    <a:pt x="6280" y="7301"/>
                    <a:pt x="6228" y="7329"/>
                  </a:cubicBezTo>
                  <a:lnTo>
                    <a:pt x="432" y="10677"/>
                  </a:lnTo>
                  <a:cubicBezTo>
                    <a:pt x="418" y="10685"/>
                    <a:pt x="404" y="10689"/>
                    <a:pt x="392" y="10689"/>
                  </a:cubicBezTo>
                  <a:cubicBezTo>
                    <a:pt x="363" y="10689"/>
                    <a:pt x="342" y="10667"/>
                    <a:pt x="342" y="10625"/>
                  </a:cubicBezTo>
                  <a:lnTo>
                    <a:pt x="342" y="6449"/>
                  </a:lnTo>
                  <a:cubicBezTo>
                    <a:pt x="342" y="5722"/>
                    <a:pt x="511" y="4912"/>
                    <a:pt x="828" y="4108"/>
                  </a:cubicBezTo>
                  <a:cubicBezTo>
                    <a:pt x="835" y="4094"/>
                    <a:pt x="839" y="4078"/>
                    <a:pt x="846" y="4064"/>
                  </a:cubicBezTo>
                  <a:cubicBezTo>
                    <a:pt x="966" y="3767"/>
                    <a:pt x="1100" y="3478"/>
                    <a:pt x="1249" y="3201"/>
                  </a:cubicBezTo>
                  <a:cubicBezTo>
                    <a:pt x="1839" y="2116"/>
                    <a:pt x="2645" y="1219"/>
                    <a:pt x="3504" y="726"/>
                  </a:cubicBezTo>
                  <a:cubicBezTo>
                    <a:pt x="3945" y="471"/>
                    <a:pt x="4363" y="343"/>
                    <a:pt x="4745" y="343"/>
                  </a:cubicBezTo>
                  <a:close/>
                  <a:moveTo>
                    <a:pt x="4743" y="1"/>
                  </a:moveTo>
                  <a:cubicBezTo>
                    <a:pt x="4315" y="1"/>
                    <a:pt x="3837" y="138"/>
                    <a:pt x="3331" y="429"/>
                  </a:cubicBezTo>
                  <a:cubicBezTo>
                    <a:pt x="2376" y="981"/>
                    <a:pt x="1511" y="1978"/>
                    <a:pt x="908" y="3122"/>
                  </a:cubicBezTo>
                  <a:cubicBezTo>
                    <a:pt x="766" y="3388"/>
                    <a:pt x="639" y="3660"/>
                    <a:pt x="529" y="3936"/>
                  </a:cubicBezTo>
                  <a:cubicBezTo>
                    <a:pt x="198" y="4767"/>
                    <a:pt x="1" y="5636"/>
                    <a:pt x="1" y="6449"/>
                  </a:cubicBezTo>
                  <a:lnTo>
                    <a:pt x="1" y="11222"/>
                  </a:lnTo>
                  <a:cubicBezTo>
                    <a:pt x="18" y="11222"/>
                    <a:pt x="35" y="11222"/>
                    <a:pt x="53" y="11218"/>
                  </a:cubicBezTo>
                  <a:cubicBezTo>
                    <a:pt x="142" y="11211"/>
                    <a:pt x="228" y="11190"/>
                    <a:pt x="297" y="11149"/>
                  </a:cubicBezTo>
                  <a:lnTo>
                    <a:pt x="6363" y="7646"/>
                  </a:lnTo>
                  <a:cubicBezTo>
                    <a:pt x="6373" y="7643"/>
                    <a:pt x="6383" y="7636"/>
                    <a:pt x="6393" y="7629"/>
                  </a:cubicBezTo>
                  <a:cubicBezTo>
                    <a:pt x="6438" y="7598"/>
                    <a:pt x="6479" y="7557"/>
                    <a:pt x="6517" y="7512"/>
                  </a:cubicBezTo>
                  <a:lnTo>
                    <a:pt x="6517" y="7508"/>
                  </a:lnTo>
                  <a:cubicBezTo>
                    <a:pt x="6603" y="7401"/>
                    <a:pt x="6659" y="7260"/>
                    <a:pt x="6659" y="7135"/>
                  </a:cubicBezTo>
                  <a:lnTo>
                    <a:pt x="6659" y="2605"/>
                  </a:lnTo>
                  <a:cubicBezTo>
                    <a:pt x="6659" y="1395"/>
                    <a:pt x="6231" y="550"/>
                    <a:pt x="5552" y="192"/>
                  </a:cubicBezTo>
                  <a:cubicBezTo>
                    <a:pt x="5311" y="66"/>
                    <a:pt x="5039" y="1"/>
                    <a:pt x="47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3608025" y="1807675"/>
              <a:ext cx="137250" cy="173450"/>
            </a:xfrm>
            <a:custGeom>
              <a:rect b="b" l="l" r="r" t="t"/>
              <a:pathLst>
                <a:path extrusionOk="0" h="6938" w="5490">
                  <a:moveTo>
                    <a:pt x="3917" y="0"/>
                  </a:moveTo>
                  <a:cubicBezTo>
                    <a:pt x="3535" y="0"/>
                    <a:pt x="3117" y="128"/>
                    <a:pt x="2676" y="383"/>
                  </a:cubicBezTo>
                  <a:cubicBezTo>
                    <a:pt x="1600" y="1004"/>
                    <a:pt x="607" y="2249"/>
                    <a:pt x="18" y="3721"/>
                  </a:cubicBezTo>
                  <a:cubicBezTo>
                    <a:pt x="11" y="3735"/>
                    <a:pt x="7" y="3751"/>
                    <a:pt x="0" y="3765"/>
                  </a:cubicBezTo>
                  <a:lnTo>
                    <a:pt x="5489" y="6937"/>
                  </a:lnTo>
                  <a:lnTo>
                    <a:pt x="5489" y="2262"/>
                  </a:lnTo>
                  <a:cubicBezTo>
                    <a:pt x="5489" y="866"/>
                    <a:pt x="4886" y="0"/>
                    <a:pt x="39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3494075" y="1913950"/>
              <a:ext cx="51150" cy="63975"/>
            </a:xfrm>
            <a:custGeom>
              <a:rect b="b" l="l" r="r" t="t"/>
              <a:pathLst>
                <a:path extrusionOk="0" h="2559" w="2046">
                  <a:moveTo>
                    <a:pt x="721" y="0"/>
                  </a:moveTo>
                  <a:cubicBezTo>
                    <a:pt x="634" y="0"/>
                    <a:pt x="555" y="20"/>
                    <a:pt x="486" y="59"/>
                  </a:cubicBezTo>
                  <a:lnTo>
                    <a:pt x="483" y="59"/>
                  </a:lnTo>
                  <a:lnTo>
                    <a:pt x="0" y="339"/>
                  </a:lnTo>
                  <a:lnTo>
                    <a:pt x="96" y="504"/>
                  </a:lnTo>
                  <a:cubicBezTo>
                    <a:pt x="80" y="573"/>
                    <a:pt x="69" y="649"/>
                    <a:pt x="69" y="738"/>
                  </a:cubicBezTo>
                  <a:cubicBezTo>
                    <a:pt x="69" y="1321"/>
                    <a:pt x="479" y="2032"/>
                    <a:pt x="982" y="2321"/>
                  </a:cubicBezTo>
                  <a:cubicBezTo>
                    <a:pt x="1076" y="2376"/>
                    <a:pt x="1162" y="2404"/>
                    <a:pt x="1248" y="2425"/>
                  </a:cubicBezTo>
                  <a:lnTo>
                    <a:pt x="1328" y="2559"/>
                  </a:lnTo>
                  <a:lnTo>
                    <a:pt x="1776" y="2304"/>
                  </a:lnTo>
                  <a:lnTo>
                    <a:pt x="1779" y="2304"/>
                  </a:lnTo>
                  <a:lnTo>
                    <a:pt x="1779" y="2301"/>
                  </a:lnTo>
                  <a:cubicBezTo>
                    <a:pt x="1945" y="2207"/>
                    <a:pt x="2045" y="2000"/>
                    <a:pt x="2045" y="1711"/>
                  </a:cubicBezTo>
                  <a:cubicBezTo>
                    <a:pt x="2045" y="1125"/>
                    <a:pt x="1635" y="418"/>
                    <a:pt x="1131" y="125"/>
                  </a:cubicBezTo>
                  <a:cubicBezTo>
                    <a:pt x="983" y="40"/>
                    <a:pt x="844" y="0"/>
                    <a:pt x="7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3487775" y="1920600"/>
              <a:ext cx="45875" cy="59100"/>
            </a:xfrm>
            <a:custGeom>
              <a:rect b="b" l="l" r="r" t="t"/>
              <a:pathLst>
                <a:path extrusionOk="0" h="2364" w="1835">
                  <a:moveTo>
                    <a:pt x="509" y="0"/>
                  </a:moveTo>
                  <a:cubicBezTo>
                    <a:pt x="207" y="0"/>
                    <a:pt x="1" y="239"/>
                    <a:pt x="1" y="655"/>
                  </a:cubicBezTo>
                  <a:cubicBezTo>
                    <a:pt x="4" y="1238"/>
                    <a:pt x="410" y="1949"/>
                    <a:pt x="918" y="2238"/>
                  </a:cubicBezTo>
                  <a:cubicBezTo>
                    <a:pt x="1065" y="2323"/>
                    <a:pt x="1204" y="2364"/>
                    <a:pt x="1327" y="2364"/>
                  </a:cubicBezTo>
                  <a:cubicBezTo>
                    <a:pt x="1628" y="2364"/>
                    <a:pt x="1834" y="2124"/>
                    <a:pt x="1834" y="1710"/>
                  </a:cubicBezTo>
                  <a:cubicBezTo>
                    <a:pt x="1834" y="1128"/>
                    <a:pt x="1424" y="418"/>
                    <a:pt x="918" y="124"/>
                  </a:cubicBezTo>
                  <a:cubicBezTo>
                    <a:pt x="770" y="40"/>
                    <a:pt x="632" y="0"/>
                    <a:pt x="50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3504050" y="1755500"/>
              <a:ext cx="13325" cy="200975"/>
            </a:xfrm>
            <a:custGeom>
              <a:rect b="b" l="l" r="r" t="t"/>
              <a:pathLst>
                <a:path extrusionOk="0" h="8039" w="533">
                  <a:moveTo>
                    <a:pt x="267" y="1"/>
                  </a:moveTo>
                  <a:cubicBezTo>
                    <a:pt x="118" y="1"/>
                    <a:pt x="1" y="122"/>
                    <a:pt x="1" y="267"/>
                  </a:cubicBezTo>
                  <a:lnTo>
                    <a:pt x="1" y="7773"/>
                  </a:lnTo>
                  <a:cubicBezTo>
                    <a:pt x="1" y="7918"/>
                    <a:pt x="118" y="8039"/>
                    <a:pt x="267" y="8039"/>
                  </a:cubicBezTo>
                  <a:cubicBezTo>
                    <a:pt x="415" y="8039"/>
                    <a:pt x="532" y="7918"/>
                    <a:pt x="532" y="7773"/>
                  </a:cubicBezTo>
                  <a:lnTo>
                    <a:pt x="532" y="267"/>
                  </a:lnTo>
                  <a:cubicBezTo>
                    <a:pt x="532" y="122"/>
                    <a:pt x="415" y="1"/>
                    <a:pt x="26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3437600" y="1742325"/>
              <a:ext cx="66475" cy="94500"/>
            </a:xfrm>
            <a:custGeom>
              <a:rect b="b" l="l" r="r" t="t"/>
              <a:pathLst>
                <a:path extrusionOk="0" h="3780" w="2659">
                  <a:moveTo>
                    <a:pt x="1" y="1"/>
                  </a:moveTo>
                  <a:lnTo>
                    <a:pt x="832" y="1604"/>
                  </a:lnTo>
                  <a:lnTo>
                    <a:pt x="1" y="2245"/>
                  </a:lnTo>
                  <a:lnTo>
                    <a:pt x="2659" y="3779"/>
                  </a:lnTo>
                  <a:lnTo>
                    <a:pt x="2659" y="15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3545200" y="1809900"/>
              <a:ext cx="165425" cy="215575"/>
            </a:xfrm>
            <a:custGeom>
              <a:rect b="b" l="l" r="r" t="t"/>
              <a:pathLst>
                <a:path extrusionOk="0" h="8623" w="6617">
                  <a:moveTo>
                    <a:pt x="369" y="0"/>
                  </a:moveTo>
                  <a:cubicBezTo>
                    <a:pt x="326" y="0"/>
                    <a:pt x="284" y="10"/>
                    <a:pt x="252" y="29"/>
                  </a:cubicBezTo>
                  <a:lnTo>
                    <a:pt x="117" y="104"/>
                  </a:lnTo>
                  <a:cubicBezTo>
                    <a:pt x="51" y="142"/>
                    <a:pt x="0" y="232"/>
                    <a:pt x="0" y="308"/>
                  </a:cubicBezTo>
                  <a:lnTo>
                    <a:pt x="0" y="4918"/>
                  </a:lnTo>
                  <a:cubicBezTo>
                    <a:pt x="0" y="4991"/>
                    <a:pt x="55" y="5083"/>
                    <a:pt x="117" y="5121"/>
                  </a:cubicBezTo>
                  <a:lnTo>
                    <a:pt x="6134" y="8594"/>
                  </a:lnTo>
                  <a:cubicBezTo>
                    <a:pt x="6165" y="8613"/>
                    <a:pt x="6207" y="8622"/>
                    <a:pt x="6249" y="8622"/>
                  </a:cubicBezTo>
                  <a:cubicBezTo>
                    <a:pt x="6292" y="8622"/>
                    <a:pt x="6335" y="8613"/>
                    <a:pt x="6368" y="8594"/>
                  </a:cubicBezTo>
                  <a:lnTo>
                    <a:pt x="6499" y="8517"/>
                  </a:lnTo>
                  <a:cubicBezTo>
                    <a:pt x="6565" y="8479"/>
                    <a:pt x="6616" y="8387"/>
                    <a:pt x="6616" y="8314"/>
                  </a:cubicBezTo>
                  <a:lnTo>
                    <a:pt x="6616" y="3704"/>
                  </a:lnTo>
                  <a:cubicBezTo>
                    <a:pt x="6616" y="3628"/>
                    <a:pt x="6565" y="3535"/>
                    <a:pt x="6499" y="3501"/>
                  </a:cubicBezTo>
                  <a:lnTo>
                    <a:pt x="486" y="29"/>
                  </a:lnTo>
                  <a:cubicBezTo>
                    <a:pt x="453" y="10"/>
                    <a:pt x="411" y="0"/>
                    <a:pt x="36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3546025" y="1809900"/>
              <a:ext cx="163750" cy="94500"/>
            </a:xfrm>
            <a:custGeom>
              <a:rect b="b" l="l" r="r" t="t"/>
              <a:pathLst>
                <a:path extrusionOk="0" h="3780" w="6550">
                  <a:moveTo>
                    <a:pt x="336" y="0"/>
                  </a:moveTo>
                  <a:cubicBezTo>
                    <a:pt x="293" y="0"/>
                    <a:pt x="251" y="10"/>
                    <a:pt x="219" y="29"/>
                  </a:cubicBezTo>
                  <a:lnTo>
                    <a:pt x="84" y="104"/>
                  </a:lnTo>
                  <a:cubicBezTo>
                    <a:pt x="53" y="121"/>
                    <a:pt x="22" y="156"/>
                    <a:pt x="1" y="191"/>
                  </a:cubicBezTo>
                  <a:lnTo>
                    <a:pt x="6218" y="3780"/>
                  </a:lnTo>
                  <a:lnTo>
                    <a:pt x="6549" y="3587"/>
                  </a:lnTo>
                  <a:cubicBezTo>
                    <a:pt x="6528" y="3549"/>
                    <a:pt x="6500" y="3518"/>
                    <a:pt x="6466" y="3501"/>
                  </a:cubicBezTo>
                  <a:lnTo>
                    <a:pt x="453" y="29"/>
                  </a:lnTo>
                  <a:cubicBezTo>
                    <a:pt x="420" y="10"/>
                    <a:pt x="378" y="0"/>
                    <a:pt x="3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3699125" y="1899575"/>
              <a:ext cx="11500" cy="125825"/>
            </a:xfrm>
            <a:custGeom>
              <a:rect b="b" l="l" r="r" t="t"/>
              <a:pathLst>
                <a:path extrusionOk="0" h="5033" w="460">
                  <a:moveTo>
                    <a:pt x="425" y="0"/>
                  </a:moveTo>
                  <a:lnTo>
                    <a:pt x="94" y="193"/>
                  </a:lnTo>
                  <a:lnTo>
                    <a:pt x="32" y="228"/>
                  </a:lnTo>
                  <a:cubicBezTo>
                    <a:pt x="66" y="245"/>
                    <a:pt x="94" y="279"/>
                    <a:pt x="94" y="328"/>
                  </a:cubicBezTo>
                  <a:lnTo>
                    <a:pt x="94" y="4937"/>
                  </a:lnTo>
                  <a:cubicBezTo>
                    <a:pt x="94" y="4978"/>
                    <a:pt x="77" y="5003"/>
                    <a:pt x="56" y="5016"/>
                  </a:cubicBezTo>
                  <a:cubicBezTo>
                    <a:pt x="49" y="5020"/>
                    <a:pt x="40" y="5022"/>
                    <a:pt x="31" y="5022"/>
                  </a:cubicBezTo>
                  <a:cubicBezTo>
                    <a:pt x="21" y="5022"/>
                    <a:pt x="11" y="5020"/>
                    <a:pt x="1" y="5016"/>
                  </a:cubicBezTo>
                  <a:lnTo>
                    <a:pt x="1" y="5016"/>
                  </a:lnTo>
                  <a:cubicBezTo>
                    <a:pt x="4" y="5020"/>
                    <a:pt x="8" y="5020"/>
                    <a:pt x="15" y="5024"/>
                  </a:cubicBezTo>
                  <a:cubicBezTo>
                    <a:pt x="21" y="5024"/>
                    <a:pt x="29" y="5027"/>
                    <a:pt x="35" y="5027"/>
                  </a:cubicBezTo>
                  <a:cubicBezTo>
                    <a:pt x="53" y="5031"/>
                    <a:pt x="72" y="5033"/>
                    <a:pt x="90" y="5033"/>
                  </a:cubicBezTo>
                  <a:cubicBezTo>
                    <a:pt x="103" y="5033"/>
                    <a:pt x="115" y="5032"/>
                    <a:pt x="128" y="5031"/>
                  </a:cubicBezTo>
                  <a:cubicBezTo>
                    <a:pt x="145" y="5031"/>
                    <a:pt x="163" y="5027"/>
                    <a:pt x="177" y="5020"/>
                  </a:cubicBezTo>
                  <a:cubicBezTo>
                    <a:pt x="190" y="5016"/>
                    <a:pt x="201" y="5013"/>
                    <a:pt x="211" y="5007"/>
                  </a:cubicBezTo>
                  <a:lnTo>
                    <a:pt x="342" y="4930"/>
                  </a:lnTo>
                  <a:cubicBezTo>
                    <a:pt x="408" y="4892"/>
                    <a:pt x="459" y="4800"/>
                    <a:pt x="459" y="4727"/>
                  </a:cubicBezTo>
                  <a:lnTo>
                    <a:pt x="459" y="117"/>
                  </a:lnTo>
                  <a:cubicBezTo>
                    <a:pt x="459" y="79"/>
                    <a:pt x="446" y="38"/>
                    <a:pt x="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3545200" y="1814400"/>
              <a:ext cx="156300" cy="210600"/>
            </a:xfrm>
            <a:custGeom>
              <a:rect b="b" l="l" r="r" t="t"/>
              <a:pathLst>
                <a:path extrusionOk="0" h="8424" w="6252">
                  <a:moveTo>
                    <a:pt x="13" y="0"/>
                  </a:moveTo>
                  <a:lnTo>
                    <a:pt x="2389" y="3803"/>
                  </a:lnTo>
                  <a:lnTo>
                    <a:pt x="0" y="4738"/>
                  </a:lnTo>
                  <a:cubicBezTo>
                    <a:pt x="0" y="4776"/>
                    <a:pt x="13" y="4820"/>
                    <a:pt x="37" y="4855"/>
                  </a:cubicBezTo>
                  <a:lnTo>
                    <a:pt x="2396" y="3813"/>
                  </a:lnTo>
                  <a:lnTo>
                    <a:pt x="2917" y="4645"/>
                  </a:lnTo>
                  <a:cubicBezTo>
                    <a:pt x="3003" y="4782"/>
                    <a:pt x="3150" y="4858"/>
                    <a:pt x="3301" y="4858"/>
                  </a:cubicBezTo>
                  <a:cubicBezTo>
                    <a:pt x="3362" y="4858"/>
                    <a:pt x="3424" y="4846"/>
                    <a:pt x="3482" y="4820"/>
                  </a:cubicBezTo>
                  <a:lnTo>
                    <a:pt x="3855" y="4658"/>
                  </a:lnTo>
                  <a:lnTo>
                    <a:pt x="6213" y="8423"/>
                  </a:lnTo>
                  <a:cubicBezTo>
                    <a:pt x="6234" y="8410"/>
                    <a:pt x="6251" y="8385"/>
                    <a:pt x="6251" y="8344"/>
                  </a:cubicBezTo>
                  <a:lnTo>
                    <a:pt x="6251" y="8269"/>
                  </a:lnTo>
                  <a:lnTo>
                    <a:pt x="3865" y="4652"/>
                  </a:lnTo>
                  <a:lnTo>
                    <a:pt x="6251" y="3600"/>
                  </a:lnTo>
                  <a:lnTo>
                    <a:pt x="3465" y="4641"/>
                  </a:lnTo>
                  <a:cubicBezTo>
                    <a:pt x="3413" y="4660"/>
                    <a:pt x="3360" y="4669"/>
                    <a:pt x="3307" y="4669"/>
                  </a:cubicBezTo>
                  <a:cubicBezTo>
                    <a:pt x="3156" y="4669"/>
                    <a:pt x="3012" y="4595"/>
                    <a:pt x="2927" y="4462"/>
                  </a:cubicBezTo>
                  <a:lnTo>
                    <a:pt x="2478" y="377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3588450" y="1876425"/>
              <a:ext cx="256900" cy="211125"/>
            </a:xfrm>
            <a:custGeom>
              <a:rect b="b" l="l" r="r" t="t"/>
              <a:pathLst>
                <a:path extrusionOk="0" h="8445" w="10276">
                  <a:moveTo>
                    <a:pt x="9671" y="1"/>
                  </a:moveTo>
                  <a:cubicBezTo>
                    <a:pt x="9407" y="1"/>
                    <a:pt x="8926" y="188"/>
                    <a:pt x="8242" y="584"/>
                  </a:cubicBezTo>
                  <a:cubicBezTo>
                    <a:pt x="6404" y="1647"/>
                    <a:pt x="3804" y="3788"/>
                    <a:pt x="2435" y="5371"/>
                  </a:cubicBezTo>
                  <a:cubicBezTo>
                    <a:pt x="2111" y="5746"/>
                    <a:pt x="1797" y="6105"/>
                    <a:pt x="1511" y="6432"/>
                  </a:cubicBezTo>
                  <a:lnTo>
                    <a:pt x="1507" y="6436"/>
                  </a:lnTo>
                  <a:lnTo>
                    <a:pt x="56" y="8115"/>
                  </a:lnTo>
                  <a:cubicBezTo>
                    <a:pt x="56" y="8115"/>
                    <a:pt x="56" y="8118"/>
                    <a:pt x="53" y="8118"/>
                  </a:cubicBezTo>
                  <a:cubicBezTo>
                    <a:pt x="0" y="8177"/>
                    <a:pt x="18" y="8260"/>
                    <a:pt x="83" y="8304"/>
                  </a:cubicBezTo>
                  <a:cubicBezTo>
                    <a:pt x="83" y="8308"/>
                    <a:pt x="86" y="8308"/>
                    <a:pt x="86" y="8308"/>
                  </a:cubicBezTo>
                  <a:lnTo>
                    <a:pt x="273" y="8415"/>
                  </a:lnTo>
                  <a:cubicBezTo>
                    <a:pt x="310" y="8436"/>
                    <a:pt x="359" y="8445"/>
                    <a:pt x="406" y="8445"/>
                  </a:cubicBezTo>
                  <a:cubicBezTo>
                    <a:pt x="421" y="8445"/>
                    <a:pt x="435" y="8444"/>
                    <a:pt x="449" y="8442"/>
                  </a:cubicBezTo>
                  <a:cubicBezTo>
                    <a:pt x="452" y="8442"/>
                    <a:pt x="459" y="8442"/>
                    <a:pt x="466" y="8439"/>
                  </a:cubicBezTo>
                  <a:lnTo>
                    <a:pt x="2456" y="6787"/>
                  </a:lnTo>
                  <a:lnTo>
                    <a:pt x="6614" y="4384"/>
                  </a:lnTo>
                  <a:lnTo>
                    <a:pt x="7262" y="3636"/>
                  </a:lnTo>
                  <a:lnTo>
                    <a:pt x="9093" y="1523"/>
                  </a:lnTo>
                  <a:cubicBezTo>
                    <a:pt x="9327" y="1254"/>
                    <a:pt x="9504" y="1022"/>
                    <a:pt x="9638" y="823"/>
                  </a:cubicBezTo>
                  <a:lnTo>
                    <a:pt x="10276" y="291"/>
                  </a:lnTo>
                  <a:cubicBezTo>
                    <a:pt x="10272" y="291"/>
                    <a:pt x="10269" y="291"/>
                    <a:pt x="10269" y="288"/>
                  </a:cubicBezTo>
                  <a:lnTo>
                    <a:pt x="9835" y="33"/>
                  </a:lnTo>
                  <a:lnTo>
                    <a:pt x="9830" y="36"/>
                  </a:lnTo>
                  <a:cubicBezTo>
                    <a:pt x="9791" y="13"/>
                    <a:pt x="9738" y="1"/>
                    <a:pt x="96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3599650" y="1882925"/>
              <a:ext cx="251475" cy="204575"/>
            </a:xfrm>
            <a:custGeom>
              <a:rect b="b" l="l" r="r" t="t"/>
              <a:pathLst>
                <a:path extrusionOk="0" h="8183" w="10059">
                  <a:moveTo>
                    <a:pt x="9678" y="1"/>
                  </a:moveTo>
                  <a:cubicBezTo>
                    <a:pt x="9413" y="1"/>
                    <a:pt x="8928" y="188"/>
                    <a:pt x="8241" y="587"/>
                  </a:cubicBezTo>
                  <a:cubicBezTo>
                    <a:pt x="6403" y="1648"/>
                    <a:pt x="3804" y="3790"/>
                    <a:pt x="2435" y="5369"/>
                  </a:cubicBezTo>
                  <a:cubicBezTo>
                    <a:pt x="2394" y="5421"/>
                    <a:pt x="2349" y="5469"/>
                    <a:pt x="2307" y="5517"/>
                  </a:cubicBezTo>
                  <a:lnTo>
                    <a:pt x="2304" y="5517"/>
                  </a:lnTo>
                  <a:cubicBezTo>
                    <a:pt x="1149" y="6852"/>
                    <a:pt x="204" y="7945"/>
                    <a:pt x="1" y="8182"/>
                  </a:cubicBezTo>
                  <a:cubicBezTo>
                    <a:pt x="4" y="8182"/>
                    <a:pt x="11" y="8182"/>
                    <a:pt x="18" y="8179"/>
                  </a:cubicBezTo>
                  <a:cubicBezTo>
                    <a:pt x="42" y="8176"/>
                    <a:pt x="66" y="8165"/>
                    <a:pt x="87" y="8155"/>
                  </a:cubicBezTo>
                  <a:lnTo>
                    <a:pt x="6480" y="4462"/>
                  </a:lnTo>
                  <a:cubicBezTo>
                    <a:pt x="6556" y="4421"/>
                    <a:pt x="6659" y="4334"/>
                    <a:pt x="6714" y="4269"/>
                  </a:cubicBezTo>
                  <a:lnTo>
                    <a:pt x="7859" y="2948"/>
                  </a:lnTo>
                  <a:cubicBezTo>
                    <a:pt x="7872" y="2938"/>
                    <a:pt x="7880" y="2924"/>
                    <a:pt x="7883" y="2921"/>
                  </a:cubicBezTo>
                  <a:lnTo>
                    <a:pt x="9093" y="1524"/>
                  </a:lnTo>
                  <a:cubicBezTo>
                    <a:pt x="9831" y="673"/>
                    <a:pt x="10059" y="159"/>
                    <a:pt x="9828" y="31"/>
                  </a:cubicBezTo>
                  <a:cubicBezTo>
                    <a:pt x="9824" y="31"/>
                    <a:pt x="9821" y="31"/>
                    <a:pt x="9821" y="28"/>
                  </a:cubicBezTo>
                  <a:cubicBezTo>
                    <a:pt x="9784" y="10"/>
                    <a:pt x="9736" y="1"/>
                    <a:pt x="967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28"/>
          <p:cNvGrpSpPr/>
          <p:nvPr/>
        </p:nvGrpSpPr>
        <p:grpSpPr>
          <a:xfrm>
            <a:off x="4701368" y="2967461"/>
            <a:ext cx="314160" cy="446883"/>
            <a:chOff x="8137753" y="2733261"/>
            <a:chExt cx="262764" cy="373773"/>
          </a:xfrm>
        </p:grpSpPr>
        <p:sp>
          <p:nvSpPr>
            <p:cNvPr id="630" name="Google Shape;630;p28"/>
            <p:cNvSpPr/>
            <p:nvPr/>
          </p:nvSpPr>
          <p:spPr>
            <a:xfrm>
              <a:off x="8137753" y="2733410"/>
              <a:ext cx="262764" cy="373624"/>
            </a:xfrm>
            <a:custGeom>
              <a:rect b="b" l="l" r="r" t="t"/>
              <a:pathLst>
                <a:path extrusionOk="0" h="15011" w="10557">
                  <a:moveTo>
                    <a:pt x="2492" y="1"/>
                  </a:moveTo>
                  <a:cubicBezTo>
                    <a:pt x="2359" y="1"/>
                    <a:pt x="2237" y="32"/>
                    <a:pt x="2133" y="92"/>
                  </a:cubicBezTo>
                  <a:lnTo>
                    <a:pt x="426" y="1086"/>
                  </a:lnTo>
                  <a:cubicBezTo>
                    <a:pt x="175" y="1230"/>
                    <a:pt x="23" y="1541"/>
                    <a:pt x="23" y="1974"/>
                  </a:cubicBezTo>
                  <a:lnTo>
                    <a:pt x="1" y="8940"/>
                  </a:lnTo>
                  <a:cubicBezTo>
                    <a:pt x="1" y="9813"/>
                    <a:pt x="615" y="10883"/>
                    <a:pt x="1374" y="11323"/>
                  </a:cubicBezTo>
                  <a:lnTo>
                    <a:pt x="7438" y="14821"/>
                  </a:lnTo>
                  <a:cubicBezTo>
                    <a:pt x="7660" y="14950"/>
                    <a:pt x="7871" y="15011"/>
                    <a:pt x="8057" y="15011"/>
                  </a:cubicBezTo>
                  <a:cubicBezTo>
                    <a:pt x="8201" y="15011"/>
                    <a:pt x="8330" y="14974"/>
                    <a:pt x="8439" y="14905"/>
                  </a:cubicBezTo>
                  <a:lnTo>
                    <a:pt x="8439" y="14905"/>
                  </a:lnTo>
                  <a:lnTo>
                    <a:pt x="8417" y="14913"/>
                  </a:lnTo>
                  <a:lnTo>
                    <a:pt x="10124" y="13918"/>
                  </a:lnTo>
                  <a:cubicBezTo>
                    <a:pt x="10375" y="13774"/>
                    <a:pt x="10526" y="13471"/>
                    <a:pt x="10526" y="13038"/>
                  </a:cubicBezTo>
                  <a:lnTo>
                    <a:pt x="10549" y="6072"/>
                  </a:lnTo>
                  <a:cubicBezTo>
                    <a:pt x="10557" y="5191"/>
                    <a:pt x="9942" y="4129"/>
                    <a:pt x="9176" y="3689"/>
                  </a:cubicBezTo>
                  <a:lnTo>
                    <a:pt x="3112" y="190"/>
                  </a:lnTo>
                  <a:cubicBezTo>
                    <a:pt x="2890" y="62"/>
                    <a:pt x="2679" y="1"/>
                    <a:pt x="2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8347426" y="3057926"/>
              <a:ext cx="52344" cy="46669"/>
            </a:xfrm>
            <a:custGeom>
              <a:rect b="b" l="l" r="r" t="t"/>
              <a:pathLst>
                <a:path extrusionOk="0" h="1875" w="2103">
                  <a:moveTo>
                    <a:pt x="2102" y="0"/>
                  </a:moveTo>
                  <a:lnTo>
                    <a:pt x="402" y="994"/>
                  </a:lnTo>
                  <a:cubicBezTo>
                    <a:pt x="395" y="1427"/>
                    <a:pt x="243" y="1730"/>
                    <a:pt x="0" y="1875"/>
                  </a:cubicBezTo>
                  <a:lnTo>
                    <a:pt x="1708" y="880"/>
                  </a:lnTo>
                  <a:cubicBezTo>
                    <a:pt x="1951" y="736"/>
                    <a:pt x="2102" y="433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8148331" y="2733261"/>
              <a:ext cx="66904" cy="29445"/>
            </a:xfrm>
            <a:custGeom>
              <a:rect b="b" l="l" r="r" t="t"/>
              <a:pathLst>
                <a:path extrusionOk="0" h="1183" w="2688">
                  <a:moveTo>
                    <a:pt x="2071" y="0"/>
                  </a:moveTo>
                  <a:cubicBezTo>
                    <a:pt x="1936" y="0"/>
                    <a:pt x="1814" y="33"/>
                    <a:pt x="1708" y="98"/>
                  </a:cubicBezTo>
                  <a:lnTo>
                    <a:pt x="1" y="1092"/>
                  </a:lnTo>
                  <a:cubicBezTo>
                    <a:pt x="106" y="1031"/>
                    <a:pt x="227" y="1000"/>
                    <a:pt x="361" y="1000"/>
                  </a:cubicBezTo>
                  <a:cubicBezTo>
                    <a:pt x="546" y="1000"/>
                    <a:pt x="755" y="1060"/>
                    <a:pt x="980" y="1183"/>
                  </a:cubicBezTo>
                  <a:lnTo>
                    <a:pt x="2687" y="189"/>
                  </a:lnTo>
                  <a:cubicBezTo>
                    <a:pt x="2464" y="62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8357233" y="2884318"/>
              <a:ext cx="43109" cy="198373"/>
            </a:xfrm>
            <a:custGeom>
              <a:rect b="b" l="l" r="r" t="t"/>
              <a:pathLst>
                <a:path extrusionOk="0" h="7970" w="1732">
                  <a:moveTo>
                    <a:pt x="1731" y="1"/>
                  </a:moveTo>
                  <a:lnTo>
                    <a:pt x="24" y="1003"/>
                  </a:lnTo>
                  <a:lnTo>
                    <a:pt x="1" y="7969"/>
                  </a:lnTo>
                  <a:lnTo>
                    <a:pt x="1716" y="6975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8172698" y="2738139"/>
              <a:ext cx="193445" cy="111831"/>
            </a:xfrm>
            <a:custGeom>
              <a:rect b="b" l="l" r="r" t="t"/>
              <a:pathLst>
                <a:path extrusionOk="0" h="4493" w="7772">
                  <a:moveTo>
                    <a:pt x="1708" y="0"/>
                  </a:moveTo>
                  <a:lnTo>
                    <a:pt x="1" y="994"/>
                  </a:lnTo>
                  <a:lnTo>
                    <a:pt x="6064" y="4493"/>
                  </a:lnTo>
                  <a:lnTo>
                    <a:pt x="7772" y="3499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8323631" y="2825403"/>
              <a:ext cx="76711" cy="83879"/>
            </a:xfrm>
            <a:custGeom>
              <a:rect b="b" l="l" r="r" t="t"/>
              <a:pathLst>
                <a:path extrusionOk="0" h="3370" w="3082">
                  <a:moveTo>
                    <a:pt x="1708" y="0"/>
                  </a:moveTo>
                  <a:lnTo>
                    <a:pt x="0" y="994"/>
                  </a:lnTo>
                  <a:cubicBezTo>
                    <a:pt x="759" y="1427"/>
                    <a:pt x="1374" y="2489"/>
                    <a:pt x="1374" y="3370"/>
                  </a:cubicBezTo>
                  <a:lnTo>
                    <a:pt x="3081" y="2376"/>
                  </a:lnTo>
                  <a:cubicBezTo>
                    <a:pt x="3081" y="1503"/>
                    <a:pt x="2466" y="433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8226336" y="2867418"/>
              <a:ext cx="96548" cy="215448"/>
            </a:xfrm>
            <a:custGeom>
              <a:rect b="b" l="l" r="r" t="t"/>
              <a:pathLst>
                <a:path extrusionOk="0" h="8656" w="3879">
                  <a:moveTo>
                    <a:pt x="1988" y="1"/>
                  </a:moveTo>
                  <a:cubicBezTo>
                    <a:pt x="1467" y="1"/>
                    <a:pt x="1147" y="425"/>
                    <a:pt x="1147" y="1310"/>
                  </a:cubicBezTo>
                  <a:lnTo>
                    <a:pt x="1147" y="2433"/>
                  </a:lnTo>
                  <a:lnTo>
                    <a:pt x="8" y="1773"/>
                  </a:lnTo>
                  <a:lnTo>
                    <a:pt x="8" y="3291"/>
                  </a:lnTo>
                  <a:lnTo>
                    <a:pt x="1" y="3291"/>
                  </a:lnTo>
                  <a:lnTo>
                    <a:pt x="1147" y="3958"/>
                  </a:lnTo>
                  <a:lnTo>
                    <a:pt x="1139" y="7859"/>
                  </a:lnTo>
                  <a:lnTo>
                    <a:pt x="2505" y="8656"/>
                  </a:lnTo>
                  <a:lnTo>
                    <a:pt x="2513" y="4748"/>
                  </a:lnTo>
                  <a:lnTo>
                    <a:pt x="3651" y="5408"/>
                  </a:lnTo>
                  <a:lnTo>
                    <a:pt x="3826" y="3981"/>
                  </a:lnTo>
                  <a:lnTo>
                    <a:pt x="2520" y="3222"/>
                  </a:lnTo>
                  <a:lnTo>
                    <a:pt x="2520" y="2251"/>
                  </a:lnTo>
                  <a:cubicBezTo>
                    <a:pt x="2520" y="1950"/>
                    <a:pt x="2570" y="1741"/>
                    <a:pt x="2776" y="1741"/>
                  </a:cubicBezTo>
                  <a:cubicBezTo>
                    <a:pt x="2871" y="1741"/>
                    <a:pt x="3000" y="1786"/>
                    <a:pt x="3173" y="1887"/>
                  </a:cubicBezTo>
                  <a:lnTo>
                    <a:pt x="3879" y="2296"/>
                  </a:lnTo>
                  <a:lnTo>
                    <a:pt x="3879" y="930"/>
                  </a:lnTo>
                  <a:cubicBezTo>
                    <a:pt x="3757" y="847"/>
                    <a:pt x="3340" y="566"/>
                    <a:pt x="2854" y="285"/>
                  </a:cubicBezTo>
                  <a:cubicBezTo>
                    <a:pt x="2529" y="97"/>
                    <a:pt x="2236" y="1"/>
                    <a:pt x="1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8226536" y="2867940"/>
              <a:ext cx="96548" cy="214378"/>
            </a:xfrm>
            <a:custGeom>
              <a:rect b="b" l="l" r="r" t="t"/>
              <a:pathLst>
                <a:path extrusionOk="0" h="8613" w="3879">
                  <a:moveTo>
                    <a:pt x="1994" y="0"/>
                  </a:moveTo>
                  <a:cubicBezTo>
                    <a:pt x="1472" y="0"/>
                    <a:pt x="1151" y="425"/>
                    <a:pt x="1146" y="1312"/>
                  </a:cubicBezTo>
                  <a:lnTo>
                    <a:pt x="1146" y="2435"/>
                  </a:lnTo>
                  <a:lnTo>
                    <a:pt x="0" y="1767"/>
                  </a:lnTo>
                  <a:lnTo>
                    <a:pt x="0" y="3285"/>
                  </a:lnTo>
                  <a:lnTo>
                    <a:pt x="1146" y="3953"/>
                  </a:lnTo>
                  <a:lnTo>
                    <a:pt x="1139" y="7823"/>
                  </a:lnTo>
                  <a:lnTo>
                    <a:pt x="2505" y="8612"/>
                  </a:lnTo>
                  <a:lnTo>
                    <a:pt x="2512" y="4742"/>
                  </a:lnTo>
                  <a:lnTo>
                    <a:pt x="3651" y="5402"/>
                  </a:lnTo>
                  <a:lnTo>
                    <a:pt x="3825" y="3975"/>
                  </a:lnTo>
                  <a:lnTo>
                    <a:pt x="2520" y="3216"/>
                  </a:lnTo>
                  <a:lnTo>
                    <a:pt x="2520" y="2245"/>
                  </a:lnTo>
                  <a:cubicBezTo>
                    <a:pt x="2520" y="1944"/>
                    <a:pt x="2570" y="1739"/>
                    <a:pt x="2776" y="1739"/>
                  </a:cubicBezTo>
                  <a:cubicBezTo>
                    <a:pt x="2871" y="1739"/>
                    <a:pt x="3000" y="1782"/>
                    <a:pt x="3173" y="1881"/>
                  </a:cubicBezTo>
                  <a:lnTo>
                    <a:pt x="3878" y="2291"/>
                  </a:lnTo>
                  <a:lnTo>
                    <a:pt x="3878" y="925"/>
                  </a:lnTo>
                  <a:cubicBezTo>
                    <a:pt x="3757" y="841"/>
                    <a:pt x="3339" y="560"/>
                    <a:pt x="2854" y="280"/>
                  </a:cubicBezTo>
                  <a:cubicBezTo>
                    <a:pt x="2530" y="95"/>
                    <a:pt x="2240" y="0"/>
                    <a:pt x="1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28"/>
          <p:cNvGrpSpPr/>
          <p:nvPr/>
        </p:nvGrpSpPr>
        <p:grpSpPr>
          <a:xfrm>
            <a:off x="4709938" y="2076794"/>
            <a:ext cx="313952" cy="446675"/>
            <a:chOff x="8144921" y="2170747"/>
            <a:chExt cx="262590" cy="373599"/>
          </a:xfrm>
        </p:grpSpPr>
        <p:sp>
          <p:nvSpPr>
            <p:cNvPr id="639" name="Google Shape;639;p28"/>
            <p:cNvSpPr/>
            <p:nvPr/>
          </p:nvSpPr>
          <p:spPr>
            <a:xfrm>
              <a:off x="8144921" y="2170747"/>
              <a:ext cx="262590" cy="373599"/>
            </a:xfrm>
            <a:custGeom>
              <a:rect b="b" l="l" r="r" t="t"/>
              <a:pathLst>
                <a:path extrusionOk="0" h="15010" w="10550">
                  <a:moveTo>
                    <a:pt x="2499" y="1"/>
                  </a:moveTo>
                  <a:cubicBezTo>
                    <a:pt x="2363" y="1"/>
                    <a:pt x="2239" y="34"/>
                    <a:pt x="2133" y="98"/>
                  </a:cubicBezTo>
                  <a:lnTo>
                    <a:pt x="426" y="1092"/>
                  </a:lnTo>
                  <a:cubicBezTo>
                    <a:pt x="176" y="1229"/>
                    <a:pt x="24" y="1540"/>
                    <a:pt x="16" y="1973"/>
                  </a:cubicBezTo>
                  <a:lnTo>
                    <a:pt x="1" y="8939"/>
                  </a:lnTo>
                  <a:cubicBezTo>
                    <a:pt x="1" y="9819"/>
                    <a:pt x="608" y="10882"/>
                    <a:pt x="1375" y="11322"/>
                  </a:cubicBezTo>
                  <a:lnTo>
                    <a:pt x="7438" y="14820"/>
                  </a:lnTo>
                  <a:cubicBezTo>
                    <a:pt x="7661" y="14949"/>
                    <a:pt x="7869" y="15010"/>
                    <a:pt x="8054" y="15010"/>
                  </a:cubicBezTo>
                  <a:cubicBezTo>
                    <a:pt x="8198" y="15010"/>
                    <a:pt x="8327" y="14973"/>
                    <a:pt x="8440" y="14904"/>
                  </a:cubicBezTo>
                  <a:lnTo>
                    <a:pt x="8440" y="14904"/>
                  </a:lnTo>
                  <a:lnTo>
                    <a:pt x="8417" y="14919"/>
                  </a:lnTo>
                  <a:lnTo>
                    <a:pt x="10125" y="13925"/>
                  </a:lnTo>
                  <a:cubicBezTo>
                    <a:pt x="10375" y="13781"/>
                    <a:pt x="10527" y="13470"/>
                    <a:pt x="10527" y="13037"/>
                  </a:cubicBezTo>
                  <a:lnTo>
                    <a:pt x="10549" y="6070"/>
                  </a:lnTo>
                  <a:cubicBezTo>
                    <a:pt x="10549" y="5198"/>
                    <a:pt x="9935" y="4128"/>
                    <a:pt x="9176" y="3688"/>
                  </a:cubicBezTo>
                  <a:lnTo>
                    <a:pt x="3112" y="189"/>
                  </a:lnTo>
                  <a:cubicBezTo>
                    <a:pt x="2894" y="62"/>
                    <a:pt x="2685" y="1"/>
                    <a:pt x="2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8354420" y="2495238"/>
              <a:ext cx="52518" cy="46669"/>
            </a:xfrm>
            <a:custGeom>
              <a:rect b="b" l="l" r="r" t="t"/>
              <a:pathLst>
                <a:path extrusionOk="0" h="1875" w="2110">
                  <a:moveTo>
                    <a:pt x="2110" y="0"/>
                  </a:moveTo>
                  <a:lnTo>
                    <a:pt x="402" y="994"/>
                  </a:lnTo>
                  <a:cubicBezTo>
                    <a:pt x="402" y="1424"/>
                    <a:pt x="253" y="1726"/>
                    <a:pt x="6" y="1871"/>
                  </a:cubicBezTo>
                  <a:lnTo>
                    <a:pt x="6" y="1871"/>
                  </a:lnTo>
                  <a:lnTo>
                    <a:pt x="1708" y="880"/>
                  </a:lnTo>
                  <a:cubicBezTo>
                    <a:pt x="1958" y="744"/>
                    <a:pt x="2110" y="433"/>
                    <a:pt x="2110" y="0"/>
                  </a:cubicBezTo>
                  <a:close/>
                  <a:moveTo>
                    <a:pt x="6" y="1871"/>
                  </a:moveTo>
                  <a:lnTo>
                    <a:pt x="0" y="1874"/>
                  </a:lnTo>
                  <a:cubicBezTo>
                    <a:pt x="2" y="1873"/>
                    <a:pt x="4" y="1872"/>
                    <a:pt x="6" y="1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8155325" y="2170747"/>
              <a:ext cx="66879" cy="29470"/>
            </a:xfrm>
            <a:custGeom>
              <a:rect b="b" l="l" r="r" t="t"/>
              <a:pathLst>
                <a:path extrusionOk="0" h="1184" w="2687">
                  <a:moveTo>
                    <a:pt x="20" y="1081"/>
                  </a:moveTo>
                  <a:cubicBezTo>
                    <a:pt x="13" y="1085"/>
                    <a:pt x="7" y="1088"/>
                    <a:pt x="0" y="1092"/>
                  </a:cubicBezTo>
                  <a:lnTo>
                    <a:pt x="20" y="1081"/>
                  </a:lnTo>
                  <a:close/>
                  <a:moveTo>
                    <a:pt x="2074" y="1"/>
                  </a:moveTo>
                  <a:cubicBezTo>
                    <a:pt x="1937" y="1"/>
                    <a:pt x="1814" y="34"/>
                    <a:pt x="1708" y="98"/>
                  </a:cubicBezTo>
                  <a:lnTo>
                    <a:pt x="20" y="1081"/>
                  </a:lnTo>
                  <a:lnTo>
                    <a:pt x="20" y="1081"/>
                  </a:lnTo>
                  <a:cubicBezTo>
                    <a:pt x="121" y="1024"/>
                    <a:pt x="238" y="995"/>
                    <a:pt x="366" y="995"/>
                  </a:cubicBezTo>
                  <a:cubicBezTo>
                    <a:pt x="552" y="995"/>
                    <a:pt x="760" y="1056"/>
                    <a:pt x="979" y="1183"/>
                  </a:cubicBezTo>
                  <a:lnTo>
                    <a:pt x="2687" y="189"/>
                  </a:lnTo>
                  <a:cubicBezTo>
                    <a:pt x="2468" y="62"/>
                    <a:pt x="2259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8364426" y="2321829"/>
              <a:ext cx="43085" cy="198174"/>
            </a:xfrm>
            <a:custGeom>
              <a:rect b="b" l="l" r="r" t="t"/>
              <a:pathLst>
                <a:path extrusionOk="0" h="7962" w="1731">
                  <a:moveTo>
                    <a:pt x="1730" y="0"/>
                  </a:moveTo>
                  <a:lnTo>
                    <a:pt x="15" y="995"/>
                  </a:lnTo>
                  <a:lnTo>
                    <a:pt x="0" y="7961"/>
                  </a:lnTo>
                  <a:lnTo>
                    <a:pt x="1708" y="6967"/>
                  </a:lnTo>
                  <a:lnTo>
                    <a:pt x="1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8179693" y="2175451"/>
              <a:ext cx="193619" cy="112030"/>
            </a:xfrm>
            <a:custGeom>
              <a:rect b="b" l="l" r="r" t="t"/>
              <a:pathLst>
                <a:path extrusionOk="0" h="4501" w="7779">
                  <a:moveTo>
                    <a:pt x="1715" y="0"/>
                  </a:moveTo>
                  <a:lnTo>
                    <a:pt x="0" y="994"/>
                  </a:lnTo>
                  <a:lnTo>
                    <a:pt x="6064" y="4500"/>
                  </a:lnTo>
                  <a:lnTo>
                    <a:pt x="7779" y="3499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8330601" y="2262715"/>
              <a:ext cx="76910" cy="83879"/>
            </a:xfrm>
            <a:custGeom>
              <a:rect b="b" l="l" r="r" t="t"/>
              <a:pathLst>
                <a:path extrusionOk="0" h="3370" w="3090">
                  <a:moveTo>
                    <a:pt x="1708" y="0"/>
                  </a:moveTo>
                  <a:lnTo>
                    <a:pt x="1" y="994"/>
                  </a:lnTo>
                  <a:cubicBezTo>
                    <a:pt x="767" y="1427"/>
                    <a:pt x="1382" y="2497"/>
                    <a:pt x="1374" y="3370"/>
                  </a:cubicBezTo>
                  <a:lnTo>
                    <a:pt x="3082" y="2375"/>
                  </a:lnTo>
                  <a:cubicBezTo>
                    <a:pt x="3089" y="1503"/>
                    <a:pt x="2467" y="433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8184596" y="2259280"/>
              <a:ext cx="138289" cy="231253"/>
            </a:xfrm>
            <a:custGeom>
              <a:rect b="b" l="l" r="r" t="t"/>
              <a:pathLst>
                <a:path extrusionOk="0" h="9291" w="5556">
                  <a:moveTo>
                    <a:pt x="372" y="1"/>
                  </a:moveTo>
                  <a:cubicBezTo>
                    <a:pt x="152" y="1"/>
                    <a:pt x="1" y="172"/>
                    <a:pt x="1" y="472"/>
                  </a:cubicBezTo>
                  <a:cubicBezTo>
                    <a:pt x="23" y="943"/>
                    <a:pt x="274" y="1368"/>
                    <a:pt x="668" y="1626"/>
                  </a:cubicBezTo>
                  <a:cubicBezTo>
                    <a:pt x="775" y="1688"/>
                    <a:pt x="877" y="1718"/>
                    <a:pt x="968" y="1718"/>
                  </a:cubicBezTo>
                  <a:cubicBezTo>
                    <a:pt x="1185" y="1718"/>
                    <a:pt x="1336" y="1546"/>
                    <a:pt x="1336" y="1246"/>
                  </a:cubicBezTo>
                  <a:cubicBezTo>
                    <a:pt x="1314" y="776"/>
                    <a:pt x="1063" y="351"/>
                    <a:pt x="676" y="93"/>
                  </a:cubicBezTo>
                  <a:cubicBezTo>
                    <a:pt x="567" y="30"/>
                    <a:pt x="463" y="1"/>
                    <a:pt x="372" y="1"/>
                  </a:cubicBezTo>
                  <a:close/>
                  <a:moveTo>
                    <a:pt x="84" y="1876"/>
                  </a:moveTo>
                  <a:lnTo>
                    <a:pt x="77" y="6133"/>
                  </a:lnTo>
                  <a:lnTo>
                    <a:pt x="1230" y="6801"/>
                  </a:lnTo>
                  <a:lnTo>
                    <a:pt x="1238" y="2536"/>
                  </a:lnTo>
                  <a:lnTo>
                    <a:pt x="84" y="1876"/>
                  </a:lnTo>
                  <a:close/>
                  <a:moveTo>
                    <a:pt x="1959" y="2961"/>
                  </a:moveTo>
                  <a:lnTo>
                    <a:pt x="1951" y="7219"/>
                  </a:lnTo>
                  <a:lnTo>
                    <a:pt x="3104" y="7879"/>
                  </a:lnTo>
                  <a:lnTo>
                    <a:pt x="3104" y="5777"/>
                  </a:lnTo>
                  <a:cubicBezTo>
                    <a:pt x="3104" y="5350"/>
                    <a:pt x="3163" y="4968"/>
                    <a:pt x="3464" y="4968"/>
                  </a:cubicBezTo>
                  <a:cubicBezTo>
                    <a:pt x="3554" y="4968"/>
                    <a:pt x="3665" y="5002"/>
                    <a:pt x="3803" y="5079"/>
                  </a:cubicBezTo>
                  <a:cubicBezTo>
                    <a:pt x="4395" y="5420"/>
                    <a:pt x="4395" y="6057"/>
                    <a:pt x="4395" y="6558"/>
                  </a:cubicBezTo>
                  <a:lnTo>
                    <a:pt x="4395" y="8630"/>
                  </a:lnTo>
                  <a:lnTo>
                    <a:pt x="5541" y="9290"/>
                  </a:lnTo>
                  <a:lnTo>
                    <a:pt x="5548" y="6953"/>
                  </a:lnTo>
                  <a:cubicBezTo>
                    <a:pt x="5556" y="5807"/>
                    <a:pt x="5343" y="4798"/>
                    <a:pt x="4175" y="4122"/>
                  </a:cubicBezTo>
                  <a:cubicBezTo>
                    <a:pt x="3941" y="3990"/>
                    <a:pt x="3738" y="3936"/>
                    <a:pt x="3571" y="3936"/>
                  </a:cubicBezTo>
                  <a:cubicBezTo>
                    <a:pt x="3336" y="3936"/>
                    <a:pt x="3170" y="4041"/>
                    <a:pt x="3082" y="4183"/>
                  </a:cubicBezTo>
                  <a:lnTo>
                    <a:pt x="3067" y="4175"/>
                  </a:lnTo>
                  <a:lnTo>
                    <a:pt x="3067" y="3599"/>
                  </a:lnTo>
                  <a:lnTo>
                    <a:pt x="1959" y="29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8184596" y="2259206"/>
              <a:ext cx="33079" cy="169376"/>
            </a:xfrm>
            <a:custGeom>
              <a:rect b="b" l="l" r="r" t="t"/>
              <a:pathLst>
                <a:path extrusionOk="0" h="6805" w="1329">
                  <a:moveTo>
                    <a:pt x="368" y="0"/>
                  </a:moveTo>
                  <a:cubicBezTo>
                    <a:pt x="152" y="0"/>
                    <a:pt x="1" y="175"/>
                    <a:pt x="1" y="475"/>
                  </a:cubicBezTo>
                  <a:cubicBezTo>
                    <a:pt x="23" y="938"/>
                    <a:pt x="266" y="1371"/>
                    <a:pt x="661" y="1629"/>
                  </a:cubicBezTo>
                  <a:cubicBezTo>
                    <a:pt x="769" y="1690"/>
                    <a:pt x="870" y="1719"/>
                    <a:pt x="960" y="1719"/>
                  </a:cubicBezTo>
                  <a:cubicBezTo>
                    <a:pt x="1180" y="1719"/>
                    <a:pt x="1329" y="1545"/>
                    <a:pt x="1329" y="1249"/>
                  </a:cubicBezTo>
                  <a:cubicBezTo>
                    <a:pt x="1306" y="779"/>
                    <a:pt x="1063" y="346"/>
                    <a:pt x="668" y="96"/>
                  </a:cubicBezTo>
                  <a:cubicBezTo>
                    <a:pt x="561" y="31"/>
                    <a:pt x="459" y="0"/>
                    <a:pt x="368" y="0"/>
                  </a:cubicBezTo>
                  <a:close/>
                  <a:moveTo>
                    <a:pt x="84" y="1879"/>
                  </a:moveTo>
                  <a:lnTo>
                    <a:pt x="77" y="6136"/>
                  </a:lnTo>
                  <a:lnTo>
                    <a:pt x="1230" y="6804"/>
                  </a:lnTo>
                  <a:lnTo>
                    <a:pt x="1238" y="2539"/>
                  </a:lnTo>
                  <a:lnTo>
                    <a:pt x="84" y="18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8233131" y="2332780"/>
              <a:ext cx="89579" cy="157753"/>
            </a:xfrm>
            <a:custGeom>
              <a:rect b="b" l="l" r="r" t="t"/>
              <a:pathLst>
                <a:path extrusionOk="0" h="6338" w="3599">
                  <a:moveTo>
                    <a:pt x="9" y="1"/>
                  </a:moveTo>
                  <a:lnTo>
                    <a:pt x="1" y="4266"/>
                  </a:lnTo>
                  <a:lnTo>
                    <a:pt x="1147" y="4926"/>
                  </a:lnTo>
                  <a:lnTo>
                    <a:pt x="1154" y="2824"/>
                  </a:lnTo>
                  <a:cubicBezTo>
                    <a:pt x="1154" y="2394"/>
                    <a:pt x="1212" y="2008"/>
                    <a:pt x="1509" y="2008"/>
                  </a:cubicBezTo>
                  <a:cubicBezTo>
                    <a:pt x="1600" y="2008"/>
                    <a:pt x="1712" y="2044"/>
                    <a:pt x="1853" y="2126"/>
                  </a:cubicBezTo>
                  <a:cubicBezTo>
                    <a:pt x="2452" y="2475"/>
                    <a:pt x="2445" y="3104"/>
                    <a:pt x="2445" y="3598"/>
                  </a:cubicBezTo>
                  <a:lnTo>
                    <a:pt x="2445" y="5669"/>
                  </a:lnTo>
                  <a:lnTo>
                    <a:pt x="3591" y="6337"/>
                  </a:lnTo>
                  <a:lnTo>
                    <a:pt x="3598" y="4000"/>
                  </a:lnTo>
                  <a:cubicBezTo>
                    <a:pt x="3598" y="2854"/>
                    <a:pt x="3393" y="1845"/>
                    <a:pt x="2225" y="1169"/>
                  </a:cubicBezTo>
                  <a:lnTo>
                    <a:pt x="2225" y="1177"/>
                  </a:lnTo>
                  <a:cubicBezTo>
                    <a:pt x="1988" y="1040"/>
                    <a:pt x="1784" y="984"/>
                    <a:pt x="1616" y="984"/>
                  </a:cubicBezTo>
                  <a:cubicBezTo>
                    <a:pt x="1384" y="984"/>
                    <a:pt x="1220" y="1089"/>
                    <a:pt x="1132" y="1230"/>
                  </a:cubicBezTo>
                  <a:lnTo>
                    <a:pt x="1117" y="1222"/>
                  </a:lnTo>
                  <a:lnTo>
                    <a:pt x="1117" y="646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28"/>
          <p:cNvGrpSpPr/>
          <p:nvPr/>
        </p:nvGrpSpPr>
        <p:grpSpPr>
          <a:xfrm>
            <a:off x="4709955" y="2520758"/>
            <a:ext cx="313922" cy="446734"/>
            <a:chOff x="7542583" y="1610473"/>
            <a:chExt cx="262565" cy="373649"/>
          </a:xfrm>
        </p:grpSpPr>
        <p:sp>
          <p:nvSpPr>
            <p:cNvPr id="649" name="Google Shape;649;p28"/>
            <p:cNvSpPr/>
            <p:nvPr/>
          </p:nvSpPr>
          <p:spPr>
            <a:xfrm>
              <a:off x="7542583" y="1610522"/>
              <a:ext cx="262565" cy="373599"/>
            </a:xfrm>
            <a:custGeom>
              <a:rect b="b" l="l" r="r" t="t"/>
              <a:pathLst>
                <a:path extrusionOk="0" h="15010" w="10549">
                  <a:moveTo>
                    <a:pt x="2498" y="0"/>
                  </a:moveTo>
                  <a:cubicBezTo>
                    <a:pt x="2362" y="0"/>
                    <a:pt x="2239" y="33"/>
                    <a:pt x="2133" y="98"/>
                  </a:cubicBezTo>
                  <a:lnTo>
                    <a:pt x="425" y="1092"/>
                  </a:lnTo>
                  <a:cubicBezTo>
                    <a:pt x="175" y="1228"/>
                    <a:pt x="23" y="1540"/>
                    <a:pt x="23" y="1972"/>
                  </a:cubicBezTo>
                  <a:lnTo>
                    <a:pt x="0" y="8939"/>
                  </a:lnTo>
                  <a:cubicBezTo>
                    <a:pt x="0" y="9819"/>
                    <a:pt x="615" y="10881"/>
                    <a:pt x="1374" y="11322"/>
                  </a:cubicBezTo>
                  <a:lnTo>
                    <a:pt x="7437" y="14820"/>
                  </a:lnTo>
                  <a:cubicBezTo>
                    <a:pt x="7660" y="14948"/>
                    <a:pt x="7870" y="15009"/>
                    <a:pt x="8057" y="15009"/>
                  </a:cubicBezTo>
                  <a:cubicBezTo>
                    <a:pt x="8200" y="15009"/>
                    <a:pt x="8330" y="14973"/>
                    <a:pt x="8439" y="14903"/>
                  </a:cubicBezTo>
                  <a:lnTo>
                    <a:pt x="8439" y="14903"/>
                  </a:lnTo>
                  <a:lnTo>
                    <a:pt x="8416" y="14919"/>
                  </a:lnTo>
                  <a:lnTo>
                    <a:pt x="10124" y="13924"/>
                  </a:lnTo>
                  <a:cubicBezTo>
                    <a:pt x="10374" y="13780"/>
                    <a:pt x="10526" y="13469"/>
                    <a:pt x="10526" y="13037"/>
                  </a:cubicBezTo>
                  <a:lnTo>
                    <a:pt x="10549" y="6070"/>
                  </a:lnTo>
                  <a:cubicBezTo>
                    <a:pt x="10549" y="5190"/>
                    <a:pt x="9934" y="4127"/>
                    <a:pt x="9175" y="3687"/>
                  </a:cubicBezTo>
                  <a:lnTo>
                    <a:pt x="3112" y="189"/>
                  </a:lnTo>
                  <a:cubicBezTo>
                    <a:pt x="2893" y="62"/>
                    <a:pt x="2684" y="0"/>
                    <a:pt x="2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7752232" y="1934989"/>
              <a:ext cx="52344" cy="46694"/>
            </a:xfrm>
            <a:custGeom>
              <a:rect b="b" l="l" r="r" t="t"/>
              <a:pathLst>
                <a:path extrusionOk="0" h="1876" w="2103">
                  <a:moveTo>
                    <a:pt x="2103" y="1"/>
                  </a:moveTo>
                  <a:lnTo>
                    <a:pt x="395" y="995"/>
                  </a:lnTo>
                  <a:cubicBezTo>
                    <a:pt x="395" y="1427"/>
                    <a:pt x="244" y="1731"/>
                    <a:pt x="1" y="1875"/>
                  </a:cubicBezTo>
                  <a:lnTo>
                    <a:pt x="1708" y="881"/>
                  </a:lnTo>
                  <a:cubicBezTo>
                    <a:pt x="1951" y="737"/>
                    <a:pt x="2103" y="433"/>
                    <a:pt x="2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7552962" y="1610473"/>
              <a:ext cx="67079" cy="29495"/>
            </a:xfrm>
            <a:custGeom>
              <a:rect b="b" l="l" r="r" t="t"/>
              <a:pathLst>
                <a:path extrusionOk="0" h="1185" w="2695">
                  <a:moveTo>
                    <a:pt x="2068" y="1"/>
                  </a:moveTo>
                  <a:cubicBezTo>
                    <a:pt x="1934" y="1"/>
                    <a:pt x="1812" y="32"/>
                    <a:pt x="1708" y="92"/>
                  </a:cubicBezTo>
                  <a:lnTo>
                    <a:pt x="1" y="1086"/>
                  </a:lnTo>
                  <a:cubicBezTo>
                    <a:pt x="105" y="1026"/>
                    <a:pt x="226" y="995"/>
                    <a:pt x="360" y="995"/>
                  </a:cubicBezTo>
                  <a:cubicBezTo>
                    <a:pt x="548" y="995"/>
                    <a:pt x="761" y="1056"/>
                    <a:pt x="987" y="1185"/>
                  </a:cubicBezTo>
                  <a:lnTo>
                    <a:pt x="2695" y="191"/>
                  </a:lnTo>
                  <a:cubicBezTo>
                    <a:pt x="2469" y="62"/>
                    <a:pt x="2256" y="1"/>
                    <a:pt x="2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7762063" y="1761605"/>
              <a:ext cx="43085" cy="198149"/>
            </a:xfrm>
            <a:custGeom>
              <a:rect b="b" l="l" r="r" t="t"/>
              <a:pathLst>
                <a:path extrusionOk="0" h="7961" w="1731">
                  <a:moveTo>
                    <a:pt x="1731" y="0"/>
                  </a:moveTo>
                  <a:lnTo>
                    <a:pt x="23" y="994"/>
                  </a:lnTo>
                  <a:lnTo>
                    <a:pt x="0" y="7961"/>
                  </a:lnTo>
                  <a:lnTo>
                    <a:pt x="1716" y="6967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7577529" y="1615202"/>
              <a:ext cx="193445" cy="111856"/>
            </a:xfrm>
            <a:custGeom>
              <a:rect b="b" l="l" r="r" t="t"/>
              <a:pathLst>
                <a:path extrusionOk="0" h="4494" w="7772">
                  <a:moveTo>
                    <a:pt x="1708" y="1"/>
                  </a:moveTo>
                  <a:lnTo>
                    <a:pt x="0" y="995"/>
                  </a:lnTo>
                  <a:lnTo>
                    <a:pt x="6064" y="4493"/>
                  </a:lnTo>
                  <a:lnTo>
                    <a:pt x="7771" y="3499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7728437" y="1702292"/>
              <a:ext cx="76711" cy="84078"/>
            </a:xfrm>
            <a:custGeom>
              <a:rect b="b" l="l" r="r" t="t"/>
              <a:pathLst>
                <a:path extrusionOk="0" h="3378" w="3082">
                  <a:moveTo>
                    <a:pt x="1708" y="0"/>
                  </a:moveTo>
                  <a:lnTo>
                    <a:pt x="1" y="994"/>
                  </a:lnTo>
                  <a:cubicBezTo>
                    <a:pt x="759" y="1434"/>
                    <a:pt x="1374" y="2497"/>
                    <a:pt x="1374" y="3377"/>
                  </a:cubicBezTo>
                  <a:lnTo>
                    <a:pt x="3082" y="2383"/>
                  </a:lnTo>
                  <a:cubicBezTo>
                    <a:pt x="3082" y="1510"/>
                    <a:pt x="2467" y="440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7584498" y="1718346"/>
              <a:ext cx="137343" cy="152625"/>
            </a:xfrm>
            <a:custGeom>
              <a:rect b="b" l="l" r="r" t="t"/>
              <a:pathLst>
                <a:path extrusionOk="0" h="6132" w="5518">
                  <a:moveTo>
                    <a:pt x="396" y="0"/>
                  </a:moveTo>
                  <a:cubicBezTo>
                    <a:pt x="289" y="167"/>
                    <a:pt x="236" y="364"/>
                    <a:pt x="244" y="562"/>
                  </a:cubicBezTo>
                  <a:cubicBezTo>
                    <a:pt x="244" y="1010"/>
                    <a:pt x="441" y="1526"/>
                    <a:pt x="745" y="1928"/>
                  </a:cubicBezTo>
                  <a:cubicBezTo>
                    <a:pt x="547" y="1806"/>
                    <a:pt x="373" y="1655"/>
                    <a:pt x="229" y="1472"/>
                  </a:cubicBezTo>
                  <a:lnTo>
                    <a:pt x="229" y="1488"/>
                  </a:lnTo>
                  <a:cubicBezTo>
                    <a:pt x="229" y="2117"/>
                    <a:pt x="616" y="2869"/>
                    <a:pt x="1132" y="3286"/>
                  </a:cubicBezTo>
                  <a:cubicBezTo>
                    <a:pt x="1025" y="3256"/>
                    <a:pt x="927" y="3210"/>
                    <a:pt x="836" y="3157"/>
                  </a:cubicBezTo>
                  <a:cubicBezTo>
                    <a:pt x="760" y="3112"/>
                    <a:pt x="691" y="3066"/>
                    <a:pt x="623" y="3013"/>
                  </a:cubicBezTo>
                  <a:lnTo>
                    <a:pt x="623" y="3013"/>
                  </a:lnTo>
                  <a:cubicBezTo>
                    <a:pt x="767" y="3612"/>
                    <a:pt x="1177" y="4227"/>
                    <a:pt x="1670" y="4523"/>
                  </a:cubicBezTo>
                  <a:cubicBezTo>
                    <a:pt x="1554" y="4560"/>
                    <a:pt x="1429" y="4578"/>
                    <a:pt x="1296" y="4578"/>
                  </a:cubicBezTo>
                  <a:cubicBezTo>
                    <a:pt x="988" y="4578"/>
                    <a:pt x="640" y="4477"/>
                    <a:pt x="274" y="4265"/>
                  </a:cubicBezTo>
                  <a:cubicBezTo>
                    <a:pt x="183" y="4212"/>
                    <a:pt x="92" y="4159"/>
                    <a:pt x="1" y="4091"/>
                  </a:cubicBezTo>
                  <a:lnTo>
                    <a:pt x="1" y="4091"/>
                  </a:lnTo>
                  <a:cubicBezTo>
                    <a:pt x="471" y="4728"/>
                    <a:pt x="1056" y="5259"/>
                    <a:pt x="1739" y="5669"/>
                  </a:cubicBezTo>
                  <a:cubicBezTo>
                    <a:pt x="2295" y="5991"/>
                    <a:pt x="2783" y="6131"/>
                    <a:pt x="3201" y="6131"/>
                  </a:cubicBezTo>
                  <a:cubicBezTo>
                    <a:pt x="4340" y="6131"/>
                    <a:pt x="4951" y="5087"/>
                    <a:pt x="4956" y="3833"/>
                  </a:cubicBezTo>
                  <a:lnTo>
                    <a:pt x="4956" y="3666"/>
                  </a:lnTo>
                  <a:cubicBezTo>
                    <a:pt x="5177" y="3612"/>
                    <a:pt x="5366" y="3491"/>
                    <a:pt x="5518" y="3317"/>
                  </a:cubicBezTo>
                  <a:cubicBezTo>
                    <a:pt x="5290" y="3301"/>
                    <a:pt x="5070" y="3241"/>
                    <a:pt x="4865" y="3150"/>
                  </a:cubicBezTo>
                  <a:cubicBezTo>
                    <a:pt x="5108" y="3119"/>
                    <a:pt x="5306" y="2952"/>
                    <a:pt x="5366" y="2717"/>
                  </a:cubicBezTo>
                  <a:lnTo>
                    <a:pt x="5366" y="2717"/>
                  </a:lnTo>
                  <a:cubicBezTo>
                    <a:pt x="5314" y="2722"/>
                    <a:pt x="5262" y="2724"/>
                    <a:pt x="5210" y="2724"/>
                  </a:cubicBezTo>
                  <a:cubicBezTo>
                    <a:pt x="5020" y="2724"/>
                    <a:pt x="4830" y="2692"/>
                    <a:pt x="4645" y="2626"/>
                  </a:cubicBezTo>
                  <a:cubicBezTo>
                    <a:pt x="4456" y="2262"/>
                    <a:pt x="4167" y="1958"/>
                    <a:pt x="3826" y="1738"/>
                  </a:cubicBezTo>
                  <a:cubicBezTo>
                    <a:pt x="3642" y="1634"/>
                    <a:pt x="3470" y="1585"/>
                    <a:pt x="3318" y="1585"/>
                  </a:cubicBezTo>
                  <a:cubicBezTo>
                    <a:pt x="2946" y="1585"/>
                    <a:pt x="2693" y="1877"/>
                    <a:pt x="2687" y="2383"/>
                  </a:cubicBezTo>
                  <a:cubicBezTo>
                    <a:pt x="2687" y="2489"/>
                    <a:pt x="2703" y="2596"/>
                    <a:pt x="2718" y="2694"/>
                  </a:cubicBezTo>
                  <a:cubicBezTo>
                    <a:pt x="1784" y="2102"/>
                    <a:pt x="950" y="1101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6" name="Google Shape;656;p28"/>
          <p:cNvSpPr/>
          <p:nvPr/>
        </p:nvSpPr>
        <p:spPr>
          <a:xfrm>
            <a:off x="5531100" y="4147625"/>
            <a:ext cx="2835000" cy="61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7" type="subTitle"/>
          </p:nvPr>
        </p:nvSpPr>
        <p:spPr>
          <a:xfrm>
            <a:off x="1392149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8" name="Google Shape;118;p20"/>
          <p:cNvSpPr txBox="1"/>
          <p:nvPr>
            <p:ph idx="8" type="subTitle"/>
          </p:nvPr>
        </p:nvSpPr>
        <p:spPr>
          <a:xfrm>
            <a:off x="4181076" y="4148741"/>
            <a:ext cx="1573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9" name="Google Shape;119;p20"/>
          <p:cNvSpPr txBox="1"/>
          <p:nvPr>
            <p:ph idx="9" type="subTitle"/>
          </p:nvPr>
        </p:nvSpPr>
        <p:spPr>
          <a:xfrm>
            <a:off x="1392149" y="2380873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0" name="Google Shape;120;p20"/>
          <p:cNvSpPr txBox="1"/>
          <p:nvPr>
            <p:ph idx="13" type="subTitle"/>
          </p:nvPr>
        </p:nvSpPr>
        <p:spPr>
          <a:xfrm>
            <a:off x="4189499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1" name="Google Shape;121;p20"/>
          <p:cNvSpPr txBox="1"/>
          <p:nvPr>
            <p:ph idx="14" type="subTitle"/>
          </p:nvPr>
        </p:nvSpPr>
        <p:spPr>
          <a:xfrm>
            <a:off x="6825176" y="41487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2" name="Google Shape;122;p20"/>
          <p:cNvSpPr txBox="1"/>
          <p:nvPr>
            <p:ph idx="15" type="subTitle"/>
          </p:nvPr>
        </p:nvSpPr>
        <p:spPr>
          <a:xfrm>
            <a:off x="6825176" y="27909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4" name="Google Shape;124;p20"/>
          <p:cNvSpPr txBox="1"/>
          <p:nvPr>
            <p:ph idx="16" type="title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5" name="Google Shape;125;p20"/>
          <p:cNvSpPr txBox="1"/>
          <p:nvPr>
            <p:ph idx="17" type="title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6" name="Google Shape;126;p20"/>
          <p:cNvSpPr txBox="1"/>
          <p:nvPr>
            <p:ph idx="18" type="title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7" name="Google Shape;127;p20"/>
          <p:cNvSpPr txBox="1"/>
          <p:nvPr>
            <p:ph idx="19" type="title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28" name="Google Shape;128;p20"/>
          <p:cNvSpPr txBox="1"/>
          <p:nvPr>
            <p:ph idx="20" type="title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9" name="Google Shape;129;p20"/>
          <p:cNvSpPr txBox="1"/>
          <p:nvPr>
            <p:ph idx="4" type="subTitle"/>
          </p:nvPr>
        </p:nvSpPr>
        <p:spPr>
          <a:xfrm>
            <a:off x="4189500" y="486200"/>
            <a:ext cx="16656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del proyecto</a:t>
            </a:r>
            <a:endParaRPr/>
          </a:p>
        </p:txBody>
      </p:sp>
      <p:sp>
        <p:nvSpPr>
          <p:cNvPr id="130" name="Google Shape;130;p20"/>
          <p:cNvSpPr txBox="1"/>
          <p:nvPr>
            <p:ph idx="5" type="subTitle"/>
          </p:nvPr>
        </p:nvSpPr>
        <p:spPr>
          <a:xfrm>
            <a:off x="4181075" y="3742225"/>
            <a:ext cx="1847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Posibles ampliaciones y modificaciones</a:t>
            </a:r>
            <a:endParaRPr/>
          </a:p>
        </p:txBody>
      </p:sp>
      <p:sp>
        <p:nvSpPr>
          <p:cNvPr id="131" name="Google Shape;131;p20"/>
          <p:cNvSpPr txBox="1"/>
          <p:nvPr>
            <p:ph idx="6" type="subTitle"/>
          </p:nvPr>
        </p:nvSpPr>
        <p:spPr>
          <a:xfrm>
            <a:off x="1392153" y="1969950"/>
            <a:ext cx="1847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 software</a:t>
            </a:r>
            <a:endParaRPr/>
          </a:p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6825175" y="3742225"/>
            <a:ext cx="12120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Nuestro equipo</a:t>
            </a:r>
            <a:endParaRPr/>
          </a:p>
        </p:txBody>
      </p:sp>
      <p:sp>
        <p:nvSpPr>
          <p:cNvPr id="133" name="Google Shape;133;p20"/>
          <p:cNvSpPr txBox="1"/>
          <p:nvPr>
            <p:ph idx="2" type="subTitle"/>
          </p:nvPr>
        </p:nvSpPr>
        <p:spPr>
          <a:xfrm>
            <a:off x="6825175" y="2380050"/>
            <a:ext cx="1757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PRincipales funcionalidades</a:t>
            </a:r>
            <a:endParaRPr/>
          </a:p>
        </p:txBody>
      </p:sp>
      <p:sp>
        <p:nvSpPr>
          <p:cNvPr id="134" name="Google Shape;134;p20"/>
          <p:cNvSpPr txBox="1"/>
          <p:nvPr>
            <p:ph idx="3" type="subTitle"/>
          </p:nvPr>
        </p:nvSpPr>
        <p:spPr>
          <a:xfrm>
            <a:off x="1411938" y="486200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el proyecto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5219101" y="2760775"/>
            <a:ext cx="37164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Symphonic Solutions es una web/app que nos permitirá gestionar todos los ámbitos relativos a asociaciones o grupos, cuya actividad gira en torno a la música. </a:t>
            </a:r>
            <a:endParaRPr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Está orientada preferentemente a asociaciones musicales, bandas de música, orquestas y escuelas de música.</a:t>
            </a:r>
            <a:endParaRPr/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el proyecto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4325" y="856513"/>
            <a:ext cx="5707700" cy="34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7" type="subTitle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Framework de desarrollo web en PHP que proporciona una estructura y conjunto de herramientas para crear aplicaciones web de manera eficiente</a:t>
            </a:r>
            <a:endParaRPr/>
          </a:p>
        </p:txBody>
      </p:sp>
      <p:sp>
        <p:nvSpPr>
          <p:cNvPr id="147" name="Google Shape;147;p22"/>
          <p:cNvSpPr txBox="1"/>
          <p:nvPr>
            <p:ph idx="2" type="subTitle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Visual studio code</a:t>
            </a:r>
            <a:endParaRPr/>
          </a:p>
        </p:txBody>
      </p:sp>
      <p:sp>
        <p:nvSpPr>
          <p:cNvPr id="148" name="Google Shape;148;p22"/>
          <p:cNvSpPr txBox="1"/>
          <p:nvPr>
            <p:ph idx="3" type="subTitle"/>
          </p:nvPr>
        </p:nvSpPr>
        <p:spPr>
          <a:xfrm>
            <a:off x="5207350" y="2118475"/>
            <a:ext cx="33213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Entorno de desarrollo de código fuente abierto y gratuito desarrollado por Microsoft. Es conocido por ser ligero, altamente personalizable y compatible con una amplia gama de lenguajes de programación.</a:t>
            </a:r>
            <a:endParaRPr/>
          </a:p>
        </p:txBody>
      </p:sp>
      <p:sp>
        <p:nvSpPr>
          <p:cNvPr id="149" name="Google Shape;149;p22"/>
          <p:cNvSpPr txBox="1"/>
          <p:nvPr>
            <p:ph idx="1" type="subTitle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Otros</a:t>
            </a:r>
            <a:endParaRPr/>
          </a:p>
        </p:txBody>
      </p:sp>
      <p:sp>
        <p:nvSpPr>
          <p:cNvPr id="150" name="Google Shape;150;p22"/>
          <p:cNvSpPr txBox="1"/>
          <p:nvPr>
            <p:ph idx="4" type="subTitle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Laragon, PHP Artisan, Composer, ConEmu, CSS, Bootstrap, Jquery, Javascript</a:t>
            </a:r>
            <a:endParaRPr sz="11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8" type="subTitle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Herramienta gratuita y de código abierto para la administración y gestión de bases de datos relacionales. </a:t>
            </a:r>
            <a:endParaRPr/>
          </a:p>
        </p:txBody>
      </p:sp>
      <p:sp>
        <p:nvSpPr>
          <p:cNvPr id="152" name="Google Shape;152;p22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qué estamos trabajando</a:t>
            </a:r>
            <a:endParaRPr/>
          </a:p>
        </p:txBody>
      </p:sp>
      <p:sp>
        <p:nvSpPr>
          <p:cNvPr id="153" name="Google Shape;153;p22"/>
          <p:cNvSpPr txBox="1"/>
          <p:nvPr>
            <p:ph idx="5" type="subTitle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Mysql y heidisql</a:t>
            </a:r>
            <a:endParaRPr/>
          </a:p>
        </p:txBody>
      </p:sp>
      <p:sp>
        <p:nvSpPr>
          <p:cNvPr id="154" name="Google Shape;154;p22"/>
          <p:cNvSpPr txBox="1"/>
          <p:nvPr>
            <p:ph idx="6" type="subTitle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Laravel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350" y="1385412"/>
            <a:ext cx="1082300" cy="5422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22"/>
          <p:cNvGrpSpPr/>
          <p:nvPr/>
        </p:nvGrpSpPr>
        <p:grpSpPr>
          <a:xfrm>
            <a:off x="5288826" y="3221304"/>
            <a:ext cx="497572" cy="465590"/>
            <a:chOff x="1942825" y="2745350"/>
            <a:chExt cx="278175" cy="371225"/>
          </a:xfrm>
        </p:grpSpPr>
        <p:sp>
          <p:nvSpPr>
            <p:cNvPr id="157" name="Google Shape;157;p22"/>
            <p:cNvSpPr/>
            <p:nvPr/>
          </p:nvSpPr>
          <p:spPr>
            <a:xfrm>
              <a:off x="2098975" y="2874025"/>
              <a:ext cx="122025" cy="152325"/>
            </a:xfrm>
            <a:custGeom>
              <a:rect b="b" l="l" r="r" t="t"/>
              <a:pathLst>
                <a:path extrusionOk="0" h="6093" w="4881">
                  <a:moveTo>
                    <a:pt x="2598" y="1"/>
                  </a:moveTo>
                  <a:cubicBezTo>
                    <a:pt x="2374" y="1"/>
                    <a:pt x="2126" y="70"/>
                    <a:pt x="1865" y="221"/>
                  </a:cubicBezTo>
                  <a:cubicBezTo>
                    <a:pt x="834" y="822"/>
                    <a:pt x="1" y="2420"/>
                    <a:pt x="1" y="3795"/>
                  </a:cubicBezTo>
                  <a:cubicBezTo>
                    <a:pt x="1" y="4551"/>
                    <a:pt x="250" y="5084"/>
                    <a:pt x="645" y="5307"/>
                  </a:cubicBezTo>
                  <a:lnTo>
                    <a:pt x="1796" y="5977"/>
                  </a:lnTo>
                  <a:cubicBezTo>
                    <a:pt x="1934" y="6053"/>
                    <a:pt x="2090" y="6093"/>
                    <a:pt x="2259" y="6093"/>
                  </a:cubicBezTo>
                  <a:cubicBezTo>
                    <a:pt x="2490" y="6093"/>
                    <a:pt x="2745" y="6019"/>
                    <a:pt x="3007" y="5865"/>
                  </a:cubicBezTo>
                  <a:cubicBezTo>
                    <a:pt x="4038" y="5273"/>
                    <a:pt x="4872" y="3675"/>
                    <a:pt x="4872" y="2300"/>
                  </a:cubicBezTo>
                  <a:cubicBezTo>
                    <a:pt x="4880" y="1492"/>
                    <a:pt x="4588" y="943"/>
                    <a:pt x="4150" y="745"/>
                  </a:cubicBezTo>
                  <a:lnTo>
                    <a:pt x="2999" y="83"/>
                  </a:lnTo>
                  <a:cubicBezTo>
                    <a:pt x="2877" y="30"/>
                    <a:pt x="2743" y="1"/>
                    <a:pt x="2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2086000" y="2822150"/>
              <a:ext cx="66475" cy="89625"/>
            </a:xfrm>
            <a:custGeom>
              <a:rect b="b" l="l" r="r" t="t"/>
              <a:pathLst>
                <a:path extrusionOk="0" h="3585" w="2659">
                  <a:moveTo>
                    <a:pt x="415" y="0"/>
                  </a:moveTo>
                  <a:cubicBezTo>
                    <a:pt x="205" y="0"/>
                    <a:pt x="1" y="227"/>
                    <a:pt x="150" y="466"/>
                  </a:cubicBezTo>
                  <a:lnTo>
                    <a:pt x="2014" y="3447"/>
                  </a:lnTo>
                  <a:cubicBezTo>
                    <a:pt x="2075" y="3533"/>
                    <a:pt x="2169" y="3585"/>
                    <a:pt x="2272" y="3585"/>
                  </a:cubicBezTo>
                  <a:cubicBezTo>
                    <a:pt x="2513" y="3585"/>
                    <a:pt x="2659" y="3327"/>
                    <a:pt x="2530" y="3121"/>
                  </a:cubicBezTo>
                  <a:lnTo>
                    <a:pt x="666" y="148"/>
                  </a:lnTo>
                  <a:cubicBezTo>
                    <a:pt x="600" y="44"/>
                    <a:pt x="507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2127550" y="2890575"/>
              <a:ext cx="93450" cy="135875"/>
            </a:xfrm>
            <a:custGeom>
              <a:rect b="b" l="l" r="r" t="t"/>
              <a:pathLst>
                <a:path extrusionOk="0" h="5435" w="3738">
                  <a:moveTo>
                    <a:pt x="2612" y="1"/>
                  </a:moveTo>
                  <a:cubicBezTo>
                    <a:pt x="2383" y="1"/>
                    <a:pt x="2130" y="74"/>
                    <a:pt x="1864" y="229"/>
                  </a:cubicBezTo>
                  <a:cubicBezTo>
                    <a:pt x="834" y="822"/>
                    <a:pt x="0" y="2420"/>
                    <a:pt x="0" y="3794"/>
                  </a:cubicBezTo>
                  <a:cubicBezTo>
                    <a:pt x="0" y="4820"/>
                    <a:pt x="464" y="5434"/>
                    <a:pt x="1127" y="5434"/>
                  </a:cubicBezTo>
                  <a:cubicBezTo>
                    <a:pt x="1353" y="5434"/>
                    <a:pt x="1602" y="5363"/>
                    <a:pt x="1864" y="5212"/>
                  </a:cubicBezTo>
                  <a:cubicBezTo>
                    <a:pt x="2895" y="4611"/>
                    <a:pt x="3737" y="3013"/>
                    <a:pt x="3737" y="1638"/>
                  </a:cubicBezTo>
                  <a:cubicBezTo>
                    <a:pt x="3737" y="611"/>
                    <a:pt x="3273" y="1"/>
                    <a:pt x="26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2147525" y="2919800"/>
              <a:ext cx="53275" cy="77275"/>
            </a:xfrm>
            <a:custGeom>
              <a:rect b="b" l="l" r="r" t="t"/>
              <a:pathLst>
                <a:path extrusionOk="0" h="3091" w="2131">
                  <a:moveTo>
                    <a:pt x="1487" y="0"/>
                  </a:moveTo>
                  <a:cubicBezTo>
                    <a:pt x="1358" y="0"/>
                    <a:pt x="1216" y="40"/>
                    <a:pt x="1065" y="125"/>
                  </a:cubicBezTo>
                  <a:cubicBezTo>
                    <a:pt x="481" y="469"/>
                    <a:pt x="0" y="1371"/>
                    <a:pt x="0" y="2162"/>
                  </a:cubicBezTo>
                  <a:cubicBezTo>
                    <a:pt x="0" y="2742"/>
                    <a:pt x="266" y="3091"/>
                    <a:pt x="642" y="3091"/>
                  </a:cubicBezTo>
                  <a:cubicBezTo>
                    <a:pt x="772" y="3091"/>
                    <a:pt x="915" y="3049"/>
                    <a:pt x="1065" y="2961"/>
                  </a:cubicBezTo>
                  <a:cubicBezTo>
                    <a:pt x="1658" y="2625"/>
                    <a:pt x="2131" y="1715"/>
                    <a:pt x="2131" y="933"/>
                  </a:cubicBezTo>
                  <a:cubicBezTo>
                    <a:pt x="2131" y="349"/>
                    <a:pt x="1867" y="0"/>
                    <a:pt x="1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2156100" y="2930925"/>
              <a:ext cx="32025" cy="54150"/>
            </a:xfrm>
            <a:custGeom>
              <a:rect b="b" l="l" r="r" t="t"/>
              <a:pathLst>
                <a:path extrusionOk="0" h="2166" w="1281">
                  <a:moveTo>
                    <a:pt x="1048" y="0"/>
                  </a:moveTo>
                  <a:cubicBezTo>
                    <a:pt x="941" y="0"/>
                    <a:pt x="836" y="33"/>
                    <a:pt x="748" y="93"/>
                  </a:cubicBezTo>
                  <a:cubicBezTo>
                    <a:pt x="344" y="342"/>
                    <a:pt x="1" y="978"/>
                    <a:pt x="1" y="1519"/>
                  </a:cubicBezTo>
                  <a:cubicBezTo>
                    <a:pt x="1" y="1928"/>
                    <a:pt x="191" y="2165"/>
                    <a:pt x="454" y="2165"/>
                  </a:cubicBezTo>
                  <a:cubicBezTo>
                    <a:pt x="545" y="2165"/>
                    <a:pt x="645" y="2137"/>
                    <a:pt x="748" y="2077"/>
                  </a:cubicBezTo>
                  <a:cubicBezTo>
                    <a:pt x="946" y="1949"/>
                    <a:pt x="1109" y="1785"/>
                    <a:pt x="1229" y="1588"/>
                  </a:cubicBezTo>
                  <a:cubicBezTo>
                    <a:pt x="1272" y="1519"/>
                    <a:pt x="1281" y="1424"/>
                    <a:pt x="1247" y="1356"/>
                  </a:cubicBezTo>
                  <a:cubicBezTo>
                    <a:pt x="1234" y="1343"/>
                    <a:pt x="1217" y="1337"/>
                    <a:pt x="1200" y="1337"/>
                  </a:cubicBezTo>
                  <a:cubicBezTo>
                    <a:pt x="1160" y="1337"/>
                    <a:pt x="1113" y="1368"/>
                    <a:pt x="1083" y="1416"/>
                  </a:cubicBezTo>
                  <a:cubicBezTo>
                    <a:pt x="997" y="1553"/>
                    <a:pt x="886" y="1674"/>
                    <a:pt x="748" y="1760"/>
                  </a:cubicBezTo>
                  <a:cubicBezTo>
                    <a:pt x="688" y="1802"/>
                    <a:pt x="617" y="1823"/>
                    <a:pt x="547" y="1823"/>
                  </a:cubicBezTo>
                  <a:cubicBezTo>
                    <a:pt x="488" y="1823"/>
                    <a:pt x="430" y="1808"/>
                    <a:pt x="379" y="1777"/>
                  </a:cubicBezTo>
                  <a:cubicBezTo>
                    <a:pt x="267" y="1674"/>
                    <a:pt x="216" y="1528"/>
                    <a:pt x="224" y="1381"/>
                  </a:cubicBezTo>
                  <a:cubicBezTo>
                    <a:pt x="233" y="1184"/>
                    <a:pt x="284" y="995"/>
                    <a:pt x="379" y="823"/>
                  </a:cubicBezTo>
                  <a:cubicBezTo>
                    <a:pt x="465" y="651"/>
                    <a:pt x="594" y="514"/>
                    <a:pt x="748" y="411"/>
                  </a:cubicBezTo>
                  <a:cubicBezTo>
                    <a:pt x="806" y="364"/>
                    <a:pt x="876" y="342"/>
                    <a:pt x="947" y="342"/>
                  </a:cubicBezTo>
                  <a:cubicBezTo>
                    <a:pt x="993" y="342"/>
                    <a:pt x="1040" y="351"/>
                    <a:pt x="1083" y="368"/>
                  </a:cubicBezTo>
                  <a:cubicBezTo>
                    <a:pt x="1089" y="370"/>
                    <a:pt x="1095" y="371"/>
                    <a:pt x="1102" y="371"/>
                  </a:cubicBezTo>
                  <a:cubicBezTo>
                    <a:pt x="1147" y="371"/>
                    <a:pt x="1217" y="321"/>
                    <a:pt x="1247" y="239"/>
                  </a:cubicBezTo>
                  <a:cubicBezTo>
                    <a:pt x="1281" y="153"/>
                    <a:pt x="1272" y="58"/>
                    <a:pt x="1229" y="33"/>
                  </a:cubicBezTo>
                  <a:cubicBezTo>
                    <a:pt x="1170" y="11"/>
                    <a:pt x="1109" y="0"/>
                    <a:pt x="1048" y="0"/>
                  </a:cubicBez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1996300" y="2812800"/>
              <a:ext cx="98550" cy="233650"/>
            </a:xfrm>
            <a:custGeom>
              <a:rect b="b" l="l" r="r" t="t"/>
              <a:pathLst>
                <a:path extrusionOk="0" h="9346" w="3942">
                  <a:moveTo>
                    <a:pt x="3557" y="0"/>
                  </a:moveTo>
                  <a:cubicBezTo>
                    <a:pt x="3445" y="0"/>
                    <a:pt x="3334" y="61"/>
                    <a:pt x="3283" y="204"/>
                  </a:cubicBezTo>
                  <a:lnTo>
                    <a:pt x="61" y="8942"/>
                  </a:lnTo>
                  <a:cubicBezTo>
                    <a:pt x="1" y="9096"/>
                    <a:pt x="78" y="9268"/>
                    <a:pt x="241" y="9328"/>
                  </a:cubicBezTo>
                  <a:cubicBezTo>
                    <a:pt x="276" y="9345"/>
                    <a:pt x="310" y="9345"/>
                    <a:pt x="344" y="9345"/>
                  </a:cubicBezTo>
                  <a:cubicBezTo>
                    <a:pt x="473" y="9345"/>
                    <a:pt x="585" y="9268"/>
                    <a:pt x="628" y="9156"/>
                  </a:cubicBezTo>
                  <a:lnTo>
                    <a:pt x="3850" y="419"/>
                  </a:lnTo>
                  <a:cubicBezTo>
                    <a:pt x="3942" y="176"/>
                    <a:pt x="3748" y="0"/>
                    <a:pt x="3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2020800" y="2745350"/>
              <a:ext cx="122025" cy="152200"/>
            </a:xfrm>
            <a:custGeom>
              <a:rect b="b" l="l" r="r" t="t"/>
              <a:pathLst>
                <a:path extrusionOk="0" h="6088" w="4881">
                  <a:moveTo>
                    <a:pt x="2618" y="1"/>
                  </a:moveTo>
                  <a:cubicBezTo>
                    <a:pt x="2390" y="1"/>
                    <a:pt x="2138" y="72"/>
                    <a:pt x="1873" y="222"/>
                  </a:cubicBezTo>
                  <a:cubicBezTo>
                    <a:pt x="842" y="815"/>
                    <a:pt x="0" y="2412"/>
                    <a:pt x="0" y="3796"/>
                  </a:cubicBezTo>
                  <a:cubicBezTo>
                    <a:pt x="0" y="4586"/>
                    <a:pt x="284" y="5093"/>
                    <a:pt x="722" y="5342"/>
                  </a:cubicBezTo>
                  <a:lnTo>
                    <a:pt x="1710" y="5909"/>
                  </a:lnTo>
                  <a:cubicBezTo>
                    <a:pt x="1872" y="6026"/>
                    <a:pt x="2064" y="6088"/>
                    <a:pt x="2277" y="6088"/>
                  </a:cubicBezTo>
                  <a:cubicBezTo>
                    <a:pt x="2504" y="6088"/>
                    <a:pt x="2754" y="6017"/>
                    <a:pt x="3016" y="5866"/>
                  </a:cubicBezTo>
                  <a:cubicBezTo>
                    <a:pt x="4047" y="5265"/>
                    <a:pt x="4880" y="3667"/>
                    <a:pt x="4880" y="2292"/>
                  </a:cubicBezTo>
                  <a:cubicBezTo>
                    <a:pt x="4880" y="1528"/>
                    <a:pt x="4622" y="995"/>
                    <a:pt x="4210" y="772"/>
                  </a:cubicBezTo>
                  <a:lnTo>
                    <a:pt x="3067" y="110"/>
                  </a:lnTo>
                  <a:cubicBezTo>
                    <a:pt x="2934" y="38"/>
                    <a:pt x="2783" y="1"/>
                    <a:pt x="2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1942825" y="2964350"/>
              <a:ext cx="122025" cy="152225"/>
            </a:xfrm>
            <a:custGeom>
              <a:rect b="b" l="l" r="r" t="t"/>
              <a:pathLst>
                <a:path extrusionOk="0" h="6089" w="4881">
                  <a:moveTo>
                    <a:pt x="2603" y="1"/>
                  </a:moveTo>
                  <a:cubicBezTo>
                    <a:pt x="2376" y="1"/>
                    <a:pt x="2127" y="73"/>
                    <a:pt x="1865" y="225"/>
                  </a:cubicBezTo>
                  <a:cubicBezTo>
                    <a:pt x="834" y="818"/>
                    <a:pt x="1" y="2416"/>
                    <a:pt x="1" y="3790"/>
                  </a:cubicBezTo>
                  <a:cubicBezTo>
                    <a:pt x="1" y="4555"/>
                    <a:pt x="250" y="5079"/>
                    <a:pt x="654" y="5311"/>
                  </a:cubicBezTo>
                  <a:lnTo>
                    <a:pt x="1805" y="5973"/>
                  </a:lnTo>
                  <a:cubicBezTo>
                    <a:pt x="1944" y="6049"/>
                    <a:pt x="2100" y="6089"/>
                    <a:pt x="2269" y="6089"/>
                  </a:cubicBezTo>
                  <a:cubicBezTo>
                    <a:pt x="2496" y="6089"/>
                    <a:pt x="2746" y="6017"/>
                    <a:pt x="3008" y="5869"/>
                  </a:cubicBezTo>
                  <a:cubicBezTo>
                    <a:pt x="4039" y="5277"/>
                    <a:pt x="4880" y="3679"/>
                    <a:pt x="4880" y="2295"/>
                  </a:cubicBezTo>
                  <a:cubicBezTo>
                    <a:pt x="4880" y="1488"/>
                    <a:pt x="4597" y="947"/>
                    <a:pt x="4150" y="740"/>
                  </a:cubicBezTo>
                  <a:lnTo>
                    <a:pt x="3008" y="87"/>
                  </a:lnTo>
                  <a:cubicBezTo>
                    <a:pt x="2883" y="30"/>
                    <a:pt x="2748" y="1"/>
                    <a:pt x="26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2049350" y="2761750"/>
              <a:ext cx="93475" cy="135825"/>
            </a:xfrm>
            <a:custGeom>
              <a:rect b="b" l="l" r="r" t="t"/>
              <a:pathLst>
                <a:path extrusionOk="0" h="5433" w="3739">
                  <a:moveTo>
                    <a:pt x="2617" y="0"/>
                  </a:moveTo>
                  <a:cubicBezTo>
                    <a:pt x="2389" y="0"/>
                    <a:pt x="2138" y="73"/>
                    <a:pt x="1874" y="227"/>
                  </a:cubicBezTo>
                  <a:cubicBezTo>
                    <a:pt x="843" y="820"/>
                    <a:pt x="1" y="2418"/>
                    <a:pt x="1" y="3793"/>
                  </a:cubicBezTo>
                  <a:cubicBezTo>
                    <a:pt x="1" y="4818"/>
                    <a:pt x="469" y="5432"/>
                    <a:pt x="1135" y="5432"/>
                  </a:cubicBezTo>
                  <a:cubicBezTo>
                    <a:pt x="1362" y="5432"/>
                    <a:pt x="1612" y="5361"/>
                    <a:pt x="1874" y="5210"/>
                  </a:cubicBezTo>
                  <a:cubicBezTo>
                    <a:pt x="2905" y="4609"/>
                    <a:pt x="3738" y="3011"/>
                    <a:pt x="3738" y="1636"/>
                  </a:cubicBezTo>
                  <a:cubicBezTo>
                    <a:pt x="3738" y="614"/>
                    <a:pt x="3277" y="0"/>
                    <a:pt x="26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2069550" y="2791100"/>
              <a:ext cx="53300" cy="77325"/>
            </a:xfrm>
            <a:custGeom>
              <a:rect b="b" l="l" r="r" t="t"/>
              <a:pathLst>
                <a:path extrusionOk="0" h="3093" w="2132">
                  <a:moveTo>
                    <a:pt x="1487" y="1"/>
                  </a:moveTo>
                  <a:cubicBezTo>
                    <a:pt x="1358" y="1"/>
                    <a:pt x="1215" y="42"/>
                    <a:pt x="1066" y="127"/>
                  </a:cubicBezTo>
                  <a:cubicBezTo>
                    <a:pt x="473" y="471"/>
                    <a:pt x="0" y="1373"/>
                    <a:pt x="0" y="2163"/>
                  </a:cubicBezTo>
                  <a:cubicBezTo>
                    <a:pt x="0" y="2744"/>
                    <a:pt x="261" y="3092"/>
                    <a:pt x="638" y="3092"/>
                  </a:cubicBezTo>
                  <a:cubicBezTo>
                    <a:pt x="769" y="3092"/>
                    <a:pt x="913" y="3051"/>
                    <a:pt x="1066" y="2962"/>
                  </a:cubicBezTo>
                  <a:cubicBezTo>
                    <a:pt x="1650" y="2627"/>
                    <a:pt x="2131" y="1717"/>
                    <a:pt x="2131" y="935"/>
                  </a:cubicBezTo>
                  <a:cubicBezTo>
                    <a:pt x="2131" y="346"/>
                    <a:pt x="1865" y="1"/>
                    <a:pt x="1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1971400" y="2980700"/>
              <a:ext cx="93450" cy="135775"/>
            </a:xfrm>
            <a:custGeom>
              <a:rect b="b" l="l" r="r" t="t"/>
              <a:pathLst>
                <a:path extrusionOk="0" h="5431" w="3738">
                  <a:moveTo>
                    <a:pt x="2607" y="1"/>
                  </a:moveTo>
                  <a:cubicBezTo>
                    <a:pt x="2379" y="1"/>
                    <a:pt x="2128" y="72"/>
                    <a:pt x="1865" y="224"/>
                  </a:cubicBezTo>
                  <a:cubicBezTo>
                    <a:pt x="834" y="817"/>
                    <a:pt x="0" y="2415"/>
                    <a:pt x="0" y="3798"/>
                  </a:cubicBezTo>
                  <a:cubicBezTo>
                    <a:pt x="0" y="4821"/>
                    <a:pt x="462" y="5430"/>
                    <a:pt x="1123" y="5430"/>
                  </a:cubicBezTo>
                  <a:cubicBezTo>
                    <a:pt x="1350" y="5430"/>
                    <a:pt x="1601" y="5358"/>
                    <a:pt x="1865" y="5207"/>
                  </a:cubicBezTo>
                  <a:cubicBezTo>
                    <a:pt x="2896" y="4614"/>
                    <a:pt x="3737" y="3007"/>
                    <a:pt x="3737" y="1633"/>
                  </a:cubicBezTo>
                  <a:cubicBezTo>
                    <a:pt x="3737" y="610"/>
                    <a:pt x="3271" y="1"/>
                    <a:pt x="26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991375" y="3009875"/>
              <a:ext cx="53275" cy="77325"/>
            </a:xfrm>
            <a:custGeom>
              <a:rect b="b" l="l" r="r" t="t"/>
              <a:pathLst>
                <a:path extrusionOk="0" h="3093" w="2131">
                  <a:moveTo>
                    <a:pt x="1493" y="1"/>
                  </a:moveTo>
                  <a:cubicBezTo>
                    <a:pt x="1363" y="1"/>
                    <a:pt x="1218" y="42"/>
                    <a:pt x="1066" y="131"/>
                  </a:cubicBezTo>
                  <a:cubicBezTo>
                    <a:pt x="481" y="466"/>
                    <a:pt x="0" y="1377"/>
                    <a:pt x="0" y="2158"/>
                  </a:cubicBezTo>
                  <a:cubicBezTo>
                    <a:pt x="0" y="2747"/>
                    <a:pt x="267" y="3092"/>
                    <a:pt x="644" y="3092"/>
                  </a:cubicBezTo>
                  <a:cubicBezTo>
                    <a:pt x="774" y="3092"/>
                    <a:pt x="916" y="3052"/>
                    <a:pt x="1066" y="2966"/>
                  </a:cubicBezTo>
                  <a:cubicBezTo>
                    <a:pt x="1658" y="2631"/>
                    <a:pt x="2131" y="1720"/>
                    <a:pt x="2131" y="930"/>
                  </a:cubicBezTo>
                  <a:cubicBezTo>
                    <a:pt x="2131" y="349"/>
                    <a:pt x="1870" y="1"/>
                    <a:pt x="1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2081375" y="2805250"/>
              <a:ext cx="29225" cy="55400"/>
            </a:xfrm>
            <a:custGeom>
              <a:rect b="b" l="l" r="r" t="t"/>
              <a:pathLst>
                <a:path extrusionOk="0" h="2216" w="1169">
                  <a:moveTo>
                    <a:pt x="593" y="592"/>
                  </a:moveTo>
                  <a:lnTo>
                    <a:pt x="756" y="1090"/>
                  </a:lnTo>
                  <a:lnTo>
                    <a:pt x="421" y="1279"/>
                  </a:lnTo>
                  <a:lnTo>
                    <a:pt x="421" y="1279"/>
                  </a:lnTo>
                  <a:lnTo>
                    <a:pt x="593" y="592"/>
                  </a:lnTo>
                  <a:close/>
                  <a:moveTo>
                    <a:pt x="627" y="1"/>
                  </a:moveTo>
                  <a:cubicBezTo>
                    <a:pt x="613" y="1"/>
                    <a:pt x="598" y="5"/>
                    <a:pt x="584" y="16"/>
                  </a:cubicBezTo>
                  <a:cubicBezTo>
                    <a:pt x="533" y="51"/>
                    <a:pt x="498" y="111"/>
                    <a:pt x="481" y="180"/>
                  </a:cubicBezTo>
                  <a:lnTo>
                    <a:pt x="26" y="2061"/>
                  </a:lnTo>
                  <a:cubicBezTo>
                    <a:pt x="0" y="2156"/>
                    <a:pt x="34" y="2216"/>
                    <a:pt x="95" y="2216"/>
                  </a:cubicBezTo>
                  <a:cubicBezTo>
                    <a:pt x="103" y="2216"/>
                    <a:pt x="120" y="2207"/>
                    <a:pt x="129" y="2207"/>
                  </a:cubicBezTo>
                  <a:cubicBezTo>
                    <a:pt x="189" y="2164"/>
                    <a:pt x="223" y="2113"/>
                    <a:pt x="241" y="2044"/>
                  </a:cubicBezTo>
                  <a:lnTo>
                    <a:pt x="344" y="1632"/>
                  </a:lnTo>
                  <a:lnTo>
                    <a:pt x="842" y="1340"/>
                  </a:lnTo>
                  <a:lnTo>
                    <a:pt x="936" y="1640"/>
                  </a:lnTo>
                  <a:cubicBezTo>
                    <a:pt x="942" y="1674"/>
                    <a:pt x="969" y="1693"/>
                    <a:pt x="999" y="1693"/>
                  </a:cubicBezTo>
                  <a:cubicBezTo>
                    <a:pt x="1016" y="1693"/>
                    <a:pt x="1033" y="1687"/>
                    <a:pt x="1048" y="1675"/>
                  </a:cubicBezTo>
                  <a:cubicBezTo>
                    <a:pt x="1057" y="1666"/>
                    <a:pt x="1074" y="1657"/>
                    <a:pt x="1083" y="1649"/>
                  </a:cubicBezTo>
                  <a:cubicBezTo>
                    <a:pt x="1143" y="1580"/>
                    <a:pt x="1168" y="1494"/>
                    <a:pt x="1151" y="1408"/>
                  </a:cubicBezTo>
                  <a:lnTo>
                    <a:pt x="696" y="51"/>
                  </a:lnTo>
                  <a:cubicBezTo>
                    <a:pt x="684" y="22"/>
                    <a:pt x="657" y="1"/>
                    <a:pt x="627" y="1"/>
                  </a:cubicBez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2009200" y="3022650"/>
              <a:ext cx="23225" cy="53875"/>
            </a:xfrm>
            <a:custGeom>
              <a:rect b="b" l="l" r="r" t="t"/>
              <a:pathLst>
                <a:path extrusionOk="0" h="2155" w="929">
                  <a:moveTo>
                    <a:pt x="472" y="322"/>
                  </a:moveTo>
                  <a:cubicBezTo>
                    <a:pt x="530" y="322"/>
                    <a:pt x="567" y="373"/>
                    <a:pt x="567" y="462"/>
                  </a:cubicBezTo>
                  <a:cubicBezTo>
                    <a:pt x="567" y="591"/>
                    <a:pt x="507" y="702"/>
                    <a:pt x="404" y="780"/>
                  </a:cubicBezTo>
                  <a:lnTo>
                    <a:pt x="224" y="891"/>
                  </a:lnTo>
                  <a:lnTo>
                    <a:pt x="224" y="445"/>
                  </a:lnTo>
                  <a:lnTo>
                    <a:pt x="404" y="341"/>
                  </a:lnTo>
                  <a:cubicBezTo>
                    <a:pt x="429" y="328"/>
                    <a:pt x="452" y="322"/>
                    <a:pt x="472" y="322"/>
                  </a:cubicBezTo>
                  <a:close/>
                  <a:moveTo>
                    <a:pt x="570" y="1019"/>
                  </a:moveTo>
                  <a:cubicBezTo>
                    <a:pt x="645" y="1019"/>
                    <a:pt x="696" y="1087"/>
                    <a:pt x="696" y="1201"/>
                  </a:cubicBezTo>
                  <a:cubicBezTo>
                    <a:pt x="696" y="1364"/>
                    <a:pt x="619" y="1518"/>
                    <a:pt x="481" y="1613"/>
                  </a:cubicBezTo>
                  <a:lnTo>
                    <a:pt x="224" y="1759"/>
                  </a:lnTo>
                  <a:lnTo>
                    <a:pt x="224" y="1192"/>
                  </a:lnTo>
                  <a:lnTo>
                    <a:pt x="481" y="1046"/>
                  </a:lnTo>
                  <a:cubicBezTo>
                    <a:pt x="513" y="1028"/>
                    <a:pt x="543" y="1019"/>
                    <a:pt x="570" y="1019"/>
                  </a:cubicBezTo>
                  <a:close/>
                  <a:moveTo>
                    <a:pt x="560" y="1"/>
                  </a:moveTo>
                  <a:cubicBezTo>
                    <a:pt x="512" y="1"/>
                    <a:pt x="459" y="16"/>
                    <a:pt x="404" y="49"/>
                  </a:cubicBezTo>
                  <a:lnTo>
                    <a:pt x="121" y="213"/>
                  </a:lnTo>
                  <a:lnTo>
                    <a:pt x="112" y="213"/>
                  </a:lnTo>
                  <a:cubicBezTo>
                    <a:pt x="43" y="264"/>
                    <a:pt x="0" y="341"/>
                    <a:pt x="0" y="427"/>
                  </a:cubicBezTo>
                  <a:lnTo>
                    <a:pt x="0" y="2051"/>
                  </a:lnTo>
                  <a:cubicBezTo>
                    <a:pt x="0" y="2118"/>
                    <a:pt x="32" y="2154"/>
                    <a:pt x="74" y="2154"/>
                  </a:cubicBezTo>
                  <a:cubicBezTo>
                    <a:pt x="86" y="2154"/>
                    <a:pt x="99" y="2151"/>
                    <a:pt x="112" y="2146"/>
                  </a:cubicBezTo>
                  <a:lnTo>
                    <a:pt x="121" y="2137"/>
                  </a:lnTo>
                  <a:lnTo>
                    <a:pt x="481" y="1922"/>
                  </a:lnTo>
                  <a:cubicBezTo>
                    <a:pt x="731" y="1785"/>
                    <a:pt x="928" y="1398"/>
                    <a:pt x="928" y="1080"/>
                  </a:cubicBezTo>
                  <a:cubicBezTo>
                    <a:pt x="928" y="874"/>
                    <a:pt x="842" y="737"/>
                    <a:pt x="713" y="702"/>
                  </a:cubicBezTo>
                  <a:cubicBezTo>
                    <a:pt x="765" y="591"/>
                    <a:pt x="791" y="470"/>
                    <a:pt x="799" y="341"/>
                  </a:cubicBezTo>
                  <a:cubicBezTo>
                    <a:pt x="799" y="131"/>
                    <a:pt x="700" y="1"/>
                    <a:pt x="560" y="1"/>
                  </a:cubicBez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1" name="Google Shape;1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5101" y="2958900"/>
            <a:ext cx="1423275" cy="10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6075" y="1359174"/>
            <a:ext cx="497575" cy="4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ctrTitle"/>
          </p:nvPr>
        </p:nvSpPr>
        <p:spPr>
          <a:xfrm flipH="1">
            <a:off x="4863000" y="360650"/>
            <a:ext cx="3332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del proyecto</a:t>
            </a:r>
            <a:endParaRPr/>
          </a:p>
        </p:txBody>
      </p:sp>
      <p:grpSp>
        <p:nvGrpSpPr>
          <p:cNvPr id="178" name="Google Shape;178;p23"/>
          <p:cNvGrpSpPr/>
          <p:nvPr/>
        </p:nvGrpSpPr>
        <p:grpSpPr>
          <a:xfrm>
            <a:off x="1130846" y="3612956"/>
            <a:ext cx="705302" cy="577255"/>
            <a:chOff x="4370168" y="1690503"/>
            <a:chExt cx="869027" cy="711256"/>
          </a:xfrm>
        </p:grpSpPr>
        <p:sp>
          <p:nvSpPr>
            <p:cNvPr id="179" name="Google Shape;179;p23"/>
            <p:cNvSpPr/>
            <p:nvPr/>
          </p:nvSpPr>
          <p:spPr>
            <a:xfrm>
              <a:off x="4370666" y="1690503"/>
              <a:ext cx="868529" cy="494888"/>
            </a:xfrm>
            <a:custGeom>
              <a:rect b="b" l="l" r="r" t="t"/>
              <a:pathLst>
                <a:path extrusionOk="0" h="9947" w="17457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4800256" y="1937120"/>
              <a:ext cx="436329" cy="464639"/>
            </a:xfrm>
            <a:custGeom>
              <a:rect b="b" l="l" r="r" t="t"/>
              <a:pathLst>
                <a:path extrusionOk="0" h="9339" w="877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4370168" y="1937120"/>
              <a:ext cx="432598" cy="464639"/>
            </a:xfrm>
            <a:custGeom>
              <a:rect b="b" l="l" r="r" t="t"/>
              <a:pathLst>
                <a:path extrusionOk="0" h="9339" w="8695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23"/>
          <p:cNvGrpSpPr/>
          <p:nvPr/>
        </p:nvGrpSpPr>
        <p:grpSpPr>
          <a:xfrm>
            <a:off x="3493392" y="3616036"/>
            <a:ext cx="705870" cy="575715"/>
            <a:chOff x="4368768" y="1694298"/>
            <a:chExt cx="869727" cy="709359"/>
          </a:xfrm>
        </p:grpSpPr>
        <p:sp>
          <p:nvSpPr>
            <p:cNvPr id="183" name="Google Shape;183;p23"/>
            <p:cNvSpPr/>
            <p:nvPr/>
          </p:nvSpPr>
          <p:spPr>
            <a:xfrm>
              <a:off x="4368768" y="1694298"/>
              <a:ext cx="868529" cy="494888"/>
            </a:xfrm>
            <a:custGeom>
              <a:rect b="b" l="l" r="r" t="t"/>
              <a:pathLst>
                <a:path extrusionOk="0" h="9947" w="17457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4802165" y="1939017"/>
              <a:ext cx="436329" cy="464639"/>
            </a:xfrm>
            <a:custGeom>
              <a:rect b="b" l="l" r="r" t="t"/>
              <a:pathLst>
                <a:path extrusionOk="0" h="9339" w="877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4370734" y="1939017"/>
              <a:ext cx="432598" cy="464639"/>
            </a:xfrm>
            <a:custGeom>
              <a:rect b="b" l="l" r="r" t="t"/>
              <a:pathLst>
                <a:path extrusionOk="0" h="9339" w="8695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23"/>
          <p:cNvGrpSpPr/>
          <p:nvPr/>
        </p:nvGrpSpPr>
        <p:grpSpPr>
          <a:xfrm>
            <a:off x="5858613" y="3612956"/>
            <a:ext cx="704898" cy="577255"/>
            <a:chOff x="4370666" y="1690503"/>
            <a:chExt cx="868529" cy="711256"/>
          </a:xfrm>
        </p:grpSpPr>
        <p:sp>
          <p:nvSpPr>
            <p:cNvPr id="187" name="Google Shape;187;p23"/>
            <p:cNvSpPr/>
            <p:nvPr/>
          </p:nvSpPr>
          <p:spPr>
            <a:xfrm>
              <a:off x="4370666" y="1690503"/>
              <a:ext cx="868529" cy="494888"/>
            </a:xfrm>
            <a:custGeom>
              <a:rect b="b" l="l" r="r" t="t"/>
              <a:pathLst>
                <a:path extrusionOk="0" h="9947" w="17457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4802165" y="1937120"/>
              <a:ext cx="436329" cy="464639"/>
            </a:xfrm>
            <a:custGeom>
              <a:rect b="b" l="l" r="r" t="t"/>
              <a:pathLst>
                <a:path extrusionOk="0" h="9339" w="877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4372065" y="1937120"/>
              <a:ext cx="432598" cy="464639"/>
            </a:xfrm>
            <a:custGeom>
              <a:rect b="b" l="l" r="r" t="t"/>
              <a:pathLst>
                <a:path extrusionOk="0" h="9339" w="8695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23"/>
          <p:cNvGrpSpPr/>
          <p:nvPr/>
        </p:nvGrpSpPr>
        <p:grpSpPr>
          <a:xfrm>
            <a:off x="6062182" y="3357818"/>
            <a:ext cx="279707" cy="523511"/>
            <a:chOff x="2597700" y="3340275"/>
            <a:chExt cx="198275" cy="371100"/>
          </a:xfrm>
        </p:grpSpPr>
        <p:sp>
          <p:nvSpPr>
            <p:cNvPr id="191" name="Google Shape;191;p23"/>
            <p:cNvSpPr/>
            <p:nvPr/>
          </p:nvSpPr>
          <p:spPr>
            <a:xfrm>
              <a:off x="2597700" y="3340275"/>
              <a:ext cx="198275" cy="370875"/>
            </a:xfrm>
            <a:custGeom>
              <a:rect b="b" l="l" r="r" t="t"/>
              <a:pathLst>
                <a:path extrusionOk="0" h="14835" w="7931">
                  <a:moveTo>
                    <a:pt x="3493" y="1"/>
                  </a:moveTo>
                  <a:cubicBezTo>
                    <a:pt x="3428" y="1"/>
                    <a:pt x="3362" y="20"/>
                    <a:pt x="3308" y="60"/>
                  </a:cubicBezTo>
                  <a:cubicBezTo>
                    <a:pt x="3016" y="231"/>
                    <a:pt x="2776" y="670"/>
                    <a:pt x="2776" y="1056"/>
                  </a:cubicBezTo>
                  <a:lnTo>
                    <a:pt x="2776" y="1391"/>
                  </a:lnTo>
                  <a:cubicBezTo>
                    <a:pt x="1281" y="2414"/>
                    <a:pt x="267" y="4183"/>
                    <a:pt x="267" y="5885"/>
                  </a:cubicBezTo>
                  <a:cubicBezTo>
                    <a:pt x="267" y="6804"/>
                    <a:pt x="482" y="7362"/>
                    <a:pt x="920" y="7629"/>
                  </a:cubicBezTo>
                  <a:cubicBezTo>
                    <a:pt x="920" y="7629"/>
                    <a:pt x="2484" y="8617"/>
                    <a:pt x="2827" y="8677"/>
                  </a:cubicBezTo>
                  <a:lnTo>
                    <a:pt x="2827" y="10825"/>
                  </a:lnTo>
                  <a:cubicBezTo>
                    <a:pt x="2559" y="10921"/>
                    <a:pt x="2278" y="10968"/>
                    <a:pt x="1998" y="10968"/>
                  </a:cubicBezTo>
                  <a:cubicBezTo>
                    <a:pt x="1676" y="10968"/>
                    <a:pt x="1356" y="10906"/>
                    <a:pt x="1057" y="10782"/>
                  </a:cubicBezTo>
                  <a:cubicBezTo>
                    <a:pt x="1009" y="10763"/>
                    <a:pt x="959" y="10755"/>
                    <a:pt x="910" y="10755"/>
                  </a:cubicBezTo>
                  <a:cubicBezTo>
                    <a:pt x="821" y="10755"/>
                    <a:pt x="734" y="10783"/>
                    <a:pt x="662" y="10833"/>
                  </a:cubicBezTo>
                  <a:cubicBezTo>
                    <a:pt x="293" y="11048"/>
                    <a:pt x="1" y="11598"/>
                    <a:pt x="1" y="12088"/>
                  </a:cubicBezTo>
                  <a:cubicBezTo>
                    <a:pt x="1" y="12328"/>
                    <a:pt x="61" y="12491"/>
                    <a:pt x="173" y="12586"/>
                  </a:cubicBezTo>
                  <a:cubicBezTo>
                    <a:pt x="173" y="12586"/>
                    <a:pt x="1728" y="13540"/>
                    <a:pt x="1891" y="13574"/>
                  </a:cubicBezTo>
                  <a:cubicBezTo>
                    <a:pt x="2192" y="13686"/>
                    <a:pt x="2509" y="13737"/>
                    <a:pt x="2827" y="13737"/>
                  </a:cubicBezTo>
                  <a:cubicBezTo>
                    <a:pt x="2853" y="13814"/>
                    <a:pt x="2913" y="13875"/>
                    <a:pt x="2982" y="13909"/>
                  </a:cubicBezTo>
                  <a:cubicBezTo>
                    <a:pt x="2982" y="13909"/>
                    <a:pt x="4528" y="14802"/>
                    <a:pt x="4537" y="14811"/>
                  </a:cubicBezTo>
                  <a:cubicBezTo>
                    <a:pt x="4578" y="14827"/>
                    <a:pt x="4620" y="14834"/>
                    <a:pt x="4662" y="14834"/>
                  </a:cubicBezTo>
                  <a:cubicBezTo>
                    <a:pt x="4733" y="14834"/>
                    <a:pt x="4804" y="14812"/>
                    <a:pt x="4863" y="14768"/>
                  </a:cubicBezTo>
                  <a:cubicBezTo>
                    <a:pt x="5147" y="14605"/>
                    <a:pt x="5379" y="14175"/>
                    <a:pt x="5379" y="13789"/>
                  </a:cubicBezTo>
                  <a:lnTo>
                    <a:pt x="5379" y="12835"/>
                  </a:lnTo>
                  <a:cubicBezTo>
                    <a:pt x="6900" y="11761"/>
                    <a:pt x="7922" y="10008"/>
                    <a:pt x="7922" y="8247"/>
                  </a:cubicBezTo>
                  <a:cubicBezTo>
                    <a:pt x="7931" y="7422"/>
                    <a:pt x="7742" y="6864"/>
                    <a:pt x="7329" y="6572"/>
                  </a:cubicBezTo>
                  <a:cubicBezTo>
                    <a:pt x="7269" y="6529"/>
                    <a:pt x="5783" y="5678"/>
                    <a:pt x="5783" y="5678"/>
                  </a:cubicBezTo>
                  <a:cubicBezTo>
                    <a:pt x="5645" y="5584"/>
                    <a:pt x="5499" y="5515"/>
                    <a:pt x="5336" y="5481"/>
                  </a:cubicBezTo>
                  <a:lnTo>
                    <a:pt x="5336" y="3410"/>
                  </a:lnTo>
                  <a:cubicBezTo>
                    <a:pt x="5542" y="3358"/>
                    <a:pt x="5753" y="3332"/>
                    <a:pt x="5964" y="3332"/>
                  </a:cubicBezTo>
                  <a:cubicBezTo>
                    <a:pt x="6165" y="3332"/>
                    <a:pt x="6367" y="3355"/>
                    <a:pt x="6565" y="3402"/>
                  </a:cubicBezTo>
                  <a:cubicBezTo>
                    <a:pt x="6598" y="3408"/>
                    <a:pt x="6632" y="3412"/>
                    <a:pt x="6665" y="3412"/>
                  </a:cubicBezTo>
                  <a:cubicBezTo>
                    <a:pt x="6759" y="3412"/>
                    <a:pt x="6849" y="3386"/>
                    <a:pt x="6925" y="3342"/>
                  </a:cubicBezTo>
                  <a:cubicBezTo>
                    <a:pt x="7295" y="3127"/>
                    <a:pt x="7596" y="2568"/>
                    <a:pt x="7596" y="2070"/>
                  </a:cubicBezTo>
                  <a:cubicBezTo>
                    <a:pt x="7596" y="1821"/>
                    <a:pt x="7527" y="1675"/>
                    <a:pt x="7415" y="1589"/>
                  </a:cubicBezTo>
                  <a:lnTo>
                    <a:pt x="5834" y="670"/>
                  </a:lnTo>
                  <a:cubicBezTo>
                    <a:pt x="5783" y="635"/>
                    <a:pt x="5731" y="618"/>
                    <a:pt x="5671" y="609"/>
                  </a:cubicBezTo>
                  <a:cubicBezTo>
                    <a:pt x="5467" y="556"/>
                    <a:pt x="5257" y="530"/>
                    <a:pt x="5048" y="530"/>
                  </a:cubicBezTo>
                  <a:cubicBezTo>
                    <a:pt x="4888" y="530"/>
                    <a:pt x="4728" y="545"/>
                    <a:pt x="4571" y="575"/>
                  </a:cubicBezTo>
                  <a:lnTo>
                    <a:pt x="3635" y="34"/>
                  </a:lnTo>
                  <a:cubicBezTo>
                    <a:pt x="3591" y="12"/>
                    <a:pt x="3542" y="1"/>
                    <a:pt x="34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2636800" y="3362950"/>
              <a:ext cx="158975" cy="348425"/>
            </a:xfrm>
            <a:custGeom>
              <a:rect b="b" l="l" r="r" t="t"/>
              <a:pathLst>
                <a:path extrusionOk="0" h="13937" w="6359">
                  <a:moveTo>
                    <a:pt x="2827" y="2950"/>
                  </a:moveTo>
                  <a:lnTo>
                    <a:pt x="2827" y="5777"/>
                  </a:lnTo>
                  <a:cubicBezTo>
                    <a:pt x="2681" y="5797"/>
                    <a:pt x="2553" y="5807"/>
                    <a:pt x="2440" y="5807"/>
                  </a:cubicBezTo>
                  <a:cubicBezTo>
                    <a:pt x="1834" y="5807"/>
                    <a:pt x="1676" y="5518"/>
                    <a:pt x="1676" y="4960"/>
                  </a:cubicBezTo>
                  <a:cubicBezTo>
                    <a:pt x="1676" y="4256"/>
                    <a:pt x="2054" y="3491"/>
                    <a:pt x="2827" y="2950"/>
                  </a:cubicBezTo>
                  <a:close/>
                  <a:moveTo>
                    <a:pt x="4182" y="7406"/>
                  </a:moveTo>
                  <a:cubicBezTo>
                    <a:pt x="4772" y="7406"/>
                    <a:pt x="4949" y="7699"/>
                    <a:pt x="4949" y="8277"/>
                  </a:cubicBezTo>
                  <a:cubicBezTo>
                    <a:pt x="4949" y="9041"/>
                    <a:pt x="4537" y="9797"/>
                    <a:pt x="3763" y="10347"/>
                  </a:cubicBezTo>
                  <a:lnTo>
                    <a:pt x="3763" y="7443"/>
                  </a:lnTo>
                  <a:cubicBezTo>
                    <a:pt x="3922" y="7418"/>
                    <a:pt x="4060" y="7406"/>
                    <a:pt x="4182" y="7406"/>
                  </a:cubicBezTo>
                  <a:close/>
                  <a:moveTo>
                    <a:pt x="3511" y="0"/>
                  </a:moveTo>
                  <a:cubicBezTo>
                    <a:pt x="3447" y="0"/>
                    <a:pt x="3376" y="21"/>
                    <a:pt x="3299" y="63"/>
                  </a:cubicBezTo>
                  <a:cubicBezTo>
                    <a:pt x="3016" y="227"/>
                    <a:pt x="2775" y="665"/>
                    <a:pt x="2775" y="1051"/>
                  </a:cubicBezTo>
                  <a:lnTo>
                    <a:pt x="2775" y="1386"/>
                  </a:lnTo>
                  <a:cubicBezTo>
                    <a:pt x="1280" y="2409"/>
                    <a:pt x="267" y="4179"/>
                    <a:pt x="267" y="5880"/>
                  </a:cubicBezTo>
                  <a:cubicBezTo>
                    <a:pt x="267" y="7275"/>
                    <a:pt x="745" y="7836"/>
                    <a:pt x="1765" y="7836"/>
                  </a:cubicBezTo>
                  <a:cubicBezTo>
                    <a:pt x="2070" y="7836"/>
                    <a:pt x="2423" y="7785"/>
                    <a:pt x="2827" y="7692"/>
                  </a:cubicBezTo>
                  <a:lnTo>
                    <a:pt x="2827" y="10828"/>
                  </a:lnTo>
                  <a:cubicBezTo>
                    <a:pt x="2559" y="10924"/>
                    <a:pt x="2278" y="10972"/>
                    <a:pt x="1997" y="10972"/>
                  </a:cubicBezTo>
                  <a:cubicBezTo>
                    <a:pt x="1676" y="10972"/>
                    <a:pt x="1355" y="10909"/>
                    <a:pt x="1057" y="10785"/>
                  </a:cubicBezTo>
                  <a:cubicBezTo>
                    <a:pt x="1008" y="10770"/>
                    <a:pt x="958" y="10762"/>
                    <a:pt x="909" y="10762"/>
                  </a:cubicBezTo>
                  <a:cubicBezTo>
                    <a:pt x="820" y="10762"/>
                    <a:pt x="734" y="10787"/>
                    <a:pt x="662" y="10837"/>
                  </a:cubicBezTo>
                  <a:cubicBezTo>
                    <a:pt x="284" y="11052"/>
                    <a:pt x="0" y="11602"/>
                    <a:pt x="0" y="12091"/>
                  </a:cubicBezTo>
                  <a:cubicBezTo>
                    <a:pt x="0" y="12426"/>
                    <a:pt x="121" y="12615"/>
                    <a:pt x="318" y="12675"/>
                  </a:cubicBezTo>
                  <a:cubicBezTo>
                    <a:pt x="624" y="12786"/>
                    <a:pt x="944" y="12842"/>
                    <a:pt x="1277" y="12842"/>
                  </a:cubicBezTo>
                  <a:cubicBezTo>
                    <a:pt x="1748" y="12842"/>
                    <a:pt x="2247" y="12730"/>
                    <a:pt x="2775" y="12504"/>
                  </a:cubicBezTo>
                  <a:lnTo>
                    <a:pt x="2775" y="13492"/>
                  </a:lnTo>
                  <a:cubicBezTo>
                    <a:pt x="2775" y="13770"/>
                    <a:pt x="2906" y="13936"/>
                    <a:pt x="3088" y="13936"/>
                  </a:cubicBezTo>
                  <a:cubicBezTo>
                    <a:pt x="3153" y="13936"/>
                    <a:pt x="3225" y="13915"/>
                    <a:pt x="3299" y="13870"/>
                  </a:cubicBezTo>
                  <a:cubicBezTo>
                    <a:pt x="3592" y="13706"/>
                    <a:pt x="3815" y="13277"/>
                    <a:pt x="3815" y="12890"/>
                  </a:cubicBezTo>
                  <a:lnTo>
                    <a:pt x="3815" y="11937"/>
                  </a:lnTo>
                  <a:cubicBezTo>
                    <a:pt x="5336" y="10863"/>
                    <a:pt x="6358" y="9110"/>
                    <a:pt x="6358" y="7349"/>
                  </a:cubicBezTo>
                  <a:cubicBezTo>
                    <a:pt x="6358" y="6026"/>
                    <a:pt x="5890" y="5415"/>
                    <a:pt x="4825" y="5415"/>
                  </a:cubicBezTo>
                  <a:cubicBezTo>
                    <a:pt x="4521" y="5415"/>
                    <a:pt x="4168" y="5464"/>
                    <a:pt x="3763" y="5562"/>
                  </a:cubicBezTo>
                  <a:lnTo>
                    <a:pt x="3763" y="2503"/>
                  </a:lnTo>
                  <a:cubicBezTo>
                    <a:pt x="3970" y="2451"/>
                    <a:pt x="4183" y="2425"/>
                    <a:pt x="4396" y="2425"/>
                  </a:cubicBezTo>
                  <a:cubicBezTo>
                    <a:pt x="4599" y="2425"/>
                    <a:pt x="4803" y="2448"/>
                    <a:pt x="5001" y="2495"/>
                  </a:cubicBezTo>
                  <a:cubicBezTo>
                    <a:pt x="5032" y="2501"/>
                    <a:pt x="5064" y="2505"/>
                    <a:pt x="5096" y="2505"/>
                  </a:cubicBezTo>
                  <a:cubicBezTo>
                    <a:pt x="5187" y="2505"/>
                    <a:pt x="5279" y="2479"/>
                    <a:pt x="5361" y="2435"/>
                  </a:cubicBezTo>
                  <a:cubicBezTo>
                    <a:pt x="5731" y="2220"/>
                    <a:pt x="6032" y="1661"/>
                    <a:pt x="6032" y="1163"/>
                  </a:cubicBezTo>
                  <a:cubicBezTo>
                    <a:pt x="6032" y="785"/>
                    <a:pt x="5860" y="639"/>
                    <a:pt x="5671" y="605"/>
                  </a:cubicBezTo>
                  <a:cubicBezTo>
                    <a:pt x="5471" y="555"/>
                    <a:pt x="5264" y="527"/>
                    <a:pt x="5048" y="527"/>
                  </a:cubicBezTo>
                  <a:cubicBezTo>
                    <a:pt x="4670" y="527"/>
                    <a:pt x="4263" y="611"/>
                    <a:pt x="3815" y="802"/>
                  </a:cubicBezTo>
                  <a:lnTo>
                    <a:pt x="3815" y="450"/>
                  </a:lnTo>
                  <a:cubicBezTo>
                    <a:pt x="3815" y="164"/>
                    <a:pt x="3693" y="0"/>
                    <a:pt x="35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23"/>
          <p:cNvGrpSpPr/>
          <p:nvPr/>
        </p:nvGrpSpPr>
        <p:grpSpPr>
          <a:xfrm>
            <a:off x="1315423" y="3377537"/>
            <a:ext cx="306968" cy="523581"/>
            <a:chOff x="1961300" y="3340250"/>
            <a:chExt cx="217600" cy="371150"/>
          </a:xfrm>
        </p:grpSpPr>
        <p:sp>
          <p:nvSpPr>
            <p:cNvPr id="194" name="Google Shape;194;p23"/>
            <p:cNvSpPr/>
            <p:nvPr/>
          </p:nvSpPr>
          <p:spPr>
            <a:xfrm>
              <a:off x="1984700" y="3510325"/>
              <a:ext cx="194200" cy="201075"/>
            </a:xfrm>
            <a:custGeom>
              <a:rect b="b" l="l" r="r" t="t"/>
              <a:pathLst>
                <a:path extrusionOk="0" h="8043" w="7768">
                  <a:moveTo>
                    <a:pt x="6765" y="0"/>
                  </a:moveTo>
                  <a:cubicBezTo>
                    <a:pt x="6474" y="0"/>
                    <a:pt x="1934" y="552"/>
                    <a:pt x="1934" y="552"/>
                  </a:cubicBezTo>
                  <a:cubicBezTo>
                    <a:pt x="1204" y="1041"/>
                    <a:pt x="611" y="1712"/>
                    <a:pt x="207" y="2493"/>
                  </a:cubicBezTo>
                  <a:cubicBezTo>
                    <a:pt x="70" y="2751"/>
                    <a:pt x="1" y="3043"/>
                    <a:pt x="9" y="3335"/>
                  </a:cubicBezTo>
                  <a:lnTo>
                    <a:pt x="9" y="6686"/>
                  </a:lnTo>
                  <a:lnTo>
                    <a:pt x="1178" y="7365"/>
                  </a:lnTo>
                  <a:cubicBezTo>
                    <a:pt x="1957" y="7813"/>
                    <a:pt x="2831" y="8042"/>
                    <a:pt x="3710" y="8042"/>
                  </a:cubicBezTo>
                  <a:cubicBezTo>
                    <a:pt x="4178" y="8042"/>
                    <a:pt x="4647" y="7977"/>
                    <a:pt x="5104" y="7846"/>
                  </a:cubicBezTo>
                  <a:cubicBezTo>
                    <a:pt x="6238" y="7511"/>
                    <a:pt x="7200" y="6746"/>
                    <a:pt x="7768" y="5715"/>
                  </a:cubicBezTo>
                  <a:lnTo>
                    <a:pt x="7768" y="2364"/>
                  </a:lnTo>
                  <a:cubicBezTo>
                    <a:pt x="7742" y="1480"/>
                    <a:pt x="7389" y="638"/>
                    <a:pt x="6779" y="2"/>
                  </a:cubicBezTo>
                  <a:cubicBezTo>
                    <a:pt x="6779" y="1"/>
                    <a:pt x="6774" y="0"/>
                    <a:pt x="67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2152875" y="3412425"/>
              <a:ext cx="12925" cy="115150"/>
            </a:xfrm>
            <a:custGeom>
              <a:rect b="b" l="l" r="r" t="t"/>
              <a:pathLst>
                <a:path extrusionOk="0" h="4606" w="517">
                  <a:moveTo>
                    <a:pt x="516" y="0"/>
                  </a:moveTo>
                  <a:lnTo>
                    <a:pt x="1" y="103"/>
                  </a:lnTo>
                  <a:lnTo>
                    <a:pt x="1" y="4012"/>
                  </a:lnTo>
                  <a:cubicBezTo>
                    <a:pt x="1" y="4253"/>
                    <a:pt x="199" y="4485"/>
                    <a:pt x="516" y="4605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2033025" y="3531825"/>
              <a:ext cx="100775" cy="123100"/>
            </a:xfrm>
            <a:custGeom>
              <a:rect b="b" l="l" r="r" t="t"/>
              <a:pathLst>
                <a:path extrusionOk="0" h="4924" w="4031">
                  <a:moveTo>
                    <a:pt x="1" y="1"/>
                  </a:moveTo>
                  <a:lnTo>
                    <a:pt x="1" y="1"/>
                  </a:lnTo>
                  <a:cubicBezTo>
                    <a:pt x="1633" y="998"/>
                    <a:pt x="2922" y="2467"/>
                    <a:pt x="3704" y="4211"/>
                  </a:cubicBezTo>
                  <a:lnTo>
                    <a:pt x="4030" y="4924"/>
                  </a:lnTo>
                  <a:lnTo>
                    <a:pt x="3833" y="2853"/>
                  </a:lnTo>
                  <a:cubicBezTo>
                    <a:pt x="3755" y="1977"/>
                    <a:pt x="3764" y="1092"/>
                    <a:pt x="3858" y="216"/>
                  </a:cubicBezTo>
                  <a:lnTo>
                    <a:pt x="3858" y="216"/>
                  </a:lnTo>
                  <a:cubicBezTo>
                    <a:pt x="3773" y="285"/>
                    <a:pt x="3687" y="345"/>
                    <a:pt x="3592" y="396"/>
                  </a:cubicBezTo>
                  <a:cubicBezTo>
                    <a:pt x="3344" y="537"/>
                    <a:pt x="3068" y="608"/>
                    <a:pt x="2792" y="608"/>
                  </a:cubicBezTo>
                  <a:cubicBezTo>
                    <a:pt x="2561" y="608"/>
                    <a:pt x="2330" y="558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1961300" y="3352050"/>
              <a:ext cx="94100" cy="80650"/>
            </a:xfrm>
            <a:custGeom>
              <a:rect b="b" l="l" r="r" t="t"/>
              <a:pathLst>
                <a:path extrusionOk="0" h="3226" w="3764">
                  <a:moveTo>
                    <a:pt x="2157" y="1"/>
                  </a:moveTo>
                  <a:cubicBezTo>
                    <a:pt x="714" y="1"/>
                    <a:pt x="0" y="1736"/>
                    <a:pt x="1014" y="2750"/>
                  </a:cubicBezTo>
                  <a:cubicBezTo>
                    <a:pt x="1343" y="3079"/>
                    <a:pt x="1747" y="3226"/>
                    <a:pt x="2144" y="3226"/>
                  </a:cubicBezTo>
                  <a:cubicBezTo>
                    <a:pt x="2971" y="3226"/>
                    <a:pt x="3763" y="2586"/>
                    <a:pt x="3763" y="1616"/>
                  </a:cubicBezTo>
                  <a:cubicBezTo>
                    <a:pt x="3763" y="723"/>
                    <a:pt x="3042" y="1"/>
                    <a:pt x="21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2102625" y="3562125"/>
              <a:ext cx="30950" cy="92600"/>
            </a:xfrm>
            <a:custGeom>
              <a:rect b="b" l="l" r="r" t="t"/>
              <a:pathLst>
                <a:path extrusionOk="0" h="3704" w="1238">
                  <a:moveTo>
                    <a:pt x="456" y="0"/>
                  </a:moveTo>
                  <a:lnTo>
                    <a:pt x="1" y="267"/>
                  </a:lnTo>
                  <a:lnTo>
                    <a:pt x="52" y="1461"/>
                  </a:lnTo>
                  <a:cubicBezTo>
                    <a:pt x="387" y="1942"/>
                    <a:pt x="679" y="2458"/>
                    <a:pt x="920" y="2999"/>
                  </a:cubicBezTo>
                  <a:lnTo>
                    <a:pt x="1229" y="3695"/>
                  </a:lnTo>
                  <a:lnTo>
                    <a:pt x="1238" y="3703"/>
                  </a:lnTo>
                  <a:lnTo>
                    <a:pt x="1238" y="3703"/>
                  </a:lnTo>
                  <a:lnTo>
                    <a:pt x="1049" y="1641"/>
                  </a:lnTo>
                  <a:cubicBezTo>
                    <a:pt x="1032" y="1444"/>
                    <a:pt x="1014" y="1246"/>
                    <a:pt x="1006" y="1040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1989868" y="3580795"/>
              <a:ext cx="46839" cy="126460"/>
            </a:xfrm>
            <a:custGeom>
              <a:rect b="b" l="l" r="r" t="t"/>
              <a:pathLst>
                <a:path extrusionOk="0" h="4950" w="1873">
                  <a:moveTo>
                    <a:pt x="523" y="1"/>
                  </a:moveTo>
                  <a:cubicBezTo>
                    <a:pt x="215" y="1"/>
                    <a:pt x="0" y="285"/>
                    <a:pt x="0" y="765"/>
                  </a:cubicBezTo>
                  <a:lnTo>
                    <a:pt x="0" y="3979"/>
                  </a:lnTo>
                  <a:lnTo>
                    <a:pt x="1083" y="4606"/>
                  </a:lnTo>
                  <a:cubicBezTo>
                    <a:pt x="1332" y="4743"/>
                    <a:pt x="1598" y="4855"/>
                    <a:pt x="1864" y="4949"/>
                  </a:cubicBezTo>
                  <a:lnTo>
                    <a:pt x="1864" y="1848"/>
                  </a:lnTo>
                  <a:cubicBezTo>
                    <a:pt x="1873" y="1204"/>
                    <a:pt x="1478" y="465"/>
                    <a:pt x="997" y="181"/>
                  </a:cubicBezTo>
                  <a:lnTo>
                    <a:pt x="868" y="104"/>
                  </a:lnTo>
                  <a:cubicBezTo>
                    <a:pt x="745" y="34"/>
                    <a:pt x="629" y="1"/>
                    <a:pt x="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2110350" y="3538275"/>
              <a:ext cx="17850" cy="18500"/>
            </a:xfrm>
            <a:custGeom>
              <a:rect b="b" l="l" r="r" t="t"/>
              <a:pathLst>
                <a:path extrusionOk="0" h="740" w="714">
                  <a:moveTo>
                    <a:pt x="714" y="1"/>
                  </a:moveTo>
                  <a:lnTo>
                    <a:pt x="714" y="1"/>
                  </a:lnTo>
                  <a:cubicBezTo>
                    <a:pt x="637" y="44"/>
                    <a:pt x="568" y="95"/>
                    <a:pt x="499" y="138"/>
                  </a:cubicBezTo>
                  <a:cubicBezTo>
                    <a:pt x="345" y="224"/>
                    <a:pt x="173" y="284"/>
                    <a:pt x="1" y="319"/>
                  </a:cubicBezTo>
                  <a:lnTo>
                    <a:pt x="568" y="740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2098125" y="3546450"/>
              <a:ext cx="20850" cy="22350"/>
            </a:xfrm>
            <a:custGeom>
              <a:rect b="b" l="l" r="r" t="t"/>
              <a:pathLst>
                <a:path extrusionOk="0" h="894" w="834">
                  <a:moveTo>
                    <a:pt x="490" y="0"/>
                  </a:moveTo>
                  <a:cubicBezTo>
                    <a:pt x="455" y="0"/>
                    <a:pt x="413" y="9"/>
                    <a:pt x="370" y="17"/>
                  </a:cubicBezTo>
                  <a:lnTo>
                    <a:pt x="0" y="748"/>
                  </a:lnTo>
                  <a:lnTo>
                    <a:pt x="181" y="894"/>
                  </a:lnTo>
                  <a:lnTo>
                    <a:pt x="636" y="627"/>
                  </a:lnTo>
                  <a:lnTo>
                    <a:pt x="834" y="249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2033025" y="3531825"/>
              <a:ext cx="74575" cy="38275"/>
            </a:xfrm>
            <a:custGeom>
              <a:rect b="b" l="l" r="r" t="t"/>
              <a:pathLst>
                <a:path extrusionOk="0" h="1531" w="2983">
                  <a:moveTo>
                    <a:pt x="1" y="1"/>
                  </a:moveTo>
                  <a:lnTo>
                    <a:pt x="2510" y="1530"/>
                  </a:lnTo>
                  <a:lnTo>
                    <a:pt x="2982" y="602"/>
                  </a:lnTo>
                  <a:lnTo>
                    <a:pt x="2982" y="602"/>
                  </a:lnTo>
                  <a:cubicBezTo>
                    <a:pt x="2921" y="609"/>
                    <a:pt x="2861" y="613"/>
                    <a:pt x="2800" y="613"/>
                  </a:cubicBezTo>
                  <a:cubicBezTo>
                    <a:pt x="2561" y="613"/>
                    <a:pt x="2327" y="559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2033025" y="3508000"/>
              <a:ext cx="52650" cy="35250"/>
            </a:xfrm>
            <a:custGeom>
              <a:rect b="b" l="l" r="r" t="t"/>
              <a:pathLst>
                <a:path extrusionOk="0" h="1410" w="2106">
                  <a:moveTo>
                    <a:pt x="1" y="0"/>
                  </a:moveTo>
                  <a:lnTo>
                    <a:pt x="1" y="954"/>
                  </a:lnTo>
                  <a:lnTo>
                    <a:pt x="267" y="1031"/>
                  </a:lnTo>
                  <a:cubicBezTo>
                    <a:pt x="869" y="1212"/>
                    <a:pt x="1487" y="1341"/>
                    <a:pt x="2106" y="1409"/>
                  </a:cubicBezTo>
                  <a:cubicBezTo>
                    <a:pt x="2037" y="1375"/>
                    <a:pt x="1968" y="1332"/>
                    <a:pt x="1900" y="1289"/>
                  </a:cubicBezTo>
                  <a:lnTo>
                    <a:pt x="860" y="696"/>
                  </a:lnTo>
                  <a:cubicBezTo>
                    <a:pt x="534" y="507"/>
                    <a:pt x="250" y="275"/>
                    <a:pt x="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2031750" y="3412425"/>
              <a:ext cx="134700" cy="134725"/>
            </a:xfrm>
            <a:custGeom>
              <a:rect b="b" l="l" r="r" t="t"/>
              <a:pathLst>
                <a:path extrusionOk="0" h="5389" w="5388">
                  <a:moveTo>
                    <a:pt x="5387" y="0"/>
                  </a:moveTo>
                  <a:lnTo>
                    <a:pt x="4769" y="361"/>
                  </a:lnTo>
                  <a:cubicBezTo>
                    <a:pt x="4610" y="450"/>
                    <a:pt x="4436" y="494"/>
                    <a:pt x="4262" y="494"/>
                  </a:cubicBezTo>
                  <a:cubicBezTo>
                    <a:pt x="4051" y="494"/>
                    <a:pt x="3840" y="428"/>
                    <a:pt x="3660" y="301"/>
                  </a:cubicBezTo>
                  <a:cubicBezTo>
                    <a:pt x="3403" y="894"/>
                    <a:pt x="2964" y="1392"/>
                    <a:pt x="2406" y="1718"/>
                  </a:cubicBezTo>
                  <a:lnTo>
                    <a:pt x="2234" y="1813"/>
                  </a:lnTo>
                  <a:cubicBezTo>
                    <a:pt x="1787" y="2073"/>
                    <a:pt x="1290" y="2205"/>
                    <a:pt x="781" y="2205"/>
                  </a:cubicBezTo>
                  <a:cubicBezTo>
                    <a:pt x="685" y="2205"/>
                    <a:pt x="588" y="2201"/>
                    <a:pt x="490" y="2191"/>
                  </a:cubicBezTo>
                  <a:cubicBezTo>
                    <a:pt x="437" y="2159"/>
                    <a:pt x="381" y="2145"/>
                    <a:pt x="325" y="2145"/>
                  </a:cubicBezTo>
                  <a:cubicBezTo>
                    <a:pt x="156" y="2145"/>
                    <a:pt x="0" y="2280"/>
                    <a:pt x="0" y="2475"/>
                  </a:cubicBezTo>
                  <a:cubicBezTo>
                    <a:pt x="0" y="2767"/>
                    <a:pt x="155" y="3042"/>
                    <a:pt x="413" y="3188"/>
                  </a:cubicBezTo>
                  <a:lnTo>
                    <a:pt x="490" y="3239"/>
                  </a:lnTo>
                  <a:lnTo>
                    <a:pt x="52" y="3823"/>
                  </a:lnTo>
                  <a:cubicBezTo>
                    <a:pt x="301" y="4098"/>
                    <a:pt x="593" y="4330"/>
                    <a:pt x="911" y="4519"/>
                  </a:cubicBezTo>
                  <a:lnTo>
                    <a:pt x="1951" y="5112"/>
                  </a:lnTo>
                  <a:cubicBezTo>
                    <a:pt x="2221" y="5295"/>
                    <a:pt x="2535" y="5388"/>
                    <a:pt x="2849" y="5388"/>
                  </a:cubicBezTo>
                  <a:cubicBezTo>
                    <a:pt x="3124" y="5388"/>
                    <a:pt x="3398" y="5317"/>
                    <a:pt x="3643" y="5172"/>
                  </a:cubicBezTo>
                  <a:cubicBezTo>
                    <a:pt x="4726" y="4545"/>
                    <a:pt x="5387" y="3394"/>
                    <a:pt x="5387" y="2148"/>
                  </a:cubicBezTo>
                  <a:lnTo>
                    <a:pt x="5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2093825" y="3453100"/>
              <a:ext cx="16125" cy="23225"/>
            </a:xfrm>
            <a:custGeom>
              <a:rect b="b" l="l" r="r" t="t"/>
              <a:pathLst>
                <a:path extrusionOk="0" h="929" w="645">
                  <a:moveTo>
                    <a:pt x="458" y="0"/>
                  </a:moveTo>
                  <a:cubicBezTo>
                    <a:pt x="418" y="0"/>
                    <a:pt x="374" y="13"/>
                    <a:pt x="327" y="40"/>
                  </a:cubicBezTo>
                  <a:cubicBezTo>
                    <a:pt x="129" y="177"/>
                    <a:pt x="9" y="401"/>
                    <a:pt x="0" y="650"/>
                  </a:cubicBezTo>
                  <a:cubicBezTo>
                    <a:pt x="0" y="823"/>
                    <a:pt x="82" y="929"/>
                    <a:pt x="198" y="929"/>
                  </a:cubicBezTo>
                  <a:cubicBezTo>
                    <a:pt x="237" y="929"/>
                    <a:pt x="281" y="917"/>
                    <a:pt x="327" y="890"/>
                  </a:cubicBezTo>
                  <a:cubicBezTo>
                    <a:pt x="524" y="744"/>
                    <a:pt x="645" y="521"/>
                    <a:pt x="645" y="280"/>
                  </a:cubicBezTo>
                  <a:cubicBezTo>
                    <a:pt x="645" y="103"/>
                    <a:pt x="57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2138925" y="3425850"/>
              <a:ext cx="16125" cy="23300"/>
            </a:xfrm>
            <a:custGeom>
              <a:rect b="b" l="l" r="r" t="t"/>
              <a:pathLst>
                <a:path extrusionOk="0" h="932" w="645">
                  <a:moveTo>
                    <a:pt x="444" y="0"/>
                  </a:moveTo>
                  <a:cubicBezTo>
                    <a:pt x="405" y="0"/>
                    <a:pt x="362" y="13"/>
                    <a:pt x="318" y="39"/>
                  </a:cubicBezTo>
                  <a:cubicBezTo>
                    <a:pt x="121" y="176"/>
                    <a:pt x="1" y="408"/>
                    <a:pt x="1" y="649"/>
                  </a:cubicBezTo>
                  <a:cubicBezTo>
                    <a:pt x="1" y="821"/>
                    <a:pt x="76" y="932"/>
                    <a:pt x="189" y="932"/>
                  </a:cubicBezTo>
                  <a:cubicBezTo>
                    <a:pt x="228" y="932"/>
                    <a:pt x="272" y="918"/>
                    <a:pt x="318" y="889"/>
                  </a:cubicBezTo>
                  <a:cubicBezTo>
                    <a:pt x="516" y="752"/>
                    <a:pt x="636" y="520"/>
                    <a:pt x="645" y="279"/>
                  </a:cubicBezTo>
                  <a:cubicBezTo>
                    <a:pt x="645" y="106"/>
                    <a:pt x="559" y="0"/>
                    <a:pt x="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1976775" y="3340250"/>
              <a:ext cx="201050" cy="167775"/>
            </a:xfrm>
            <a:custGeom>
              <a:rect b="b" l="l" r="r" t="t"/>
              <a:pathLst>
                <a:path extrusionOk="0" h="6711" w="8042">
                  <a:moveTo>
                    <a:pt x="4710" y="1"/>
                  </a:moveTo>
                  <a:cubicBezTo>
                    <a:pt x="3468" y="1"/>
                    <a:pt x="2147" y="512"/>
                    <a:pt x="1400" y="1959"/>
                  </a:cubicBezTo>
                  <a:cubicBezTo>
                    <a:pt x="0" y="4666"/>
                    <a:pt x="2260" y="6710"/>
                    <a:pt x="2260" y="6710"/>
                  </a:cubicBezTo>
                  <a:lnTo>
                    <a:pt x="2698" y="6126"/>
                  </a:lnTo>
                  <a:lnTo>
                    <a:pt x="2620" y="6075"/>
                  </a:lnTo>
                  <a:cubicBezTo>
                    <a:pt x="2363" y="5929"/>
                    <a:pt x="2199" y="5654"/>
                    <a:pt x="2199" y="5362"/>
                  </a:cubicBezTo>
                  <a:cubicBezTo>
                    <a:pt x="2206" y="5167"/>
                    <a:pt x="2359" y="5032"/>
                    <a:pt x="2529" y="5032"/>
                  </a:cubicBezTo>
                  <a:cubicBezTo>
                    <a:pt x="2585" y="5032"/>
                    <a:pt x="2643" y="5046"/>
                    <a:pt x="2698" y="5078"/>
                  </a:cubicBezTo>
                  <a:cubicBezTo>
                    <a:pt x="2790" y="5087"/>
                    <a:pt x="2883" y="5092"/>
                    <a:pt x="2976" y="5092"/>
                  </a:cubicBezTo>
                  <a:cubicBezTo>
                    <a:pt x="3485" y="5092"/>
                    <a:pt x="3990" y="4954"/>
                    <a:pt x="4433" y="4700"/>
                  </a:cubicBezTo>
                  <a:lnTo>
                    <a:pt x="4605" y="4597"/>
                  </a:lnTo>
                  <a:cubicBezTo>
                    <a:pt x="5163" y="4279"/>
                    <a:pt x="5602" y="3781"/>
                    <a:pt x="5859" y="3188"/>
                  </a:cubicBezTo>
                  <a:cubicBezTo>
                    <a:pt x="6036" y="3313"/>
                    <a:pt x="6242" y="3376"/>
                    <a:pt x="6449" y="3376"/>
                  </a:cubicBezTo>
                  <a:cubicBezTo>
                    <a:pt x="6625" y="3376"/>
                    <a:pt x="6801" y="3330"/>
                    <a:pt x="6959" y="3239"/>
                  </a:cubicBezTo>
                  <a:lnTo>
                    <a:pt x="7586" y="2879"/>
                  </a:lnTo>
                  <a:lnTo>
                    <a:pt x="7664" y="2827"/>
                  </a:lnTo>
                  <a:cubicBezTo>
                    <a:pt x="7913" y="2672"/>
                    <a:pt x="8042" y="2372"/>
                    <a:pt x="7973" y="2088"/>
                  </a:cubicBezTo>
                  <a:cubicBezTo>
                    <a:pt x="7784" y="1220"/>
                    <a:pt x="7131" y="525"/>
                    <a:pt x="6280" y="275"/>
                  </a:cubicBezTo>
                  <a:lnTo>
                    <a:pt x="6143" y="232"/>
                  </a:lnTo>
                  <a:cubicBezTo>
                    <a:pt x="6100" y="215"/>
                    <a:pt x="6066" y="207"/>
                    <a:pt x="6023" y="189"/>
                  </a:cubicBezTo>
                  <a:cubicBezTo>
                    <a:pt x="5980" y="181"/>
                    <a:pt x="5919" y="164"/>
                    <a:pt x="5868" y="147"/>
                  </a:cubicBezTo>
                  <a:cubicBezTo>
                    <a:pt x="5505" y="54"/>
                    <a:pt x="5111" y="1"/>
                    <a:pt x="4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2094025" y="3468050"/>
              <a:ext cx="58250" cy="61675"/>
            </a:xfrm>
            <a:custGeom>
              <a:rect b="b" l="l" r="r" t="t"/>
              <a:pathLst>
                <a:path extrusionOk="0" h="2467" w="2330">
                  <a:moveTo>
                    <a:pt x="2329" y="0"/>
                  </a:moveTo>
                  <a:lnTo>
                    <a:pt x="1" y="1341"/>
                  </a:lnTo>
                  <a:lnTo>
                    <a:pt x="1" y="1641"/>
                  </a:lnTo>
                  <a:cubicBezTo>
                    <a:pt x="1" y="2123"/>
                    <a:pt x="395" y="2467"/>
                    <a:pt x="830" y="2467"/>
                  </a:cubicBezTo>
                  <a:cubicBezTo>
                    <a:pt x="968" y="2467"/>
                    <a:pt x="1111" y="2431"/>
                    <a:pt x="1247" y="2354"/>
                  </a:cubicBezTo>
                  <a:cubicBezTo>
                    <a:pt x="1917" y="1968"/>
                    <a:pt x="2329" y="1246"/>
                    <a:pt x="2329" y="473"/>
                  </a:cubicBezTo>
                  <a:lnTo>
                    <a:pt x="232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2052471" y="3461991"/>
              <a:ext cx="13750" cy="118800"/>
            </a:xfrm>
            <a:custGeom>
              <a:rect b="b" l="l" r="r" t="t"/>
              <a:pathLst>
                <a:path extrusionOk="0" h="4752" w="550">
                  <a:moveTo>
                    <a:pt x="550" y="1"/>
                  </a:moveTo>
                  <a:lnTo>
                    <a:pt x="0" y="104"/>
                  </a:lnTo>
                  <a:lnTo>
                    <a:pt x="0" y="4133"/>
                  </a:lnTo>
                  <a:cubicBezTo>
                    <a:pt x="0" y="4382"/>
                    <a:pt x="215" y="4623"/>
                    <a:pt x="550" y="4752"/>
                  </a:cubicBezTo>
                  <a:lnTo>
                    <a:pt x="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3"/>
          <p:cNvGrpSpPr/>
          <p:nvPr/>
        </p:nvGrpSpPr>
        <p:grpSpPr>
          <a:xfrm>
            <a:off x="3698523" y="3343903"/>
            <a:ext cx="306979" cy="551380"/>
            <a:chOff x="1353450" y="3339600"/>
            <a:chExt cx="206650" cy="371175"/>
          </a:xfrm>
        </p:grpSpPr>
        <p:sp>
          <p:nvSpPr>
            <p:cNvPr id="211" name="Google Shape;211;p23"/>
            <p:cNvSpPr/>
            <p:nvPr/>
          </p:nvSpPr>
          <p:spPr>
            <a:xfrm>
              <a:off x="1362700" y="3513150"/>
              <a:ext cx="117425" cy="134475"/>
            </a:xfrm>
            <a:custGeom>
              <a:rect b="b" l="l" r="r" t="t"/>
              <a:pathLst>
                <a:path extrusionOk="0" h="5379" w="4697">
                  <a:moveTo>
                    <a:pt x="4073" y="0"/>
                  </a:moveTo>
                  <a:cubicBezTo>
                    <a:pt x="3953" y="0"/>
                    <a:pt x="3829" y="53"/>
                    <a:pt x="3729" y="181"/>
                  </a:cubicBezTo>
                  <a:lnTo>
                    <a:pt x="232" y="4657"/>
                  </a:lnTo>
                  <a:cubicBezTo>
                    <a:pt x="0" y="4949"/>
                    <a:pt x="215" y="5379"/>
                    <a:pt x="584" y="5379"/>
                  </a:cubicBezTo>
                  <a:cubicBezTo>
                    <a:pt x="722" y="5379"/>
                    <a:pt x="851" y="5319"/>
                    <a:pt x="937" y="5207"/>
                  </a:cubicBezTo>
                  <a:lnTo>
                    <a:pt x="4433" y="731"/>
                  </a:lnTo>
                  <a:cubicBezTo>
                    <a:pt x="4697" y="386"/>
                    <a:pt x="4397" y="0"/>
                    <a:pt x="4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1474325" y="3513225"/>
              <a:ext cx="75475" cy="122375"/>
            </a:xfrm>
            <a:custGeom>
              <a:rect b="b" l="l" r="r" t="t"/>
              <a:pathLst>
                <a:path extrusionOk="0" h="4895" w="3019">
                  <a:moveTo>
                    <a:pt x="588" y="0"/>
                  </a:moveTo>
                  <a:cubicBezTo>
                    <a:pt x="296" y="0"/>
                    <a:pt x="1" y="289"/>
                    <a:pt x="166" y="642"/>
                  </a:cubicBezTo>
                  <a:lnTo>
                    <a:pt x="2082" y="4645"/>
                  </a:lnTo>
                  <a:cubicBezTo>
                    <a:pt x="2151" y="4800"/>
                    <a:pt x="2305" y="4895"/>
                    <a:pt x="2477" y="4895"/>
                  </a:cubicBezTo>
                  <a:cubicBezTo>
                    <a:pt x="2804" y="4895"/>
                    <a:pt x="3018" y="4551"/>
                    <a:pt x="2881" y="4259"/>
                  </a:cubicBezTo>
                  <a:lnTo>
                    <a:pt x="974" y="255"/>
                  </a:lnTo>
                  <a:cubicBezTo>
                    <a:pt x="887" y="75"/>
                    <a:pt x="738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1397050" y="3542675"/>
              <a:ext cx="56875" cy="168100"/>
            </a:xfrm>
            <a:custGeom>
              <a:rect b="b" l="l" r="r" t="t"/>
              <a:pathLst>
                <a:path extrusionOk="0" h="6724" w="2275">
                  <a:moveTo>
                    <a:pt x="1757" y="0"/>
                  </a:moveTo>
                  <a:cubicBezTo>
                    <a:pt x="1571" y="0"/>
                    <a:pt x="1387" y="107"/>
                    <a:pt x="1332" y="349"/>
                  </a:cubicBezTo>
                  <a:lnTo>
                    <a:pt x="52" y="6182"/>
                  </a:lnTo>
                  <a:cubicBezTo>
                    <a:pt x="1" y="6414"/>
                    <a:pt x="147" y="6655"/>
                    <a:pt x="387" y="6706"/>
                  </a:cubicBezTo>
                  <a:cubicBezTo>
                    <a:pt x="422" y="6715"/>
                    <a:pt x="456" y="6715"/>
                    <a:pt x="482" y="6724"/>
                  </a:cubicBezTo>
                  <a:cubicBezTo>
                    <a:pt x="697" y="6715"/>
                    <a:pt x="877" y="6569"/>
                    <a:pt x="920" y="6371"/>
                  </a:cubicBezTo>
                  <a:lnTo>
                    <a:pt x="2200" y="538"/>
                  </a:lnTo>
                  <a:cubicBezTo>
                    <a:pt x="2275" y="204"/>
                    <a:pt x="2014" y="0"/>
                    <a:pt x="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1353450" y="3339600"/>
              <a:ext cx="206650" cy="281925"/>
            </a:xfrm>
            <a:custGeom>
              <a:rect b="b" l="l" r="r" t="t"/>
              <a:pathLst>
                <a:path extrusionOk="0" h="11277" w="8266">
                  <a:moveTo>
                    <a:pt x="6994" y="1"/>
                  </a:moveTo>
                  <a:cubicBezTo>
                    <a:pt x="6934" y="1"/>
                    <a:pt x="6882" y="18"/>
                    <a:pt x="6831" y="44"/>
                  </a:cubicBezTo>
                  <a:lnTo>
                    <a:pt x="482" y="3712"/>
                  </a:lnTo>
                  <a:cubicBezTo>
                    <a:pt x="190" y="3884"/>
                    <a:pt x="1" y="4193"/>
                    <a:pt x="1" y="4537"/>
                  </a:cubicBezTo>
                  <a:lnTo>
                    <a:pt x="1" y="10413"/>
                  </a:lnTo>
                  <a:cubicBezTo>
                    <a:pt x="1" y="10534"/>
                    <a:pt x="78" y="10645"/>
                    <a:pt x="181" y="10697"/>
                  </a:cubicBezTo>
                  <a:lnTo>
                    <a:pt x="1118" y="11238"/>
                  </a:lnTo>
                  <a:cubicBezTo>
                    <a:pt x="1169" y="11264"/>
                    <a:pt x="1223" y="11277"/>
                    <a:pt x="1277" y="11277"/>
                  </a:cubicBezTo>
                  <a:cubicBezTo>
                    <a:pt x="1330" y="11277"/>
                    <a:pt x="1384" y="11264"/>
                    <a:pt x="1436" y="11238"/>
                  </a:cubicBezTo>
                  <a:lnTo>
                    <a:pt x="7793" y="7561"/>
                  </a:lnTo>
                  <a:cubicBezTo>
                    <a:pt x="8085" y="7398"/>
                    <a:pt x="8266" y="7080"/>
                    <a:pt x="8266" y="6736"/>
                  </a:cubicBezTo>
                  <a:lnTo>
                    <a:pt x="8266" y="860"/>
                  </a:lnTo>
                  <a:cubicBezTo>
                    <a:pt x="8266" y="740"/>
                    <a:pt x="8188" y="628"/>
                    <a:pt x="8077" y="576"/>
                  </a:cubicBezTo>
                  <a:lnTo>
                    <a:pt x="7157" y="35"/>
                  </a:lnTo>
                  <a:cubicBezTo>
                    <a:pt x="7106" y="9"/>
                    <a:pt x="7046" y="1"/>
                    <a:pt x="69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1377300" y="3353350"/>
              <a:ext cx="182800" cy="268150"/>
            </a:xfrm>
            <a:custGeom>
              <a:rect b="b" l="l" r="r" t="t"/>
              <a:pathLst>
                <a:path extrusionOk="0" h="10726" w="7312">
                  <a:moveTo>
                    <a:pt x="6995" y="1"/>
                  </a:moveTo>
                  <a:cubicBezTo>
                    <a:pt x="6943" y="1"/>
                    <a:pt x="6889" y="14"/>
                    <a:pt x="6839" y="44"/>
                  </a:cubicBezTo>
                  <a:lnTo>
                    <a:pt x="482" y="3712"/>
                  </a:lnTo>
                  <a:cubicBezTo>
                    <a:pt x="181" y="3884"/>
                    <a:pt x="0" y="4193"/>
                    <a:pt x="0" y="4537"/>
                  </a:cubicBezTo>
                  <a:lnTo>
                    <a:pt x="0" y="10405"/>
                  </a:lnTo>
                  <a:cubicBezTo>
                    <a:pt x="0" y="10591"/>
                    <a:pt x="159" y="10725"/>
                    <a:pt x="331" y="10725"/>
                  </a:cubicBezTo>
                  <a:cubicBezTo>
                    <a:pt x="381" y="10725"/>
                    <a:pt x="433" y="10714"/>
                    <a:pt x="482" y="10688"/>
                  </a:cubicBezTo>
                  <a:lnTo>
                    <a:pt x="6839" y="7011"/>
                  </a:lnTo>
                  <a:cubicBezTo>
                    <a:pt x="7131" y="6848"/>
                    <a:pt x="7312" y="6530"/>
                    <a:pt x="7312" y="6186"/>
                  </a:cubicBezTo>
                  <a:lnTo>
                    <a:pt x="7312" y="318"/>
                  </a:lnTo>
                  <a:cubicBezTo>
                    <a:pt x="7305" y="130"/>
                    <a:pt x="7156" y="1"/>
                    <a:pt x="6995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408225" y="3488325"/>
              <a:ext cx="131900" cy="81025"/>
            </a:xfrm>
            <a:custGeom>
              <a:rect b="b" l="l" r="r" t="t"/>
              <a:pathLst>
                <a:path extrusionOk="0" h="3241" w="5276">
                  <a:moveTo>
                    <a:pt x="5215" y="1"/>
                  </a:moveTo>
                  <a:cubicBezTo>
                    <a:pt x="5203" y="1"/>
                    <a:pt x="5188" y="5"/>
                    <a:pt x="5173" y="14"/>
                  </a:cubicBezTo>
                  <a:lnTo>
                    <a:pt x="112" y="2927"/>
                  </a:lnTo>
                  <a:cubicBezTo>
                    <a:pt x="44" y="2978"/>
                    <a:pt x="1" y="3055"/>
                    <a:pt x="1" y="3141"/>
                  </a:cubicBezTo>
                  <a:cubicBezTo>
                    <a:pt x="1" y="3205"/>
                    <a:pt x="29" y="3240"/>
                    <a:pt x="68" y="3240"/>
                  </a:cubicBezTo>
                  <a:cubicBezTo>
                    <a:pt x="82" y="3240"/>
                    <a:pt x="97" y="3236"/>
                    <a:pt x="112" y="3227"/>
                  </a:cubicBezTo>
                  <a:lnTo>
                    <a:pt x="5173" y="306"/>
                  </a:lnTo>
                  <a:cubicBezTo>
                    <a:pt x="5233" y="255"/>
                    <a:pt x="5276" y="177"/>
                    <a:pt x="5276" y="100"/>
                  </a:cubicBezTo>
                  <a:cubicBezTo>
                    <a:pt x="5276" y="36"/>
                    <a:pt x="5252" y="1"/>
                    <a:pt x="5215" y="1"/>
                  </a:cubicBez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1418750" y="3496850"/>
              <a:ext cx="28375" cy="60350"/>
            </a:xfrm>
            <a:custGeom>
              <a:rect b="b" l="l" r="r" t="t"/>
              <a:pathLst>
                <a:path extrusionOk="0" h="2414" w="1135">
                  <a:moveTo>
                    <a:pt x="936" y="0"/>
                  </a:moveTo>
                  <a:cubicBezTo>
                    <a:pt x="899" y="0"/>
                    <a:pt x="858" y="11"/>
                    <a:pt x="817" y="34"/>
                  </a:cubicBezTo>
                  <a:lnTo>
                    <a:pt x="318" y="326"/>
                  </a:lnTo>
                  <a:cubicBezTo>
                    <a:pt x="121" y="464"/>
                    <a:pt x="9" y="687"/>
                    <a:pt x="1" y="927"/>
                  </a:cubicBezTo>
                  <a:lnTo>
                    <a:pt x="1" y="2414"/>
                  </a:lnTo>
                  <a:lnTo>
                    <a:pt x="1135" y="1761"/>
                  </a:lnTo>
                  <a:lnTo>
                    <a:pt x="1135" y="275"/>
                  </a:lnTo>
                  <a:cubicBezTo>
                    <a:pt x="1135" y="105"/>
                    <a:pt x="1051" y="0"/>
                    <a:pt x="9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1460000" y="3455675"/>
              <a:ext cx="28375" cy="77700"/>
            </a:xfrm>
            <a:custGeom>
              <a:rect b="b" l="l" r="r" t="t"/>
              <a:pathLst>
                <a:path extrusionOk="0" h="3108" w="1135">
                  <a:moveTo>
                    <a:pt x="944" y="0"/>
                  </a:moveTo>
                  <a:cubicBezTo>
                    <a:pt x="905" y="0"/>
                    <a:pt x="861" y="13"/>
                    <a:pt x="816" y="40"/>
                  </a:cubicBezTo>
                  <a:lnTo>
                    <a:pt x="318" y="324"/>
                  </a:lnTo>
                  <a:cubicBezTo>
                    <a:pt x="120" y="461"/>
                    <a:pt x="9" y="684"/>
                    <a:pt x="0" y="925"/>
                  </a:cubicBezTo>
                  <a:lnTo>
                    <a:pt x="0" y="3107"/>
                  </a:lnTo>
                  <a:lnTo>
                    <a:pt x="1134" y="2454"/>
                  </a:lnTo>
                  <a:lnTo>
                    <a:pt x="1134" y="272"/>
                  </a:lnTo>
                  <a:cubicBezTo>
                    <a:pt x="1134" y="101"/>
                    <a:pt x="1055" y="0"/>
                    <a:pt x="9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1501450" y="3414250"/>
              <a:ext cx="28150" cy="95275"/>
            </a:xfrm>
            <a:custGeom>
              <a:rect b="b" l="l" r="r" t="t"/>
              <a:pathLst>
                <a:path extrusionOk="0" h="3811" w="1126">
                  <a:moveTo>
                    <a:pt x="936" y="0"/>
                  </a:moveTo>
                  <a:cubicBezTo>
                    <a:pt x="897" y="0"/>
                    <a:pt x="854" y="13"/>
                    <a:pt x="808" y="39"/>
                  </a:cubicBezTo>
                  <a:lnTo>
                    <a:pt x="310" y="322"/>
                  </a:lnTo>
                  <a:cubicBezTo>
                    <a:pt x="121" y="468"/>
                    <a:pt x="0" y="692"/>
                    <a:pt x="0" y="924"/>
                  </a:cubicBezTo>
                  <a:lnTo>
                    <a:pt x="0" y="3810"/>
                  </a:lnTo>
                  <a:lnTo>
                    <a:pt x="1126" y="3158"/>
                  </a:lnTo>
                  <a:lnTo>
                    <a:pt x="1126" y="279"/>
                  </a:lnTo>
                  <a:cubicBezTo>
                    <a:pt x="1126" y="106"/>
                    <a:pt x="1049" y="0"/>
                    <a:pt x="9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424600" y="3377925"/>
              <a:ext cx="75150" cy="66500"/>
            </a:xfrm>
            <a:custGeom>
              <a:rect b="b" l="l" r="r" t="t"/>
              <a:pathLst>
                <a:path extrusionOk="0" h="2660" w="3006">
                  <a:moveTo>
                    <a:pt x="2861" y="1"/>
                  </a:moveTo>
                  <a:cubicBezTo>
                    <a:pt x="2835" y="1"/>
                    <a:pt x="2808" y="8"/>
                    <a:pt x="2782" y="23"/>
                  </a:cubicBezTo>
                  <a:lnTo>
                    <a:pt x="256" y="1475"/>
                  </a:lnTo>
                  <a:cubicBezTo>
                    <a:pt x="102" y="1561"/>
                    <a:pt x="7" y="1724"/>
                    <a:pt x="7" y="1904"/>
                  </a:cubicBezTo>
                  <a:lnTo>
                    <a:pt x="7" y="2506"/>
                  </a:lnTo>
                  <a:cubicBezTo>
                    <a:pt x="0" y="2593"/>
                    <a:pt x="78" y="2659"/>
                    <a:pt x="161" y="2659"/>
                  </a:cubicBezTo>
                  <a:cubicBezTo>
                    <a:pt x="184" y="2659"/>
                    <a:pt x="208" y="2654"/>
                    <a:pt x="230" y="2643"/>
                  </a:cubicBezTo>
                  <a:lnTo>
                    <a:pt x="2756" y="1183"/>
                  </a:lnTo>
                  <a:cubicBezTo>
                    <a:pt x="2911" y="1088"/>
                    <a:pt x="3005" y="925"/>
                    <a:pt x="3005" y="753"/>
                  </a:cubicBezTo>
                  <a:lnTo>
                    <a:pt x="3005" y="152"/>
                  </a:lnTo>
                  <a:cubicBezTo>
                    <a:pt x="3005" y="62"/>
                    <a:pt x="2938" y="1"/>
                    <a:pt x="2861" y="1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1400500" y="3364075"/>
              <a:ext cx="97100" cy="61475"/>
            </a:xfrm>
            <a:custGeom>
              <a:rect b="b" l="l" r="r" t="t"/>
              <a:pathLst>
                <a:path extrusionOk="0" h="2459" w="3884">
                  <a:moveTo>
                    <a:pt x="2870" y="1"/>
                  </a:moveTo>
                  <a:cubicBezTo>
                    <a:pt x="2842" y="1"/>
                    <a:pt x="2815" y="7"/>
                    <a:pt x="2792" y="18"/>
                  </a:cubicBezTo>
                  <a:lnTo>
                    <a:pt x="267" y="1479"/>
                  </a:lnTo>
                  <a:cubicBezTo>
                    <a:pt x="103" y="1556"/>
                    <a:pt x="0" y="1728"/>
                    <a:pt x="9" y="1908"/>
                  </a:cubicBezTo>
                  <a:lnTo>
                    <a:pt x="971" y="2458"/>
                  </a:lnTo>
                  <a:cubicBezTo>
                    <a:pt x="971" y="2278"/>
                    <a:pt x="1066" y="2115"/>
                    <a:pt x="1220" y="2029"/>
                  </a:cubicBezTo>
                  <a:lnTo>
                    <a:pt x="3746" y="568"/>
                  </a:lnTo>
                  <a:cubicBezTo>
                    <a:pt x="3770" y="554"/>
                    <a:pt x="3796" y="548"/>
                    <a:pt x="3822" y="548"/>
                  </a:cubicBezTo>
                  <a:cubicBezTo>
                    <a:pt x="3843" y="548"/>
                    <a:pt x="3864" y="552"/>
                    <a:pt x="3884" y="560"/>
                  </a:cubicBezTo>
                  <a:lnTo>
                    <a:pt x="2964" y="35"/>
                  </a:lnTo>
                  <a:cubicBezTo>
                    <a:pt x="2940" y="11"/>
                    <a:pt x="2905" y="1"/>
                    <a:pt x="287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23"/>
          <p:cNvSpPr txBox="1"/>
          <p:nvPr>
            <p:ph idx="4294967295" type="subTitle"/>
          </p:nvPr>
        </p:nvSpPr>
        <p:spPr>
          <a:xfrm>
            <a:off x="0" y="1387638"/>
            <a:ext cx="17847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Objetivo</a:t>
            </a:r>
            <a:r>
              <a:rPr lang="en"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 1</a:t>
            </a:r>
            <a:endParaRPr sz="18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23" name="Google Shape;223;p23"/>
          <p:cNvSpPr txBox="1"/>
          <p:nvPr>
            <p:ph idx="4294967295" type="subTitle"/>
          </p:nvPr>
        </p:nvSpPr>
        <p:spPr>
          <a:xfrm>
            <a:off x="0" y="1768600"/>
            <a:ext cx="17847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Facilitar la gestión de actividades y eventos de asociaciones y grupos musicales.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24" name="Google Shape;224;p23"/>
          <p:cNvCxnSpPr/>
          <p:nvPr/>
        </p:nvCxnSpPr>
        <p:spPr>
          <a:xfrm rot="10800000">
            <a:off x="4204450" y="1540401"/>
            <a:ext cx="0" cy="244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3"/>
          <p:cNvCxnSpPr/>
          <p:nvPr/>
        </p:nvCxnSpPr>
        <p:spPr>
          <a:xfrm rot="10800000">
            <a:off x="6556000" y="1540401"/>
            <a:ext cx="0" cy="244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3"/>
          <p:cNvCxnSpPr/>
          <p:nvPr/>
        </p:nvCxnSpPr>
        <p:spPr>
          <a:xfrm rot="10800000">
            <a:off x="1840775" y="1540395"/>
            <a:ext cx="0" cy="244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3"/>
          <p:cNvSpPr txBox="1"/>
          <p:nvPr>
            <p:ph idx="4294967295" type="subTitle"/>
          </p:nvPr>
        </p:nvSpPr>
        <p:spPr>
          <a:xfrm>
            <a:off x="2358250" y="1387638"/>
            <a:ext cx="17847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Objetivo </a:t>
            </a:r>
            <a:r>
              <a:rPr lang="en"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 2</a:t>
            </a:r>
            <a:endParaRPr sz="18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28" name="Google Shape;228;p23"/>
          <p:cNvSpPr txBox="1"/>
          <p:nvPr>
            <p:ph idx="4294967295" type="subTitle"/>
          </p:nvPr>
        </p:nvSpPr>
        <p:spPr>
          <a:xfrm>
            <a:off x="2358250" y="1768600"/>
            <a:ext cx="17847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Ofrecer una plataforma para compartir y almacenar recursos musicales.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9" name="Google Shape;229;p23"/>
          <p:cNvSpPr txBox="1"/>
          <p:nvPr>
            <p:ph idx="4294967295" type="subTitle"/>
          </p:nvPr>
        </p:nvSpPr>
        <p:spPr>
          <a:xfrm>
            <a:off x="4716500" y="1387638"/>
            <a:ext cx="17847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Objetivo </a:t>
            </a:r>
            <a:r>
              <a:rPr lang="en"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 3</a:t>
            </a:r>
            <a:endParaRPr sz="18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30" name="Google Shape;230;p23"/>
          <p:cNvSpPr txBox="1"/>
          <p:nvPr>
            <p:ph idx="4294967295" type="subTitle"/>
          </p:nvPr>
        </p:nvSpPr>
        <p:spPr>
          <a:xfrm>
            <a:off x="4309850" y="1768600"/>
            <a:ext cx="21912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Automatizar tareas administrativas para ahorrar tiempo y costes a los grupos musicale</a:t>
            </a: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s</a:t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31" name="Google Shape;231;p23"/>
          <p:cNvCxnSpPr/>
          <p:nvPr/>
        </p:nvCxnSpPr>
        <p:spPr>
          <a:xfrm>
            <a:off x="1831250" y="3979725"/>
            <a:ext cx="1758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3"/>
          <p:cNvCxnSpPr/>
          <p:nvPr/>
        </p:nvCxnSpPr>
        <p:spPr>
          <a:xfrm>
            <a:off x="4197860" y="3981275"/>
            <a:ext cx="1713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3" name="Google Shape;233;p23"/>
          <p:cNvGrpSpPr/>
          <p:nvPr/>
        </p:nvGrpSpPr>
        <p:grpSpPr>
          <a:xfrm>
            <a:off x="8217663" y="3612943"/>
            <a:ext cx="704898" cy="577255"/>
            <a:chOff x="4370666" y="1690503"/>
            <a:chExt cx="868529" cy="711256"/>
          </a:xfrm>
        </p:grpSpPr>
        <p:sp>
          <p:nvSpPr>
            <p:cNvPr id="234" name="Google Shape;234;p23"/>
            <p:cNvSpPr/>
            <p:nvPr/>
          </p:nvSpPr>
          <p:spPr>
            <a:xfrm>
              <a:off x="4370666" y="1690503"/>
              <a:ext cx="868529" cy="494888"/>
            </a:xfrm>
            <a:custGeom>
              <a:rect b="b" l="l" r="r" t="t"/>
              <a:pathLst>
                <a:path extrusionOk="0" h="9947" w="17457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802165" y="1937120"/>
              <a:ext cx="436329" cy="464639"/>
            </a:xfrm>
            <a:custGeom>
              <a:rect b="b" l="l" r="r" t="t"/>
              <a:pathLst>
                <a:path extrusionOk="0" h="9339" w="877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372065" y="1937120"/>
              <a:ext cx="432598" cy="464639"/>
            </a:xfrm>
            <a:custGeom>
              <a:rect b="b" l="l" r="r" t="t"/>
              <a:pathLst>
                <a:path extrusionOk="0" h="9339" w="8695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7" name="Google Shape;237;p23"/>
          <p:cNvCxnSpPr/>
          <p:nvPr/>
        </p:nvCxnSpPr>
        <p:spPr>
          <a:xfrm>
            <a:off x="6556010" y="3979725"/>
            <a:ext cx="1713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3"/>
          <p:cNvCxnSpPr/>
          <p:nvPr/>
        </p:nvCxnSpPr>
        <p:spPr>
          <a:xfrm rot="10800000">
            <a:off x="8922550" y="1540401"/>
            <a:ext cx="0" cy="244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3"/>
          <p:cNvSpPr txBox="1"/>
          <p:nvPr>
            <p:ph idx="4294967295" type="subTitle"/>
          </p:nvPr>
        </p:nvSpPr>
        <p:spPr>
          <a:xfrm>
            <a:off x="7013250" y="1387638"/>
            <a:ext cx="17847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Objetivo 4</a:t>
            </a:r>
            <a:endParaRPr sz="18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40" name="Google Shape;240;p23"/>
          <p:cNvSpPr txBox="1"/>
          <p:nvPr>
            <p:ph idx="4294967295" type="subTitle"/>
          </p:nvPr>
        </p:nvSpPr>
        <p:spPr>
          <a:xfrm>
            <a:off x="6643675" y="1768600"/>
            <a:ext cx="21912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Proporcionar herramientas para evaluar el progreso y rendimiento de estudiantes.</a:t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41" name="Google Shape;241;p23"/>
          <p:cNvGrpSpPr/>
          <p:nvPr/>
        </p:nvGrpSpPr>
        <p:grpSpPr>
          <a:xfrm>
            <a:off x="8416616" y="3304091"/>
            <a:ext cx="432534" cy="577244"/>
            <a:chOff x="8134650" y="2178350"/>
            <a:chExt cx="285200" cy="371075"/>
          </a:xfrm>
        </p:grpSpPr>
        <p:sp>
          <p:nvSpPr>
            <p:cNvPr id="242" name="Google Shape;242;p23"/>
            <p:cNvSpPr/>
            <p:nvPr/>
          </p:nvSpPr>
          <p:spPr>
            <a:xfrm>
              <a:off x="8134650" y="2178350"/>
              <a:ext cx="179375" cy="371075"/>
            </a:xfrm>
            <a:custGeom>
              <a:rect b="b" l="l" r="r" t="t"/>
              <a:pathLst>
                <a:path extrusionOk="0" h="14843" w="7175">
                  <a:moveTo>
                    <a:pt x="6845" y="1"/>
                  </a:moveTo>
                  <a:cubicBezTo>
                    <a:pt x="6780" y="1"/>
                    <a:pt x="6708" y="22"/>
                    <a:pt x="6633" y="66"/>
                  </a:cubicBezTo>
                  <a:lnTo>
                    <a:pt x="525" y="3588"/>
                  </a:lnTo>
                  <a:cubicBezTo>
                    <a:pt x="232" y="3760"/>
                    <a:pt x="0" y="4215"/>
                    <a:pt x="0" y="4602"/>
                  </a:cubicBezTo>
                  <a:lnTo>
                    <a:pt x="0" y="14379"/>
                  </a:lnTo>
                  <a:cubicBezTo>
                    <a:pt x="0" y="14669"/>
                    <a:pt x="131" y="14843"/>
                    <a:pt x="319" y="14843"/>
                  </a:cubicBezTo>
                  <a:cubicBezTo>
                    <a:pt x="382" y="14843"/>
                    <a:pt x="452" y="14824"/>
                    <a:pt x="525" y="14783"/>
                  </a:cubicBezTo>
                  <a:lnTo>
                    <a:pt x="6633" y="11252"/>
                  </a:lnTo>
                  <a:cubicBezTo>
                    <a:pt x="6925" y="11089"/>
                    <a:pt x="7174" y="10633"/>
                    <a:pt x="7166" y="10238"/>
                  </a:cubicBezTo>
                  <a:lnTo>
                    <a:pt x="7166" y="461"/>
                  </a:lnTo>
                  <a:cubicBezTo>
                    <a:pt x="7166" y="174"/>
                    <a:pt x="7033" y="1"/>
                    <a:pt x="6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8154400" y="2260400"/>
              <a:ext cx="64475" cy="41200"/>
            </a:xfrm>
            <a:custGeom>
              <a:rect b="b" l="l" r="r" t="t"/>
              <a:pathLst>
                <a:path extrusionOk="0" h="1648" w="2579">
                  <a:moveTo>
                    <a:pt x="2523" y="1"/>
                  </a:moveTo>
                  <a:cubicBezTo>
                    <a:pt x="2511" y="1"/>
                    <a:pt x="2498" y="5"/>
                    <a:pt x="2484" y="14"/>
                  </a:cubicBezTo>
                  <a:lnTo>
                    <a:pt x="95" y="1389"/>
                  </a:lnTo>
                  <a:cubicBezTo>
                    <a:pt x="35" y="1432"/>
                    <a:pt x="1" y="1492"/>
                    <a:pt x="1" y="1569"/>
                  </a:cubicBezTo>
                  <a:cubicBezTo>
                    <a:pt x="1" y="1620"/>
                    <a:pt x="25" y="1648"/>
                    <a:pt x="58" y="1648"/>
                  </a:cubicBezTo>
                  <a:cubicBezTo>
                    <a:pt x="70" y="1648"/>
                    <a:pt x="82" y="1644"/>
                    <a:pt x="95" y="1638"/>
                  </a:cubicBezTo>
                  <a:lnTo>
                    <a:pt x="2484" y="255"/>
                  </a:lnTo>
                  <a:cubicBezTo>
                    <a:pt x="2535" y="220"/>
                    <a:pt x="2570" y="152"/>
                    <a:pt x="2578" y="83"/>
                  </a:cubicBezTo>
                  <a:cubicBezTo>
                    <a:pt x="2578" y="33"/>
                    <a:pt x="2555" y="1"/>
                    <a:pt x="252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8154400" y="2258775"/>
              <a:ext cx="139650" cy="84600"/>
            </a:xfrm>
            <a:custGeom>
              <a:rect b="b" l="l" r="r" t="t"/>
              <a:pathLst>
                <a:path extrusionOk="0" h="3384" w="5586">
                  <a:moveTo>
                    <a:pt x="5527" y="1"/>
                  </a:moveTo>
                  <a:cubicBezTo>
                    <a:pt x="5516" y="1"/>
                    <a:pt x="5504" y="4"/>
                    <a:pt x="5491" y="10"/>
                  </a:cubicBezTo>
                  <a:lnTo>
                    <a:pt x="95" y="3129"/>
                  </a:lnTo>
                  <a:cubicBezTo>
                    <a:pt x="35" y="3172"/>
                    <a:pt x="1" y="3232"/>
                    <a:pt x="1" y="3301"/>
                  </a:cubicBezTo>
                  <a:cubicBezTo>
                    <a:pt x="1" y="3351"/>
                    <a:pt x="24" y="3383"/>
                    <a:pt x="56" y="3383"/>
                  </a:cubicBezTo>
                  <a:cubicBezTo>
                    <a:pt x="68" y="3383"/>
                    <a:pt x="82" y="3379"/>
                    <a:pt x="95" y="3370"/>
                  </a:cubicBezTo>
                  <a:lnTo>
                    <a:pt x="5491" y="260"/>
                  </a:lnTo>
                  <a:cubicBezTo>
                    <a:pt x="5551" y="217"/>
                    <a:pt x="5585" y="156"/>
                    <a:pt x="5585" y="88"/>
                  </a:cubicBezTo>
                  <a:cubicBezTo>
                    <a:pt x="5585" y="30"/>
                    <a:pt x="5561" y="1"/>
                    <a:pt x="5527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8154400" y="2300650"/>
              <a:ext cx="139650" cy="84600"/>
            </a:xfrm>
            <a:custGeom>
              <a:rect b="b" l="l" r="r" t="t"/>
              <a:pathLst>
                <a:path extrusionOk="0" h="3384" w="5586">
                  <a:moveTo>
                    <a:pt x="5528" y="1"/>
                  </a:moveTo>
                  <a:cubicBezTo>
                    <a:pt x="5517" y="1"/>
                    <a:pt x="5504" y="4"/>
                    <a:pt x="5491" y="11"/>
                  </a:cubicBezTo>
                  <a:lnTo>
                    <a:pt x="95" y="3129"/>
                  </a:lnTo>
                  <a:cubicBezTo>
                    <a:pt x="35" y="3164"/>
                    <a:pt x="1" y="3233"/>
                    <a:pt x="1" y="3301"/>
                  </a:cubicBezTo>
                  <a:cubicBezTo>
                    <a:pt x="1" y="3352"/>
                    <a:pt x="24" y="3383"/>
                    <a:pt x="56" y="3383"/>
                  </a:cubicBezTo>
                  <a:cubicBezTo>
                    <a:pt x="68" y="3383"/>
                    <a:pt x="82" y="3379"/>
                    <a:pt x="95" y="3370"/>
                  </a:cubicBezTo>
                  <a:lnTo>
                    <a:pt x="5491" y="260"/>
                  </a:lnTo>
                  <a:cubicBezTo>
                    <a:pt x="5551" y="217"/>
                    <a:pt x="5585" y="148"/>
                    <a:pt x="5585" y="79"/>
                  </a:cubicBezTo>
                  <a:cubicBezTo>
                    <a:pt x="5585" y="28"/>
                    <a:pt x="5561" y="1"/>
                    <a:pt x="552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8154400" y="2342550"/>
              <a:ext cx="139650" cy="84500"/>
            </a:xfrm>
            <a:custGeom>
              <a:rect b="b" l="l" r="r" t="t"/>
              <a:pathLst>
                <a:path extrusionOk="0" h="3380" w="5586">
                  <a:moveTo>
                    <a:pt x="5528" y="0"/>
                  </a:moveTo>
                  <a:cubicBezTo>
                    <a:pt x="5517" y="0"/>
                    <a:pt x="5504" y="3"/>
                    <a:pt x="5491" y="10"/>
                  </a:cubicBezTo>
                  <a:lnTo>
                    <a:pt x="95" y="3129"/>
                  </a:lnTo>
                  <a:cubicBezTo>
                    <a:pt x="35" y="3163"/>
                    <a:pt x="1" y="3232"/>
                    <a:pt x="1" y="3301"/>
                  </a:cubicBezTo>
                  <a:cubicBezTo>
                    <a:pt x="1" y="3352"/>
                    <a:pt x="25" y="3379"/>
                    <a:pt x="58" y="3379"/>
                  </a:cubicBezTo>
                  <a:cubicBezTo>
                    <a:pt x="70" y="3379"/>
                    <a:pt x="82" y="3376"/>
                    <a:pt x="95" y="3369"/>
                  </a:cubicBezTo>
                  <a:lnTo>
                    <a:pt x="5491" y="259"/>
                  </a:lnTo>
                  <a:cubicBezTo>
                    <a:pt x="5551" y="216"/>
                    <a:pt x="5585" y="148"/>
                    <a:pt x="5585" y="79"/>
                  </a:cubicBezTo>
                  <a:cubicBezTo>
                    <a:pt x="5585" y="28"/>
                    <a:pt x="5561" y="0"/>
                    <a:pt x="552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8154400" y="2384425"/>
              <a:ext cx="139650" cy="84500"/>
            </a:xfrm>
            <a:custGeom>
              <a:rect b="b" l="l" r="r" t="t"/>
              <a:pathLst>
                <a:path extrusionOk="0" h="3380" w="5586">
                  <a:moveTo>
                    <a:pt x="5528" y="1"/>
                  </a:moveTo>
                  <a:cubicBezTo>
                    <a:pt x="5517" y="1"/>
                    <a:pt x="5504" y="4"/>
                    <a:pt x="5491" y="10"/>
                  </a:cubicBezTo>
                  <a:lnTo>
                    <a:pt x="95" y="3120"/>
                  </a:lnTo>
                  <a:cubicBezTo>
                    <a:pt x="35" y="3163"/>
                    <a:pt x="1" y="3232"/>
                    <a:pt x="1" y="3301"/>
                  </a:cubicBezTo>
                  <a:cubicBezTo>
                    <a:pt x="1" y="3352"/>
                    <a:pt x="25" y="3379"/>
                    <a:pt x="58" y="3379"/>
                  </a:cubicBezTo>
                  <a:cubicBezTo>
                    <a:pt x="70" y="3379"/>
                    <a:pt x="82" y="3376"/>
                    <a:pt x="95" y="3370"/>
                  </a:cubicBezTo>
                  <a:lnTo>
                    <a:pt x="5491" y="251"/>
                  </a:lnTo>
                  <a:cubicBezTo>
                    <a:pt x="5551" y="217"/>
                    <a:pt x="5585" y="148"/>
                    <a:pt x="5585" y="79"/>
                  </a:cubicBezTo>
                  <a:cubicBezTo>
                    <a:pt x="5585" y="28"/>
                    <a:pt x="5561" y="1"/>
                    <a:pt x="552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8224425" y="2419200"/>
              <a:ext cx="74725" cy="59350"/>
            </a:xfrm>
            <a:custGeom>
              <a:rect b="b" l="l" r="r" t="t"/>
              <a:pathLst>
                <a:path extrusionOk="0" h="2374" w="2989">
                  <a:moveTo>
                    <a:pt x="2815" y="0"/>
                  </a:moveTo>
                  <a:cubicBezTo>
                    <a:pt x="2789" y="0"/>
                    <a:pt x="2765" y="11"/>
                    <a:pt x="2750" y="37"/>
                  </a:cubicBezTo>
                  <a:cubicBezTo>
                    <a:pt x="2655" y="183"/>
                    <a:pt x="2552" y="329"/>
                    <a:pt x="2466" y="441"/>
                  </a:cubicBezTo>
                  <a:cubicBezTo>
                    <a:pt x="2466" y="398"/>
                    <a:pt x="2458" y="346"/>
                    <a:pt x="2449" y="295"/>
                  </a:cubicBezTo>
                  <a:cubicBezTo>
                    <a:pt x="2432" y="243"/>
                    <a:pt x="2389" y="192"/>
                    <a:pt x="2329" y="192"/>
                  </a:cubicBezTo>
                  <a:cubicBezTo>
                    <a:pt x="2325" y="191"/>
                    <a:pt x="2321" y="191"/>
                    <a:pt x="2316" y="191"/>
                  </a:cubicBezTo>
                  <a:cubicBezTo>
                    <a:pt x="2220" y="191"/>
                    <a:pt x="2151" y="289"/>
                    <a:pt x="2011" y="561"/>
                  </a:cubicBezTo>
                  <a:cubicBezTo>
                    <a:pt x="2011" y="484"/>
                    <a:pt x="2011" y="406"/>
                    <a:pt x="1994" y="338"/>
                  </a:cubicBezTo>
                  <a:cubicBezTo>
                    <a:pt x="1977" y="226"/>
                    <a:pt x="1917" y="192"/>
                    <a:pt x="1865" y="192"/>
                  </a:cubicBezTo>
                  <a:cubicBezTo>
                    <a:pt x="1858" y="191"/>
                    <a:pt x="1851" y="190"/>
                    <a:pt x="1845" y="190"/>
                  </a:cubicBezTo>
                  <a:cubicBezTo>
                    <a:pt x="1730" y="190"/>
                    <a:pt x="1673" y="339"/>
                    <a:pt x="1470" y="819"/>
                  </a:cubicBezTo>
                  <a:lnTo>
                    <a:pt x="1435" y="905"/>
                  </a:lnTo>
                  <a:cubicBezTo>
                    <a:pt x="1496" y="707"/>
                    <a:pt x="1539" y="509"/>
                    <a:pt x="1556" y="303"/>
                  </a:cubicBezTo>
                  <a:cubicBezTo>
                    <a:pt x="1556" y="243"/>
                    <a:pt x="1513" y="192"/>
                    <a:pt x="1461" y="183"/>
                  </a:cubicBezTo>
                  <a:cubicBezTo>
                    <a:pt x="1449" y="179"/>
                    <a:pt x="1437" y="177"/>
                    <a:pt x="1425" y="177"/>
                  </a:cubicBezTo>
                  <a:cubicBezTo>
                    <a:pt x="1353" y="177"/>
                    <a:pt x="1276" y="253"/>
                    <a:pt x="1092" y="518"/>
                  </a:cubicBezTo>
                  <a:cubicBezTo>
                    <a:pt x="972" y="690"/>
                    <a:pt x="825" y="913"/>
                    <a:pt x="645" y="1214"/>
                  </a:cubicBezTo>
                  <a:cubicBezTo>
                    <a:pt x="336" y="1704"/>
                    <a:pt x="35" y="2219"/>
                    <a:pt x="35" y="2219"/>
                  </a:cubicBezTo>
                  <a:cubicBezTo>
                    <a:pt x="1" y="2288"/>
                    <a:pt x="52" y="2374"/>
                    <a:pt x="130" y="2374"/>
                  </a:cubicBezTo>
                  <a:cubicBezTo>
                    <a:pt x="173" y="2374"/>
                    <a:pt x="207" y="2357"/>
                    <a:pt x="224" y="2314"/>
                  </a:cubicBezTo>
                  <a:cubicBezTo>
                    <a:pt x="611" y="1661"/>
                    <a:pt x="1040" y="948"/>
                    <a:pt x="1289" y="595"/>
                  </a:cubicBezTo>
                  <a:lnTo>
                    <a:pt x="1289" y="595"/>
                  </a:lnTo>
                  <a:cubicBezTo>
                    <a:pt x="1255" y="759"/>
                    <a:pt x="1195" y="965"/>
                    <a:pt x="1152" y="1119"/>
                  </a:cubicBezTo>
                  <a:cubicBezTo>
                    <a:pt x="1109" y="1283"/>
                    <a:pt x="1066" y="1437"/>
                    <a:pt x="1032" y="1549"/>
                  </a:cubicBezTo>
                  <a:cubicBezTo>
                    <a:pt x="997" y="1712"/>
                    <a:pt x="963" y="1833"/>
                    <a:pt x="1075" y="1876"/>
                  </a:cubicBezTo>
                  <a:cubicBezTo>
                    <a:pt x="1090" y="1882"/>
                    <a:pt x="1105" y="1885"/>
                    <a:pt x="1118" y="1885"/>
                  </a:cubicBezTo>
                  <a:cubicBezTo>
                    <a:pt x="1196" y="1885"/>
                    <a:pt x="1247" y="1790"/>
                    <a:pt x="1298" y="1695"/>
                  </a:cubicBezTo>
                  <a:cubicBezTo>
                    <a:pt x="1435" y="1446"/>
                    <a:pt x="1556" y="1154"/>
                    <a:pt x="1667" y="896"/>
                  </a:cubicBezTo>
                  <a:cubicBezTo>
                    <a:pt x="1702" y="793"/>
                    <a:pt x="1753" y="681"/>
                    <a:pt x="1796" y="587"/>
                  </a:cubicBezTo>
                  <a:lnTo>
                    <a:pt x="1796" y="587"/>
                  </a:lnTo>
                  <a:cubicBezTo>
                    <a:pt x="1788" y="698"/>
                    <a:pt x="1771" y="810"/>
                    <a:pt x="1753" y="905"/>
                  </a:cubicBezTo>
                  <a:cubicBezTo>
                    <a:pt x="1745" y="956"/>
                    <a:pt x="1736" y="999"/>
                    <a:pt x="1736" y="1034"/>
                  </a:cubicBezTo>
                  <a:cubicBezTo>
                    <a:pt x="1728" y="1068"/>
                    <a:pt x="1710" y="1162"/>
                    <a:pt x="1805" y="1197"/>
                  </a:cubicBezTo>
                  <a:cubicBezTo>
                    <a:pt x="1819" y="1202"/>
                    <a:pt x="1832" y="1204"/>
                    <a:pt x="1844" y="1204"/>
                  </a:cubicBezTo>
                  <a:cubicBezTo>
                    <a:pt x="1914" y="1204"/>
                    <a:pt x="1956" y="1127"/>
                    <a:pt x="1985" y="1068"/>
                  </a:cubicBezTo>
                  <a:cubicBezTo>
                    <a:pt x="2020" y="1008"/>
                    <a:pt x="2054" y="939"/>
                    <a:pt x="2097" y="853"/>
                  </a:cubicBezTo>
                  <a:cubicBezTo>
                    <a:pt x="2131" y="776"/>
                    <a:pt x="2191" y="664"/>
                    <a:pt x="2243" y="570"/>
                  </a:cubicBezTo>
                  <a:lnTo>
                    <a:pt x="2243" y="570"/>
                  </a:lnTo>
                  <a:cubicBezTo>
                    <a:pt x="2234" y="587"/>
                    <a:pt x="2226" y="613"/>
                    <a:pt x="2226" y="630"/>
                  </a:cubicBezTo>
                  <a:cubicBezTo>
                    <a:pt x="2209" y="733"/>
                    <a:pt x="2200" y="819"/>
                    <a:pt x="2269" y="862"/>
                  </a:cubicBezTo>
                  <a:cubicBezTo>
                    <a:pt x="2289" y="872"/>
                    <a:pt x="2309" y="877"/>
                    <a:pt x="2329" y="877"/>
                  </a:cubicBezTo>
                  <a:cubicBezTo>
                    <a:pt x="2360" y="877"/>
                    <a:pt x="2389" y="865"/>
                    <a:pt x="2415" y="845"/>
                  </a:cubicBezTo>
                  <a:cubicBezTo>
                    <a:pt x="2595" y="630"/>
                    <a:pt x="2767" y="398"/>
                    <a:pt x="2930" y="166"/>
                  </a:cubicBezTo>
                  <a:cubicBezTo>
                    <a:pt x="2988" y="95"/>
                    <a:pt x="2892" y="0"/>
                    <a:pt x="2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8295300" y="2378875"/>
              <a:ext cx="37200" cy="42975"/>
            </a:xfrm>
            <a:custGeom>
              <a:rect b="b" l="l" r="r" t="t"/>
              <a:pathLst>
                <a:path extrusionOk="0" h="1719" w="1488">
                  <a:moveTo>
                    <a:pt x="817" y="0"/>
                  </a:moveTo>
                  <a:lnTo>
                    <a:pt x="800" y="18"/>
                  </a:lnTo>
                  <a:cubicBezTo>
                    <a:pt x="638" y="172"/>
                    <a:pt x="426" y="257"/>
                    <a:pt x="207" y="257"/>
                  </a:cubicBezTo>
                  <a:cubicBezTo>
                    <a:pt x="170" y="257"/>
                    <a:pt x="133" y="255"/>
                    <a:pt x="95" y="250"/>
                  </a:cubicBezTo>
                  <a:lnTo>
                    <a:pt x="1" y="1719"/>
                  </a:lnTo>
                  <a:lnTo>
                    <a:pt x="1418" y="1289"/>
                  </a:lnTo>
                  <a:cubicBezTo>
                    <a:pt x="1324" y="1049"/>
                    <a:pt x="1341" y="774"/>
                    <a:pt x="1479" y="550"/>
                  </a:cubicBezTo>
                  <a:lnTo>
                    <a:pt x="1487" y="533"/>
                  </a:lnTo>
                  <a:lnTo>
                    <a:pt x="1152" y="267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8313575" y="2350725"/>
              <a:ext cx="44250" cy="43350"/>
            </a:xfrm>
            <a:custGeom>
              <a:rect b="b" l="l" r="r" t="t"/>
              <a:pathLst>
                <a:path extrusionOk="0" h="1734" w="1770">
                  <a:moveTo>
                    <a:pt x="481" y="1"/>
                  </a:moveTo>
                  <a:lnTo>
                    <a:pt x="0" y="1058"/>
                  </a:lnTo>
                  <a:cubicBezTo>
                    <a:pt x="48" y="1447"/>
                    <a:pt x="375" y="1734"/>
                    <a:pt x="757" y="1734"/>
                  </a:cubicBezTo>
                  <a:cubicBezTo>
                    <a:pt x="788" y="1734"/>
                    <a:pt x="819" y="1732"/>
                    <a:pt x="851" y="1728"/>
                  </a:cubicBezTo>
                  <a:lnTo>
                    <a:pt x="1770" y="1023"/>
                  </a:lnTo>
                  <a:lnTo>
                    <a:pt x="1126" y="508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8327300" y="2268725"/>
              <a:ext cx="92550" cy="101400"/>
            </a:xfrm>
            <a:custGeom>
              <a:rect b="b" l="l" r="r" t="t"/>
              <a:pathLst>
                <a:path extrusionOk="0" h="4056" w="3702">
                  <a:moveTo>
                    <a:pt x="3227" y="0"/>
                  </a:moveTo>
                  <a:cubicBezTo>
                    <a:pt x="3172" y="0"/>
                    <a:pt x="3115" y="11"/>
                    <a:pt x="3060" y="33"/>
                  </a:cubicBezTo>
                  <a:cubicBezTo>
                    <a:pt x="2793" y="145"/>
                    <a:pt x="2544" y="291"/>
                    <a:pt x="2312" y="472"/>
                  </a:cubicBezTo>
                  <a:cubicBezTo>
                    <a:pt x="1719" y="918"/>
                    <a:pt x="1195" y="1434"/>
                    <a:pt x="740" y="2009"/>
                  </a:cubicBezTo>
                  <a:lnTo>
                    <a:pt x="130" y="2783"/>
                  </a:lnTo>
                  <a:cubicBezTo>
                    <a:pt x="1" y="2946"/>
                    <a:pt x="242" y="3341"/>
                    <a:pt x="663" y="3676"/>
                  </a:cubicBezTo>
                  <a:cubicBezTo>
                    <a:pt x="969" y="3914"/>
                    <a:pt x="1285" y="4056"/>
                    <a:pt x="1483" y="4056"/>
                  </a:cubicBezTo>
                  <a:cubicBezTo>
                    <a:pt x="1558" y="4056"/>
                    <a:pt x="1615" y="4036"/>
                    <a:pt x="1651" y="3994"/>
                  </a:cubicBezTo>
                  <a:lnTo>
                    <a:pt x="2261" y="3221"/>
                  </a:lnTo>
                  <a:cubicBezTo>
                    <a:pt x="2724" y="2645"/>
                    <a:pt x="3102" y="2009"/>
                    <a:pt x="3403" y="1331"/>
                  </a:cubicBezTo>
                  <a:cubicBezTo>
                    <a:pt x="3523" y="1064"/>
                    <a:pt x="3601" y="789"/>
                    <a:pt x="3652" y="506"/>
                  </a:cubicBezTo>
                  <a:cubicBezTo>
                    <a:pt x="3702" y="230"/>
                    <a:pt x="3483" y="0"/>
                    <a:pt x="3227" y="0"/>
                  </a:cubicBez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8317225" y="2338275"/>
              <a:ext cx="51350" cy="44750"/>
            </a:xfrm>
            <a:custGeom>
              <a:rect b="b" l="l" r="r" t="t"/>
              <a:pathLst>
                <a:path extrusionOk="0" h="1790" w="2054">
                  <a:moveTo>
                    <a:pt x="2054" y="1212"/>
                  </a:moveTo>
                  <a:lnTo>
                    <a:pt x="2053" y="1213"/>
                  </a:lnTo>
                  <a:lnTo>
                    <a:pt x="2053" y="1213"/>
                  </a:lnTo>
                  <a:cubicBezTo>
                    <a:pt x="2053" y="1212"/>
                    <a:pt x="2053" y="1212"/>
                    <a:pt x="2054" y="1212"/>
                  </a:cubicBezTo>
                  <a:close/>
                  <a:moveTo>
                    <a:pt x="533" y="1"/>
                  </a:moveTo>
                  <a:lnTo>
                    <a:pt x="120" y="516"/>
                  </a:lnTo>
                  <a:cubicBezTo>
                    <a:pt x="0" y="679"/>
                    <a:pt x="241" y="1075"/>
                    <a:pt x="662" y="1410"/>
                  </a:cubicBezTo>
                  <a:cubicBezTo>
                    <a:pt x="968" y="1647"/>
                    <a:pt x="1284" y="1789"/>
                    <a:pt x="1483" y="1789"/>
                  </a:cubicBezTo>
                  <a:cubicBezTo>
                    <a:pt x="1557" y="1789"/>
                    <a:pt x="1615" y="1770"/>
                    <a:pt x="1650" y="1728"/>
                  </a:cubicBezTo>
                  <a:lnTo>
                    <a:pt x="2053" y="1213"/>
                  </a:lnTo>
                  <a:lnTo>
                    <a:pt x="2053" y="1213"/>
                  </a:lnTo>
                  <a:cubicBezTo>
                    <a:pt x="2020" y="1255"/>
                    <a:pt x="1961" y="1275"/>
                    <a:pt x="1886" y="1275"/>
                  </a:cubicBezTo>
                  <a:cubicBezTo>
                    <a:pt x="1688" y="1275"/>
                    <a:pt x="1370" y="1136"/>
                    <a:pt x="1066" y="894"/>
                  </a:cubicBezTo>
                  <a:cubicBezTo>
                    <a:pt x="645" y="559"/>
                    <a:pt x="404" y="164"/>
                    <a:pt x="533" y="1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8295525" y="2398775"/>
              <a:ext cx="21300" cy="23300"/>
            </a:xfrm>
            <a:custGeom>
              <a:rect b="b" l="l" r="r" t="t"/>
              <a:pathLst>
                <a:path extrusionOk="0" h="932" w="852">
                  <a:moveTo>
                    <a:pt x="573" y="0"/>
                  </a:moveTo>
                  <a:cubicBezTo>
                    <a:pt x="428" y="0"/>
                    <a:pt x="306" y="174"/>
                    <a:pt x="413" y="321"/>
                  </a:cubicBezTo>
                  <a:lnTo>
                    <a:pt x="0" y="837"/>
                  </a:lnTo>
                  <a:lnTo>
                    <a:pt x="0" y="931"/>
                  </a:lnTo>
                  <a:lnTo>
                    <a:pt x="86" y="906"/>
                  </a:lnTo>
                  <a:lnTo>
                    <a:pt x="490" y="381"/>
                  </a:lnTo>
                  <a:cubicBezTo>
                    <a:pt x="520" y="394"/>
                    <a:pt x="549" y="400"/>
                    <a:pt x="576" y="400"/>
                  </a:cubicBezTo>
                  <a:cubicBezTo>
                    <a:pt x="746" y="400"/>
                    <a:pt x="852" y="172"/>
                    <a:pt x="696" y="46"/>
                  </a:cubicBezTo>
                  <a:cubicBezTo>
                    <a:pt x="657" y="14"/>
                    <a:pt x="614" y="0"/>
                    <a:pt x="57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/>
        </p:nvSpPr>
        <p:spPr>
          <a:xfrm>
            <a:off x="2798600" y="3991775"/>
            <a:ext cx="38607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300">
              <a:solidFill>
                <a:srgbClr val="434343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3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rPr>
              <a:t>MODELO VISTA-CONTROLADOR</a:t>
            </a:r>
            <a:endParaRPr sz="2300">
              <a:solidFill>
                <a:srgbClr val="434343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sis Medium"/>
                <a:ea typeface="Dosis Medium"/>
                <a:cs typeface="Dosis Medium"/>
                <a:sym typeface="Dosis Medium"/>
              </a:rPr>
              <a:t>Arquitectura de software comúnmente utilizada para implementar interfaces de usuario.</a:t>
            </a:r>
            <a:endParaRPr sz="1200">
              <a:solidFill>
                <a:srgbClr val="434343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259" name="Google Shape;259;p24"/>
          <p:cNvSpPr txBox="1"/>
          <p:nvPr/>
        </p:nvSpPr>
        <p:spPr>
          <a:xfrm>
            <a:off x="3478175" y="395275"/>
            <a:ext cx="15687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72000" marR="72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modelo</a:t>
            </a:r>
            <a:endParaRPr sz="17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260" name="Google Shape;260;p24"/>
          <p:cNvGrpSpPr/>
          <p:nvPr/>
        </p:nvGrpSpPr>
        <p:grpSpPr>
          <a:xfrm>
            <a:off x="2311085" y="2960177"/>
            <a:ext cx="1754920" cy="1246785"/>
            <a:chOff x="3933060" y="2210559"/>
            <a:chExt cx="1754920" cy="1246785"/>
          </a:xfrm>
        </p:grpSpPr>
        <p:sp>
          <p:nvSpPr>
            <p:cNvPr id="261" name="Google Shape;261;p24"/>
            <p:cNvSpPr/>
            <p:nvPr/>
          </p:nvSpPr>
          <p:spPr>
            <a:xfrm>
              <a:off x="3933060" y="2210559"/>
              <a:ext cx="1754920" cy="1000075"/>
            </a:xfrm>
            <a:custGeom>
              <a:rect b="b" l="l" r="r" t="t"/>
              <a:pathLst>
                <a:path extrusionOk="0" h="20101" w="35273">
                  <a:moveTo>
                    <a:pt x="17715" y="1"/>
                  </a:moveTo>
                  <a:lnTo>
                    <a:pt x="1" y="10049"/>
                  </a:lnTo>
                  <a:lnTo>
                    <a:pt x="17559" y="20101"/>
                  </a:lnTo>
                  <a:lnTo>
                    <a:pt x="35273" y="10049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4803323" y="2703879"/>
              <a:ext cx="881764" cy="750168"/>
            </a:xfrm>
            <a:custGeom>
              <a:rect b="b" l="l" r="r" t="t"/>
              <a:pathLst>
                <a:path extrusionOk="0" h="15078" w="17723">
                  <a:moveTo>
                    <a:pt x="17715" y="1"/>
                  </a:moveTo>
                  <a:lnTo>
                    <a:pt x="1" y="10053"/>
                  </a:lnTo>
                  <a:lnTo>
                    <a:pt x="8" y="15077"/>
                  </a:lnTo>
                  <a:lnTo>
                    <a:pt x="17722" y="5025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3933060" y="2707176"/>
              <a:ext cx="874002" cy="750168"/>
            </a:xfrm>
            <a:custGeom>
              <a:rect b="b" l="l" r="r" t="t"/>
              <a:pathLst>
                <a:path extrusionOk="0" h="15078" w="17567">
                  <a:moveTo>
                    <a:pt x="1" y="1"/>
                  </a:moveTo>
                  <a:lnTo>
                    <a:pt x="8" y="5025"/>
                  </a:lnTo>
                  <a:lnTo>
                    <a:pt x="17566" y="15077"/>
                  </a:lnTo>
                  <a:lnTo>
                    <a:pt x="17559" y="100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24"/>
          <p:cNvSpPr txBox="1"/>
          <p:nvPr>
            <p:ph type="ctrTitle"/>
          </p:nvPr>
        </p:nvSpPr>
        <p:spPr>
          <a:xfrm>
            <a:off x="948600" y="366800"/>
            <a:ext cx="2606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 software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265" name="Google Shape;265;p24"/>
          <p:cNvCxnSpPr/>
          <p:nvPr/>
        </p:nvCxnSpPr>
        <p:spPr>
          <a:xfrm flipH="1" rot="10800000">
            <a:off x="4066000" y="3615475"/>
            <a:ext cx="2825100" cy="4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4"/>
          <p:cNvCxnSpPr/>
          <p:nvPr/>
        </p:nvCxnSpPr>
        <p:spPr>
          <a:xfrm flipH="1" rot="10800000">
            <a:off x="3186600" y="1566150"/>
            <a:ext cx="1312200" cy="14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4"/>
          <p:cNvSpPr txBox="1"/>
          <p:nvPr/>
        </p:nvSpPr>
        <p:spPr>
          <a:xfrm>
            <a:off x="3892713" y="1097375"/>
            <a:ext cx="1568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72000" marR="72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osis Light"/>
                <a:ea typeface="Dosis Light"/>
                <a:cs typeface="Dosis Light"/>
                <a:sym typeface="Dosis Light"/>
              </a:rPr>
              <a:t>Mercury is the smallest planet in our Solar System</a:t>
            </a:r>
            <a:endParaRPr sz="1100">
              <a:solidFill>
                <a:schemeClr val="dk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5938950" y="771350"/>
            <a:ext cx="23529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Cada modelo se asocia con una tabla en la base de datos y proporciona una interfaz para realizar consultas y operaciones CRUD (crear, leer, actualizar, eliminar) en esa tabla</a:t>
            </a:r>
            <a:endParaRPr sz="1200">
              <a:solidFill>
                <a:schemeClr val="dk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grpSp>
        <p:nvGrpSpPr>
          <p:cNvPr id="269" name="Google Shape;269;p24"/>
          <p:cNvGrpSpPr/>
          <p:nvPr/>
        </p:nvGrpSpPr>
        <p:grpSpPr>
          <a:xfrm>
            <a:off x="5461423" y="2960177"/>
            <a:ext cx="1754920" cy="1246785"/>
            <a:chOff x="3933060" y="2210559"/>
            <a:chExt cx="1754920" cy="1246785"/>
          </a:xfrm>
        </p:grpSpPr>
        <p:sp>
          <p:nvSpPr>
            <p:cNvPr id="270" name="Google Shape;270;p24"/>
            <p:cNvSpPr/>
            <p:nvPr/>
          </p:nvSpPr>
          <p:spPr>
            <a:xfrm>
              <a:off x="3933060" y="2210559"/>
              <a:ext cx="1754920" cy="1000075"/>
            </a:xfrm>
            <a:custGeom>
              <a:rect b="b" l="l" r="r" t="t"/>
              <a:pathLst>
                <a:path extrusionOk="0" h="20101" w="35273">
                  <a:moveTo>
                    <a:pt x="17715" y="1"/>
                  </a:moveTo>
                  <a:lnTo>
                    <a:pt x="1" y="10049"/>
                  </a:lnTo>
                  <a:lnTo>
                    <a:pt x="17559" y="20101"/>
                  </a:lnTo>
                  <a:lnTo>
                    <a:pt x="35273" y="10049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4803323" y="2703879"/>
              <a:ext cx="881764" cy="750168"/>
            </a:xfrm>
            <a:custGeom>
              <a:rect b="b" l="l" r="r" t="t"/>
              <a:pathLst>
                <a:path extrusionOk="0" h="15078" w="17723">
                  <a:moveTo>
                    <a:pt x="17715" y="1"/>
                  </a:moveTo>
                  <a:lnTo>
                    <a:pt x="1" y="10053"/>
                  </a:lnTo>
                  <a:lnTo>
                    <a:pt x="8" y="15077"/>
                  </a:lnTo>
                  <a:lnTo>
                    <a:pt x="17722" y="5025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3933060" y="2707176"/>
              <a:ext cx="874002" cy="750168"/>
            </a:xfrm>
            <a:custGeom>
              <a:rect b="b" l="l" r="r" t="t"/>
              <a:pathLst>
                <a:path extrusionOk="0" h="15078" w="17567">
                  <a:moveTo>
                    <a:pt x="1" y="1"/>
                  </a:moveTo>
                  <a:lnTo>
                    <a:pt x="8" y="5025"/>
                  </a:lnTo>
                  <a:lnTo>
                    <a:pt x="17566" y="15077"/>
                  </a:lnTo>
                  <a:lnTo>
                    <a:pt x="17559" y="100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24"/>
          <p:cNvGrpSpPr/>
          <p:nvPr/>
        </p:nvGrpSpPr>
        <p:grpSpPr>
          <a:xfrm>
            <a:off x="3799598" y="742427"/>
            <a:ext cx="1754920" cy="1246785"/>
            <a:chOff x="3933060" y="2210559"/>
            <a:chExt cx="1754920" cy="1246785"/>
          </a:xfrm>
        </p:grpSpPr>
        <p:sp>
          <p:nvSpPr>
            <p:cNvPr id="274" name="Google Shape;274;p24"/>
            <p:cNvSpPr/>
            <p:nvPr/>
          </p:nvSpPr>
          <p:spPr>
            <a:xfrm>
              <a:off x="3933060" y="2210559"/>
              <a:ext cx="1754920" cy="1000075"/>
            </a:xfrm>
            <a:custGeom>
              <a:rect b="b" l="l" r="r" t="t"/>
              <a:pathLst>
                <a:path extrusionOk="0" h="20101" w="35273">
                  <a:moveTo>
                    <a:pt x="17715" y="1"/>
                  </a:moveTo>
                  <a:lnTo>
                    <a:pt x="1" y="10049"/>
                  </a:lnTo>
                  <a:lnTo>
                    <a:pt x="17559" y="20101"/>
                  </a:lnTo>
                  <a:lnTo>
                    <a:pt x="35273" y="10049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4803323" y="2703879"/>
              <a:ext cx="881764" cy="750168"/>
            </a:xfrm>
            <a:custGeom>
              <a:rect b="b" l="l" r="r" t="t"/>
              <a:pathLst>
                <a:path extrusionOk="0" h="15078" w="17723">
                  <a:moveTo>
                    <a:pt x="17715" y="1"/>
                  </a:moveTo>
                  <a:lnTo>
                    <a:pt x="1" y="10053"/>
                  </a:lnTo>
                  <a:lnTo>
                    <a:pt x="8" y="15077"/>
                  </a:lnTo>
                  <a:lnTo>
                    <a:pt x="17722" y="5025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3933060" y="2707176"/>
              <a:ext cx="874002" cy="750168"/>
            </a:xfrm>
            <a:custGeom>
              <a:rect b="b" l="l" r="r" t="t"/>
              <a:pathLst>
                <a:path extrusionOk="0" h="15078" w="17567">
                  <a:moveTo>
                    <a:pt x="1" y="1"/>
                  </a:moveTo>
                  <a:lnTo>
                    <a:pt x="8" y="5025"/>
                  </a:lnTo>
                  <a:lnTo>
                    <a:pt x="17566" y="15077"/>
                  </a:lnTo>
                  <a:lnTo>
                    <a:pt x="17559" y="100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7" name="Google Shape;277;p24"/>
          <p:cNvCxnSpPr/>
          <p:nvPr/>
        </p:nvCxnSpPr>
        <p:spPr>
          <a:xfrm>
            <a:off x="5143500" y="1688900"/>
            <a:ext cx="1182300" cy="12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24"/>
          <p:cNvSpPr txBox="1"/>
          <p:nvPr/>
        </p:nvSpPr>
        <p:spPr>
          <a:xfrm>
            <a:off x="6797375" y="2748000"/>
            <a:ext cx="15687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72000" marR="72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controlador</a:t>
            </a:r>
            <a:endParaRPr sz="17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251525" y="2747988"/>
            <a:ext cx="15687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72000" marR="72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vista</a:t>
            </a:r>
            <a:endParaRPr sz="17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80" name="Google Shape;280;p24"/>
          <p:cNvSpPr txBox="1"/>
          <p:nvPr/>
        </p:nvSpPr>
        <p:spPr>
          <a:xfrm>
            <a:off x="5938950" y="327475"/>
            <a:ext cx="2352900" cy="411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osis"/>
                <a:ea typeface="Dosis"/>
                <a:cs typeface="Dosis"/>
                <a:sym typeface="Dosis"/>
              </a:rPr>
              <a:t>Representa los datos y la lógica de negocio de la aplicación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7208200" y="3023700"/>
            <a:ext cx="1935900" cy="411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Intermediario entre la vista y el modelo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2" name="Google Shape;282;p24"/>
          <p:cNvSpPr txBox="1"/>
          <p:nvPr/>
        </p:nvSpPr>
        <p:spPr>
          <a:xfrm>
            <a:off x="7208200" y="3435000"/>
            <a:ext cx="19359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Es responsable de recibir las acciones y eventos generados por el usuario a través de la interfaz de usuario y traducirlos en acciones que el modelo debe realizar. </a:t>
            </a:r>
            <a:endParaRPr sz="1200">
              <a:solidFill>
                <a:schemeClr val="dk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283" name="Google Shape;283;p24"/>
          <p:cNvSpPr txBox="1"/>
          <p:nvPr/>
        </p:nvSpPr>
        <p:spPr>
          <a:xfrm>
            <a:off x="61375" y="3023700"/>
            <a:ext cx="2249700" cy="411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Capa encargada de la presentación de los datos al usuario</a:t>
            </a:r>
            <a:endParaRPr sz="1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4" name="Google Shape;284;p24"/>
          <p:cNvSpPr txBox="1"/>
          <p:nvPr/>
        </p:nvSpPr>
        <p:spPr>
          <a:xfrm>
            <a:off x="0" y="3435000"/>
            <a:ext cx="2249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Representa la interfaz de usuario y se encarga de mostrar los datos proporcionados por el modelo de una manera adecuada para su visualización</a:t>
            </a:r>
            <a:endParaRPr sz="1200">
              <a:solidFill>
                <a:schemeClr val="dk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idx="7" type="subTitle"/>
          </p:nvPr>
        </p:nvSpPr>
        <p:spPr>
          <a:xfrm>
            <a:off x="6189715" y="430318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Buzón de sugerencias y Soporte Técnico</a:t>
            </a:r>
            <a:endParaRPr sz="1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0" name="Google Shape;290;p25"/>
          <p:cNvSpPr txBox="1"/>
          <p:nvPr>
            <p:ph idx="8" type="subTitle"/>
          </p:nvPr>
        </p:nvSpPr>
        <p:spPr>
          <a:xfrm>
            <a:off x="587856" y="43038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Acceso rápido y sencillo a los recursos musicales, Intercambia materiales entre los miembros del grupo.</a:t>
            </a:r>
            <a:endParaRPr sz="1200"/>
          </a:p>
        </p:txBody>
      </p:sp>
      <p:sp>
        <p:nvSpPr>
          <p:cNvPr id="291" name="Google Shape;291;p25"/>
          <p:cNvSpPr txBox="1"/>
          <p:nvPr>
            <p:ph idx="9" type="subTitle"/>
          </p:nvPr>
        </p:nvSpPr>
        <p:spPr>
          <a:xfrm>
            <a:off x="3350260" y="430368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Programa y planifica tus actividades y eventos de forma fácil e intuitiva.</a:t>
            </a:r>
            <a:endParaRPr sz="1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2" name="Google Shape;292;p25"/>
          <p:cNvSpPr txBox="1"/>
          <p:nvPr>
            <p:ph idx="13" type="subTitle"/>
          </p:nvPr>
        </p:nvSpPr>
        <p:spPr>
          <a:xfrm>
            <a:off x="6189715" y="3987427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contacto</a:t>
            </a:r>
            <a:endParaRPr/>
          </a:p>
        </p:txBody>
      </p:sp>
      <p:sp>
        <p:nvSpPr>
          <p:cNvPr id="293" name="Google Shape;293;p25"/>
          <p:cNvSpPr txBox="1"/>
          <p:nvPr>
            <p:ph idx="14" type="subTitle"/>
          </p:nvPr>
        </p:nvSpPr>
        <p:spPr>
          <a:xfrm>
            <a:off x="587856" y="39880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Archivo</a:t>
            </a:r>
            <a:endParaRPr/>
          </a:p>
        </p:txBody>
      </p:sp>
      <p:sp>
        <p:nvSpPr>
          <p:cNvPr id="294" name="Google Shape;294;p25"/>
          <p:cNvSpPr txBox="1"/>
          <p:nvPr>
            <p:ph idx="15" type="subTitle"/>
          </p:nvPr>
        </p:nvSpPr>
        <p:spPr>
          <a:xfrm>
            <a:off x="3350260" y="3987927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Calendario</a:t>
            </a:r>
            <a:endParaRPr/>
          </a:p>
        </p:txBody>
      </p:sp>
      <p:sp>
        <p:nvSpPr>
          <p:cNvPr id="295" name="Google Shape;295;p25"/>
          <p:cNvSpPr txBox="1"/>
          <p:nvPr>
            <p:ph idx="4" type="subTitle"/>
          </p:nvPr>
        </p:nvSpPr>
        <p:spPr>
          <a:xfrm>
            <a:off x="6189715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Gestión de usuarios</a:t>
            </a:r>
            <a:endParaRPr/>
          </a:p>
        </p:txBody>
      </p:sp>
      <p:sp>
        <p:nvSpPr>
          <p:cNvPr id="296" name="Google Shape;296;p25"/>
          <p:cNvSpPr txBox="1"/>
          <p:nvPr>
            <p:ph idx="5" type="subTitle"/>
          </p:nvPr>
        </p:nvSpPr>
        <p:spPr>
          <a:xfrm>
            <a:off x="587856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y registro</a:t>
            </a:r>
            <a:endParaRPr/>
          </a:p>
        </p:txBody>
      </p:sp>
      <p:sp>
        <p:nvSpPr>
          <p:cNvPr id="297" name="Google Shape;297;p25"/>
          <p:cNvSpPr txBox="1"/>
          <p:nvPr>
            <p:ph idx="6" type="subTitle"/>
          </p:nvPr>
        </p:nvSpPr>
        <p:spPr>
          <a:xfrm>
            <a:off x="3359110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Menú de navegación</a:t>
            </a:r>
            <a:endParaRPr/>
          </a:p>
        </p:txBody>
      </p:sp>
      <p:sp>
        <p:nvSpPr>
          <p:cNvPr id="298" name="Google Shape;298;p25"/>
          <p:cNvSpPr txBox="1"/>
          <p:nvPr>
            <p:ph idx="3" type="subTitle"/>
          </p:nvPr>
        </p:nvSpPr>
        <p:spPr>
          <a:xfrm>
            <a:off x="3359110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Menú de navegación desplegable con acceso a las diferentes secciones</a:t>
            </a:r>
            <a:endParaRPr sz="1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9" name="Google Shape;299;p25"/>
          <p:cNvSpPr txBox="1"/>
          <p:nvPr>
            <p:ph idx="1" type="subTitle"/>
          </p:nvPr>
        </p:nvSpPr>
        <p:spPr>
          <a:xfrm>
            <a:off x="6189715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Gestión de la información relativa a los usuarios (nombre, apellidos, username, email)</a:t>
            </a:r>
            <a:endParaRPr sz="1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00" name="Google Shape;300;p25"/>
          <p:cNvSpPr txBox="1"/>
          <p:nvPr>
            <p:ph idx="2" type="subTitle"/>
          </p:nvPr>
        </p:nvSpPr>
        <p:spPr>
          <a:xfrm>
            <a:off x="587856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Sistema de login y registro con medidas de seguridad de Encriptación y Hashing de contraseñas, Captcha para evitar bots, autenticación de usuarios y validación de formularios.</a:t>
            </a:r>
            <a:endParaRPr sz="1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01" name="Google Shape;301;p25"/>
          <p:cNvSpPr txBox="1"/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Principales funcionalidades</a:t>
            </a:r>
            <a:endParaRPr/>
          </a:p>
        </p:txBody>
      </p:sp>
      <p:pic>
        <p:nvPicPr>
          <p:cNvPr id="302" name="Google Shape;3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950" y="14534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350" y="14534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7813" y="14534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5950" y="3391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58350" y="3391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97825" y="33914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/>
          <p:nvPr>
            <p:ph type="title"/>
          </p:nvPr>
        </p:nvSpPr>
        <p:spPr>
          <a:xfrm flipH="1">
            <a:off x="856201" y="1049500"/>
            <a:ext cx="37158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Posibles ampliaciones y 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modificaciones</a:t>
            </a:r>
            <a:endParaRPr sz="3200"/>
          </a:p>
        </p:txBody>
      </p:sp>
      <p:sp>
        <p:nvSpPr>
          <p:cNvPr id="313" name="Google Shape;313;p26"/>
          <p:cNvSpPr txBox="1"/>
          <p:nvPr>
            <p:ph idx="1" type="subTitle"/>
          </p:nvPr>
        </p:nvSpPr>
        <p:spPr>
          <a:xfrm>
            <a:off x="856200" y="2602250"/>
            <a:ext cx="3854100" cy="23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osis"/>
              <a:buChar char="●"/>
            </a:pPr>
            <a:r>
              <a:rPr b="1" lang="en" sz="11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Nuevas secciones </a:t>
            </a:r>
            <a:r>
              <a:rPr lang="en" sz="11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→ “Asistencia”, “Presupuesto” y “Evaluación (Calificaciones y Logros)”.</a:t>
            </a:r>
            <a:endParaRPr sz="11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osis"/>
              <a:buChar char="●"/>
            </a:pPr>
            <a:r>
              <a:rPr b="1" lang="en" sz="11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Usuario</a:t>
            </a:r>
            <a:r>
              <a:rPr lang="en" sz="11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→ Opción de modificar contraseña e imagen de perfil.</a:t>
            </a:r>
            <a:endParaRPr sz="11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osis"/>
              <a:buChar char="●"/>
            </a:pPr>
            <a:r>
              <a:rPr b="1" lang="en" sz="11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Calendario </a:t>
            </a:r>
            <a:r>
              <a:rPr lang="en" sz="11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→ Posibilidad de inserción de archivos mediante el método draggable (arrastrable).</a:t>
            </a:r>
            <a:endParaRPr sz="11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osis"/>
              <a:buChar char="●"/>
            </a:pPr>
            <a:r>
              <a:rPr b="1" lang="en" sz="11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Archivo</a:t>
            </a:r>
            <a:r>
              <a:rPr lang="en" sz="11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→ Soporte para archivos  multimedia (audio y vídeo)</a:t>
            </a:r>
            <a:endParaRPr sz="11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osis"/>
              <a:buChar char="●"/>
            </a:pPr>
            <a:r>
              <a:rPr b="1" lang="en" sz="11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Versiones</a:t>
            </a:r>
            <a:r>
              <a:rPr lang="en" sz="11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app para dispositivos portátiles y versión de escritorio.</a:t>
            </a:r>
            <a:endParaRPr sz="11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" name="Google Shape;314;p26"/>
          <p:cNvGrpSpPr/>
          <p:nvPr/>
        </p:nvGrpSpPr>
        <p:grpSpPr>
          <a:xfrm>
            <a:off x="5143511" y="850152"/>
            <a:ext cx="2988070" cy="3443450"/>
            <a:chOff x="1483125" y="2035600"/>
            <a:chExt cx="2179800" cy="2512000"/>
          </a:xfrm>
        </p:grpSpPr>
        <p:sp>
          <p:nvSpPr>
            <p:cNvPr id="315" name="Google Shape;315;p26"/>
            <p:cNvSpPr/>
            <p:nvPr/>
          </p:nvSpPr>
          <p:spPr>
            <a:xfrm>
              <a:off x="2119150" y="3658450"/>
              <a:ext cx="1543775" cy="889150"/>
            </a:xfrm>
            <a:custGeom>
              <a:rect b="b" l="l" r="r" t="t"/>
              <a:pathLst>
                <a:path extrusionOk="0" h="35566" w="61751">
                  <a:moveTo>
                    <a:pt x="60014" y="1"/>
                  </a:moveTo>
                  <a:cubicBezTo>
                    <a:pt x="59821" y="1"/>
                    <a:pt x="59629" y="43"/>
                    <a:pt x="59483" y="128"/>
                  </a:cubicBezTo>
                  <a:lnTo>
                    <a:pt x="292" y="34286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1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6" y="35566"/>
                    <a:pt x="2118" y="35523"/>
                    <a:pt x="2265" y="35438"/>
                  </a:cubicBezTo>
                  <a:lnTo>
                    <a:pt x="61455" y="1281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7" y="128"/>
                  </a:lnTo>
                  <a:cubicBezTo>
                    <a:pt x="60399" y="43"/>
                    <a:pt x="60206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1819725" y="3486000"/>
              <a:ext cx="1543775" cy="889175"/>
            </a:xfrm>
            <a:custGeom>
              <a:rect b="b" l="l" r="r" t="t"/>
              <a:pathLst>
                <a:path extrusionOk="0" h="35567" w="61751">
                  <a:moveTo>
                    <a:pt x="60016" y="1"/>
                  </a:moveTo>
                  <a:cubicBezTo>
                    <a:pt x="59823" y="1"/>
                    <a:pt x="59631" y="43"/>
                    <a:pt x="59483" y="128"/>
                  </a:cubicBezTo>
                  <a:lnTo>
                    <a:pt x="292" y="34289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4" y="35441"/>
                  </a:lnTo>
                  <a:cubicBezTo>
                    <a:pt x="1350" y="35525"/>
                    <a:pt x="1542" y="35566"/>
                    <a:pt x="1734" y="35566"/>
                  </a:cubicBezTo>
                  <a:cubicBezTo>
                    <a:pt x="1926" y="35566"/>
                    <a:pt x="2119" y="35525"/>
                    <a:pt x="2268" y="35441"/>
                  </a:cubicBezTo>
                  <a:lnTo>
                    <a:pt x="61457" y="1280"/>
                  </a:lnTo>
                  <a:cubicBezTo>
                    <a:pt x="61750" y="1110"/>
                    <a:pt x="61750" y="835"/>
                    <a:pt x="61457" y="668"/>
                  </a:cubicBezTo>
                  <a:lnTo>
                    <a:pt x="60547" y="128"/>
                  </a:lnTo>
                  <a:cubicBezTo>
                    <a:pt x="60400" y="43"/>
                    <a:pt x="60208" y="1"/>
                    <a:pt x="60016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1520350" y="3313625"/>
              <a:ext cx="1543800" cy="889150"/>
            </a:xfrm>
            <a:custGeom>
              <a:rect b="b" l="l" r="r" t="t"/>
              <a:pathLst>
                <a:path extrusionOk="0" h="35566" w="61752">
                  <a:moveTo>
                    <a:pt x="60014" y="1"/>
                  </a:moveTo>
                  <a:cubicBezTo>
                    <a:pt x="59822" y="1"/>
                    <a:pt x="59630" y="43"/>
                    <a:pt x="59484" y="128"/>
                  </a:cubicBezTo>
                  <a:lnTo>
                    <a:pt x="293" y="34285"/>
                  </a:lnTo>
                  <a:cubicBezTo>
                    <a:pt x="1" y="34456"/>
                    <a:pt x="1" y="34731"/>
                    <a:pt x="293" y="34902"/>
                  </a:cubicBezTo>
                  <a:lnTo>
                    <a:pt x="1200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7" y="35566"/>
                    <a:pt x="2119" y="35523"/>
                    <a:pt x="2265" y="35438"/>
                  </a:cubicBezTo>
                  <a:lnTo>
                    <a:pt x="61455" y="1280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8" y="128"/>
                  </a:lnTo>
                  <a:cubicBezTo>
                    <a:pt x="60400" y="43"/>
                    <a:pt x="60207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1483125" y="3860925"/>
              <a:ext cx="26375" cy="97400"/>
            </a:xfrm>
            <a:custGeom>
              <a:rect b="b" l="l" r="r" t="t"/>
              <a:pathLst>
                <a:path extrusionOk="0" h="3896" w="1055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1541075" y="2035625"/>
              <a:ext cx="1496475" cy="2150950"/>
            </a:xfrm>
            <a:custGeom>
              <a:rect b="b" l="l" r="r" t="t"/>
              <a:pathLst>
                <a:path extrusionOk="0" h="86038" w="59859">
                  <a:moveTo>
                    <a:pt x="58873" y="1"/>
                  </a:moveTo>
                  <a:cubicBezTo>
                    <a:pt x="58679" y="1"/>
                    <a:pt x="58481" y="45"/>
                    <a:pt x="58328" y="132"/>
                  </a:cubicBezTo>
                  <a:lnTo>
                    <a:pt x="531" y="33501"/>
                  </a:lnTo>
                  <a:cubicBezTo>
                    <a:pt x="239" y="33667"/>
                    <a:pt x="1" y="34082"/>
                    <a:pt x="1" y="34419"/>
                  </a:cubicBezTo>
                  <a:lnTo>
                    <a:pt x="1" y="85022"/>
                  </a:lnTo>
                  <a:cubicBezTo>
                    <a:pt x="1" y="85361"/>
                    <a:pt x="222" y="85763"/>
                    <a:pt x="498" y="85923"/>
                  </a:cubicBezTo>
                  <a:cubicBezTo>
                    <a:pt x="630" y="86000"/>
                    <a:pt x="806" y="86038"/>
                    <a:pt x="986" y="86038"/>
                  </a:cubicBezTo>
                  <a:cubicBezTo>
                    <a:pt x="1180" y="86038"/>
                    <a:pt x="1378" y="85994"/>
                    <a:pt x="1531" y="85906"/>
                  </a:cubicBezTo>
                  <a:lnTo>
                    <a:pt x="59324" y="52540"/>
                  </a:lnTo>
                  <a:cubicBezTo>
                    <a:pt x="59620" y="52370"/>
                    <a:pt x="59858" y="51955"/>
                    <a:pt x="59858" y="51618"/>
                  </a:cubicBezTo>
                  <a:lnTo>
                    <a:pt x="59858" y="1015"/>
                  </a:lnTo>
                  <a:cubicBezTo>
                    <a:pt x="59858" y="676"/>
                    <a:pt x="59634" y="275"/>
                    <a:pt x="59358" y="115"/>
                  </a:cubicBezTo>
                  <a:cubicBezTo>
                    <a:pt x="59226" y="38"/>
                    <a:pt x="59052" y="1"/>
                    <a:pt x="5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3012850" y="2035600"/>
              <a:ext cx="9225" cy="1550"/>
            </a:xfrm>
            <a:custGeom>
              <a:rect b="b" l="l" r="r" t="t"/>
              <a:pathLst>
                <a:path extrusionOk="0" h="62" w="369">
                  <a:moveTo>
                    <a:pt x="1" y="1"/>
                  </a:moveTo>
                  <a:cubicBezTo>
                    <a:pt x="131" y="1"/>
                    <a:pt x="259" y="21"/>
                    <a:pt x="368" y="62"/>
                  </a:cubicBezTo>
                  <a:cubicBezTo>
                    <a:pt x="259" y="21"/>
                    <a:pt x="134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1541000" y="2890900"/>
              <a:ext cx="800" cy="162700"/>
            </a:xfrm>
            <a:custGeom>
              <a:rect b="b" l="l" r="r" t="t"/>
              <a:pathLst>
                <a:path extrusionOk="0" h="6508" w="32">
                  <a:moveTo>
                    <a:pt x="32" y="1"/>
                  </a:moveTo>
                  <a:lnTo>
                    <a:pt x="32" y="1"/>
                  </a:lnTo>
                  <a:cubicBezTo>
                    <a:pt x="28" y="4"/>
                    <a:pt x="28" y="7"/>
                    <a:pt x="28" y="14"/>
                  </a:cubicBezTo>
                  <a:cubicBezTo>
                    <a:pt x="24" y="24"/>
                    <a:pt x="21" y="31"/>
                    <a:pt x="21" y="42"/>
                  </a:cubicBezTo>
                  <a:cubicBezTo>
                    <a:pt x="24" y="28"/>
                    <a:pt x="28" y="14"/>
                    <a:pt x="32" y="1"/>
                  </a:cubicBezTo>
                  <a:close/>
                  <a:moveTo>
                    <a:pt x="15" y="68"/>
                  </a:moveTo>
                  <a:cubicBezTo>
                    <a:pt x="13" y="80"/>
                    <a:pt x="11" y="91"/>
                    <a:pt x="10" y="103"/>
                  </a:cubicBezTo>
                  <a:lnTo>
                    <a:pt x="10" y="103"/>
                  </a:lnTo>
                  <a:cubicBezTo>
                    <a:pt x="12" y="92"/>
                    <a:pt x="13" y="80"/>
                    <a:pt x="15" y="68"/>
                  </a:cubicBezTo>
                  <a:close/>
                  <a:moveTo>
                    <a:pt x="10" y="103"/>
                  </a:moveTo>
                  <a:cubicBezTo>
                    <a:pt x="8" y="117"/>
                    <a:pt x="6" y="132"/>
                    <a:pt x="4" y="147"/>
                  </a:cubicBezTo>
                  <a:cubicBezTo>
                    <a:pt x="1" y="167"/>
                    <a:pt x="1" y="188"/>
                    <a:pt x="1" y="211"/>
                  </a:cubicBezTo>
                  <a:lnTo>
                    <a:pt x="1" y="6508"/>
                  </a:lnTo>
                  <a:lnTo>
                    <a:pt x="4" y="6508"/>
                  </a:lnTo>
                  <a:lnTo>
                    <a:pt x="4" y="208"/>
                  </a:lnTo>
                  <a:cubicBezTo>
                    <a:pt x="4" y="175"/>
                    <a:pt x="6" y="139"/>
                    <a:pt x="10" y="103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1541075" y="2883000"/>
              <a:ext cx="28850" cy="185050"/>
            </a:xfrm>
            <a:custGeom>
              <a:rect b="b" l="l" r="r" t="t"/>
              <a:pathLst>
                <a:path extrusionOk="0" h="7402" w="1154">
                  <a:moveTo>
                    <a:pt x="158" y="0"/>
                  </a:moveTo>
                  <a:cubicBezTo>
                    <a:pt x="100" y="99"/>
                    <a:pt x="56" y="207"/>
                    <a:pt x="29" y="317"/>
                  </a:cubicBezTo>
                  <a:cubicBezTo>
                    <a:pt x="25" y="330"/>
                    <a:pt x="21" y="344"/>
                    <a:pt x="18" y="358"/>
                  </a:cubicBezTo>
                  <a:cubicBezTo>
                    <a:pt x="15" y="367"/>
                    <a:pt x="15" y="378"/>
                    <a:pt x="12" y="384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6824"/>
                  </a:lnTo>
                  <a:lnTo>
                    <a:pt x="997" y="7402"/>
                  </a:lnTo>
                  <a:lnTo>
                    <a:pt x="997" y="1102"/>
                  </a:lnTo>
                  <a:cubicBezTo>
                    <a:pt x="997" y="932"/>
                    <a:pt x="1058" y="742"/>
                    <a:pt x="1154" y="579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1566000" y="2132075"/>
              <a:ext cx="1471550" cy="2052950"/>
            </a:xfrm>
            <a:custGeom>
              <a:rect b="b" l="l" r="r" t="t"/>
              <a:pathLst>
                <a:path extrusionOk="0" h="82118" w="58862">
                  <a:moveTo>
                    <a:pt x="58857" y="0"/>
                  </a:moveTo>
                  <a:lnTo>
                    <a:pt x="16493" y="24458"/>
                  </a:lnTo>
                  <a:cubicBezTo>
                    <a:pt x="16481" y="24466"/>
                    <a:pt x="16467" y="24469"/>
                    <a:pt x="16453" y="24469"/>
                  </a:cubicBezTo>
                  <a:cubicBezTo>
                    <a:pt x="16304" y="24469"/>
                    <a:pt x="16080" y="24072"/>
                    <a:pt x="15853" y="23676"/>
                  </a:cubicBezTo>
                  <a:cubicBezTo>
                    <a:pt x="15629" y="23277"/>
                    <a:pt x="15402" y="22881"/>
                    <a:pt x="15253" y="22881"/>
                  </a:cubicBezTo>
                  <a:cubicBezTo>
                    <a:pt x="15239" y="22881"/>
                    <a:pt x="15227" y="22884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1758" y="32965"/>
                    <a:pt x="1466" y="33134"/>
                  </a:cubicBezTo>
                  <a:lnTo>
                    <a:pt x="0" y="33981"/>
                  </a:lnTo>
                  <a:lnTo>
                    <a:pt x="0" y="81738"/>
                  </a:lnTo>
                  <a:cubicBezTo>
                    <a:pt x="0" y="81979"/>
                    <a:pt x="120" y="82117"/>
                    <a:pt x="293" y="82117"/>
                  </a:cubicBezTo>
                  <a:cubicBezTo>
                    <a:pt x="365" y="82117"/>
                    <a:pt x="445" y="82094"/>
                    <a:pt x="531" y="82044"/>
                  </a:cubicBezTo>
                  <a:lnTo>
                    <a:pt x="58327" y="48678"/>
                  </a:lnTo>
                  <a:cubicBezTo>
                    <a:pt x="58623" y="48509"/>
                    <a:pt x="58861" y="48097"/>
                    <a:pt x="58861" y="47757"/>
                  </a:cubicBez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1566000" y="2132075"/>
              <a:ext cx="1471450" cy="935975"/>
            </a:xfrm>
            <a:custGeom>
              <a:rect b="b" l="l" r="r" t="t"/>
              <a:pathLst>
                <a:path extrusionOk="0" h="37439" w="58858">
                  <a:moveTo>
                    <a:pt x="58857" y="0"/>
                  </a:moveTo>
                  <a:lnTo>
                    <a:pt x="16962" y="24190"/>
                  </a:lnTo>
                  <a:cubicBezTo>
                    <a:pt x="16882" y="24237"/>
                    <a:pt x="16817" y="24258"/>
                    <a:pt x="16762" y="24258"/>
                  </a:cubicBezTo>
                  <a:cubicBezTo>
                    <a:pt x="16617" y="24258"/>
                    <a:pt x="16539" y="24111"/>
                    <a:pt x="16418" y="23900"/>
                  </a:cubicBezTo>
                  <a:lnTo>
                    <a:pt x="15963" y="23075"/>
                  </a:lnTo>
                  <a:cubicBezTo>
                    <a:pt x="15833" y="22860"/>
                    <a:pt x="15702" y="22777"/>
                    <a:pt x="15557" y="22777"/>
                  </a:cubicBezTo>
                  <a:cubicBezTo>
                    <a:pt x="15451" y="22777"/>
                    <a:pt x="15339" y="22821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2112" y="30690"/>
                    <a:pt x="1996" y="31139"/>
                  </a:cubicBezTo>
                  <a:lnTo>
                    <a:pt x="1626" y="32424"/>
                  </a:lnTo>
                  <a:cubicBezTo>
                    <a:pt x="1486" y="32921"/>
                    <a:pt x="1387" y="33179"/>
                    <a:pt x="1095" y="33345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2958375" y="2103250"/>
              <a:ext cx="33525" cy="43225"/>
            </a:xfrm>
            <a:custGeom>
              <a:rect b="b" l="l" r="r" t="t"/>
              <a:pathLst>
                <a:path extrusionOk="0" h="1729" w="1341">
                  <a:moveTo>
                    <a:pt x="970" y="1"/>
                  </a:moveTo>
                  <a:cubicBezTo>
                    <a:pt x="880" y="1"/>
                    <a:pt x="778" y="30"/>
                    <a:pt x="670" y="92"/>
                  </a:cubicBezTo>
                  <a:cubicBezTo>
                    <a:pt x="300" y="306"/>
                    <a:pt x="0" y="824"/>
                    <a:pt x="0" y="1252"/>
                  </a:cubicBezTo>
                  <a:cubicBezTo>
                    <a:pt x="0" y="1554"/>
                    <a:pt x="152" y="1729"/>
                    <a:pt x="373" y="1729"/>
                  </a:cubicBezTo>
                  <a:cubicBezTo>
                    <a:pt x="463" y="1729"/>
                    <a:pt x="564" y="1700"/>
                    <a:pt x="670" y="1640"/>
                  </a:cubicBezTo>
                  <a:cubicBezTo>
                    <a:pt x="1041" y="1425"/>
                    <a:pt x="1340" y="905"/>
                    <a:pt x="1340" y="480"/>
                  </a:cubicBezTo>
                  <a:cubicBezTo>
                    <a:pt x="1340" y="176"/>
                    <a:pt x="1190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2898200" y="2138000"/>
              <a:ext cx="33425" cy="43225"/>
            </a:xfrm>
            <a:custGeom>
              <a:rect b="b" l="l" r="r" t="t"/>
              <a:pathLst>
                <a:path extrusionOk="0" h="1729" w="1337">
                  <a:moveTo>
                    <a:pt x="968" y="1"/>
                  </a:moveTo>
                  <a:cubicBezTo>
                    <a:pt x="878" y="1"/>
                    <a:pt x="777" y="30"/>
                    <a:pt x="670" y="93"/>
                  </a:cubicBezTo>
                  <a:cubicBezTo>
                    <a:pt x="300" y="303"/>
                    <a:pt x="0" y="824"/>
                    <a:pt x="0" y="1252"/>
                  </a:cubicBezTo>
                  <a:cubicBezTo>
                    <a:pt x="0" y="1554"/>
                    <a:pt x="151" y="1728"/>
                    <a:pt x="370" y="1728"/>
                  </a:cubicBezTo>
                  <a:cubicBezTo>
                    <a:pt x="461" y="1728"/>
                    <a:pt x="562" y="1699"/>
                    <a:pt x="670" y="1637"/>
                  </a:cubicBezTo>
                  <a:cubicBezTo>
                    <a:pt x="1037" y="1422"/>
                    <a:pt x="1337" y="906"/>
                    <a:pt x="1337" y="477"/>
                  </a:cubicBezTo>
                  <a:cubicBezTo>
                    <a:pt x="1337" y="176"/>
                    <a:pt x="1186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2837950" y="2172700"/>
              <a:ext cx="33500" cy="43250"/>
            </a:xfrm>
            <a:custGeom>
              <a:rect b="b" l="l" r="r" t="t"/>
              <a:pathLst>
                <a:path extrusionOk="0" h="1730" w="1340">
                  <a:moveTo>
                    <a:pt x="970" y="0"/>
                  </a:moveTo>
                  <a:cubicBezTo>
                    <a:pt x="879" y="0"/>
                    <a:pt x="778" y="30"/>
                    <a:pt x="670" y="92"/>
                  </a:cubicBezTo>
                  <a:cubicBezTo>
                    <a:pt x="300" y="306"/>
                    <a:pt x="0" y="826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2" y="1700"/>
                    <a:pt x="670" y="1639"/>
                  </a:cubicBezTo>
                  <a:cubicBezTo>
                    <a:pt x="1040" y="1424"/>
                    <a:pt x="1340" y="905"/>
                    <a:pt x="1340" y="480"/>
                  </a:cubicBezTo>
                  <a:cubicBezTo>
                    <a:pt x="1340" y="176"/>
                    <a:pt x="1189" y="0"/>
                    <a:pt x="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1600000" y="2980475"/>
              <a:ext cx="28750" cy="36000"/>
            </a:xfrm>
            <a:custGeom>
              <a:rect b="b" l="l" r="r" t="t"/>
              <a:pathLst>
                <a:path extrusionOk="0" h="1440" w="1150">
                  <a:moveTo>
                    <a:pt x="544" y="1"/>
                  </a:moveTo>
                  <a:cubicBezTo>
                    <a:pt x="520" y="1"/>
                    <a:pt x="496" y="21"/>
                    <a:pt x="476" y="59"/>
                  </a:cubicBezTo>
                  <a:lnTo>
                    <a:pt x="24" y="929"/>
                  </a:lnTo>
                  <a:lnTo>
                    <a:pt x="21" y="932"/>
                  </a:lnTo>
                  <a:cubicBezTo>
                    <a:pt x="18" y="943"/>
                    <a:pt x="13" y="953"/>
                    <a:pt x="10" y="967"/>
                  </a:cubicBezTo>
                  <a:cubicBezTo>
                    <a:pt x="7" y="970"/>
                    <a:pt x="7" y="973"/>
                    <a:pt x="7" y="976"/>
                  </a:cubicBezTo>
                  <a:cubicBezTo>
                    <a:pt x="4" y="990"/>
                    <a:pt x="0" y="1007"/>
                    <a:pt x="0" y="1021"/>
                  </a:cubicBezTo>
                  <a:cubicBezTo>
                    <a:pt x="0" y="1034"/>
                    <a:pt x="4" y="1048"/>
                    <a:pt x="7" y="1058"/>
                  </a:cubicBezTo>
                  <a:cubicBezTo>
                    <a:pt x="7" y="1061"/>
                    <a:pt x="7" y="1061"/>
                    <a:pt x="10" y="1065"/>
                  </a:cubicBezTo>
                  <a:cubicBezTo>
                    <a:pt x="13" y="1072"/>
                    <a:pt x="18" y="1078"/>
                    <a:pt x="21" y="1082"/>
                  </a:cubicBezTo>
                  <a:lnTo>
                    <a:pt x="24" y="1086"/>
                  </a:lnTo>
                  <a:lnTo>
                    <a:pt x="476" y="1433"/>
                  </a:lnTo>
                  <a:cubicBezTo>
                    <a:pt x="483" y="1439"/>
                    <a:pt x="490" y="1439"/>
                    <a:pt x="496" y="1439"/>
                  </a:cubicBezTo>
                  <a:cubicBezTo>
                    <a:pt x="503" y="1439"/>
                    <a:pt x="514" y="1439"/>
                    <a:pt x="520" y="1433"/>
                  </a:cubicBezTo>
                  <a:cubicBezTo>
                    <a:pt x="537" y="1422"/>
                    <a:pt x="558" y="1398"/>
                    <a:pt x="572" y="1367"/>
                  </a:cubicBezTo>
                  <a:cubicBezTo>
                    <a:pt x="595" y="1313"/>
                    <a:pt x="592" y="1249"/>
                    <a:pt x="564" y="1225"/>
                  </a:cubicBezTo>
                  <a:lnTo>
                    <a:pt x="245" y="984"/>
                  </a:lnTo>
                  <a:lnTo>
                    <a:pt x="1082" y="501"/>
                  </a:lnTo>
                  <a:cubicBezTo>
                    <a:pt x="1119" y="477"/>
                    <a:pt x="1149" y="416"/>
                    <a:pt x="1149" y="358"/>
                  </a:cubicBezTo>
                  <a:cubicBezTo>
                    <a:pt x="1149" y="314"/>
                    <a:pt x="1129" y="286"/>
                    <a:pt x="1105" y="286"/>
                  </a:cubicBezTo>
                  <a:cubicBezTo>
                    <a:pt x="1099" y="286"/>
                    <a:pt x="1088" y="290"/>
                    <a:pt x="1082" y="293"/>
                  </a:cubicBezTo>
                  <a:lnTo>
                    <a:pt x="245" y="776"/>
                  </a:lnTo>
                  <a:lnTo>
                    <a:pt x="564" y="164"/>
                  </a:lnTo>
                  <a:cubicBezTo>
                    <a:pt x="592" y="110"/>
                    <a:pt x="595" y="41"/>
                    <a:pt x="572" y="14"/>
                  </a:cubicBezTo>
                  <a:cubicBezTo>
                    <a:pt x="564" y="5"/>
                    <a:pt x="554" y="1"/>
                    <a:pt x="544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1642750" y="2954225"/>
              <a:ext cx="28750" cy="36075"/>
            </a:xfrm>
            <a:custGeom>
              <a:rect b="b" l="l" r="r" t="t"/>
              <a:pathLst>
                <a:path extrusionOk="0" h="1443" w="1150">
                  <a:moveTo>
                    <a:pt x="653" y="0"/>
                  </a:moveTo>
                  <a:cubicBezTo>
                    <a:pt x="626" y="0"/>
                    <a:pt x="599" y="27"/>
                    <a:pt x="578" y="71"/>
                  </a:cubicBezTo>
                  <a:cubicBezTo>
                    <a:pt x="555" y="129"/>
                    <a:pt x="558" y="194"/>
                    <a:pt x="585" y="214"/>
                  </a:cubicBezTo>
                  <a:lnTo>
                    <a:pt x="901" y="459"/>
                  </a:lnTo>
                  <a:lnTo>
                    <a:pt x="68" y="942"/>
                  </a:lnTo>
                  <a:cubicBezTo>
                    <a:pt x="31" y="962"/>
                    <a:pt x="1" y="1027"/>
                    <a:pt x="1" y="1082"/>
                  </a:cubicBezTo>
                  <a:cubicBezTo>
                    <a:pt x="1" y="1126"/>
                    <a:pt x="17" y="1153"/>
                    <a:pt x="45" y="1153"/>
                  </a:cubicBezTo>
                  <a:cubicBezTo>
                    <a:pt x="51" y="1153"/>
                    <a:pt x="58" y="1153"/>
                    <a:pt x="68" y="1146"/>
                  </a:cubicBezTo>
                  <a:lnTo>
                    <a:pt x="901" y="667"/>
                  </a:lnTo>
                  <a:lnTo>
                    <a:pt x="901" y="667"/>
                  </a:lnTo>
                  <a:lnTo>
                    <a:pt x="585" y="1279"/>
                  </a:lnTo>
                  <a:cubicBezTo>
                    <a:pt x="558" y="1330"/>
                    <a:pt x="555" y="1397"/>
                    <a:pt x="578" y="1428"/>
                  </a:cubicBezTo>
                  <a:cubicBezTo>
                    <a:pt x="585" y="1435"/>
                    <a:pt x="595" y="1442"/>
                    <a:pt x="605" y="1442"/>
                  </a:cubicBezTo>
                  <a:cubicBezTo>
                    <a:pt x="613" y="1442"/>
                    <a:pt x="619" y="1438"/>
                    <a:pt x="629" y="1432"/>
                  </a:cubicBezTo>
                  <a:cubicBezTo>
                    <a:pt x="643" y="1425"/>
                    <a:pt x="660" y="1408"/>
                    <a:pt x="674" y="1381"/>
                  </a:cubicBezTo>
                  <a:lnTo>
                    <a:pt x="1126" y="510"/>
                  </a:lnTo>
                  <a:lnTo>
                    <a:pt x="1126" y="507"/>
                  </a:lnTo>
                  <a:cubicBezTo>
                    <a:pt x="1132" y="497"/>
                    <a:pt x="1136" y="487"/>
                    <a:pt x="1139" y="476"/>
                  </a:cubicBezTo>
                  <a:cubicBezTo>
                    <a:pt x="1139" y="473"/>
                    <a:pt x="1143" y="470"/>
                    <a:pt x="1143" y="466"/>
                  </a:cubicBezTo>
                  <a:cubicBezTo>
                    <a:pt x="1146" y="449"/>
                    <a:pt x="1149" y="435"/>
                    <a:pt x="1149" y="418"/>
                  </a:cubicBezTo>
                  <a:cubicBezTo>
                    <a:pt x="1149" y="405"/>
                    <a:pt x="1146" y="391"/>
                    <a:pt x="1143" y="381"/>
                  </a:cubicBezTo>
                  <a:cubicBezTo>
                    <a:pt x="1143" y="377"/>
                    <a:pt x="1139" y="377"/>
                    <a:pt x="1139" y="374"/>
                  </a:cubicBezTo>
                  <a:cubicBezTo>
                    <a:pt x="1136" y="368"/>
                    <a:pt x="1132" y="361"/>
                    <a:pt x="1126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6" y="4"/>
                    <a:pt x="660" y="0"/>
                    <a:pt x="653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1688300" y="2916725"/>
              <a:ext cx="25950" cy="51725"/>
            </a:xfrm>
            <a:custGeom>
              <a:rect b="b" l="l" r="r" t="t"/>
              <a:pathLst>
                <a:path extrusionOk="0" h="2069" w="1038">
                  <a:moveTo>
                    <a:pt x="959" y="1"/>
                  </a:moveTo>
                  <a:cubicBezTo>
                    <a:pt x="942" y="1"/>
                    <a:pt x="925" y="18"/>
                    <a:pt x="912" y="49"/>
                  </a:cubicBezTo>
                  <a:lnTo>
                    <a:pt x="799" y="327"/>
                  </a:lnTo>
                  <a:cubicBezTo>
                    <a:pt x="790" y="327"/>
                    <a:pt x="779" y="324"/>
                    <a:pt x="769" y="324"/>
                  </a:cubicBezTo>
                  <a:cubicBezTo>
                    <a:pt x="582" y="324"/>
                    <a:pt x="361" y="515"/>
                    <a:pt x="208" y="834"/>
                  </a:cubicBezTo>
                  <a:cubicBezTo>
                    <a:pt x="1" y="1273"/>
                    <a:pt x="1" y="1789"/>
                    <a:pt x="208" y="1990"/>
                  </a:cubicBezTo>
                  <a:cubicBezTo>
                    <a:pt x="263" y="2041"/>
                    <a:pt x="327" y="2068"/>
                    <a:pt x="395" y="2068"/>
                  </a:cubicBezTo>
                  <a:cubicBezTo>
                    <a:pt x="456" y="2068"/>
                    <a:pt x="520" y="2048"/>
                    <a:pt x="582" y="2010"/>
                  </a:cubicBezTo>
                  <a:cubicBezTo>
                    <a:pt x="718" y="1932"/>
                    <a:pt x="854" y="1775"/>
                    <a:pt x="959" y="1555"/>
                  </a:cubicBezTo>
                  <a:cubicBezTo>
                    <a:pt x="983" y="1500"/>
                    <a:pt x="983" y="1436"/>
                    <a:pt x="959" y="1408"/>
                  </a:cubicBezTo>
                  <a:cubicBezTo>
                    <a:pt x="953" y="1402"/>
                    <a:pt x="942" y="1398"/>
                    <a:pt x="936" y="1398"/>
                  </a:cubicBezTo>
                  <a:cubicBezTo>
                    <a:pt x="912" y="1398"/>
                    <a:pt x="881" y="1422"/>
                    <a:pt x="864" y="1463"/>
                  </a:cubicBezTo>
                  <a:cubicBezTo>
                    <a:pt x="749" y="1704"/>
                    <a:pt x="586" y="1847"/>
                    <a:pt x="443" y="1847"/>
                  </a:cubicBezTo>
                  <a:cubicBezTo>
                    <a:pt x="391" y="1847"/>
                    <a:pt x="344" y="1827"/>
                    <a:pt x="303" y="1786"/>
                  </a:cubicBezTo>
                  <a:cubicBezTo>
                    <a:pt x="150" y="1640"/>
                    <a:pt x="150" y="1252"/>
                    <a:pt x="303" y="926"/>
                  </a:cubicBezTo>
                  <a:cubicBezTo>
                    <a:pt x="412" y="691"/>
                    <a:pt x="572" y="556"/>
                    <a:pt x="708" y="548"/>
                  </a:cubicBezTo>
                  <a:lnTo>
                    <a:pt x="708" y="548"/>
                  </a:lnTo>
                  <a:lnTo>
                    <a:pt x="622" y="755"/>
                  </a:lnTo>
                  <a:cubicBezTo>
                    <a:pt x="606" y="804"/>
                    <a:pt x="616" y="844"/>
                    <a:pt x="640" y="844"/>
                  </a:cubicBezTo>
                  <a:cubicBezTo>
                    <a:pt x="643" y="844"/>
                    <a:pt x="650" y="844"/>
                    <a:pt x="657" y="841"/>
                  </a:cubicBezTo>
                  <a:lnTo>
                    <a:pt x="997" y="617"/>
                  </a:lnTo>
                  <a:cubicBezTo>
                    <a:pt x="1021" y="603"/>
                    <a:pt x="1038" y="559"/>
                    <a:pt x="1034" y="525"/>
                  </a:cubicBezTo>
                  <a:lnTo>
                    <a:pt x="983" y="35"/>
                  </a:lnTo>
                  <a:cubicBezTo>
                    <a:pt x="983" y="15"/>
                    <a:pt x="973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1922225" y="2722350"/>
              <a:ext cx="23475" cy="46700"/>
            </a:xfrm>
            <a:custGeom>
              <a:rect b="b" l="l" r="r" t="t"/>
              <a:pathLst>
                <a:path extrusionOk="0" h="1868" w="939">
                  <a:moveTo>
                    <a:pt x="870" y="0"/>
                  </a:moveTo>
                  <a:cubicBezTo>
                    <a:pt x="840" y="0"/>
                    <a:pt x="799" y="35"/>
                    <a:pt x="775" y="89"/>
                  </a:cubicBezTo>
                  <a:lnTo>
                    <a:pt x="469" y="735"/>
                  </a:lnTo>
                  <a:lnTo>
                    <a:pt x="167" y="443"/>
                  </a:lnTo>
                  <a:cubicBezTo>
                    <a:pt x="156" y="432"/>
                    <a:pt x="143" y="429"/>
                    <a:pt x="132" y="429"/>
                  </a:cubicBezTo>
                  <a:cubicBezTo>
                    <a:pt x="98" y="429"/>
                    <a:pt x="61" y="460"/>
                    <a:pt x="34" y="518"/>
                  </a:cubicBezTo>
                  <a:cubicBezTo>
                    <a:pt x="0" y="592"/>
                    <a:pt x="0" y="684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4"/>
                    <a:pt x="54" y="1867"/>
                    <a:pt x="68" y="1867"/>
                  </a:cubicBezTo>
                  <a:cubicBezTo>
                    <a:pt x="78" y="1867"/>
                    <a:pt x="88" y="1864"/>
                    <a:pt x="98" y="1860"/>
                  </a:cubicBezTo>
                  <a:cubicBezTo>
                    <a:pt x="123" y="1847"/>
                    <a:pt x="146" y="1819"/>
                    <a:pt x="167" y="1778"/>
                  </a:cubicBezTo>
                  <a:lnTo>
                    <a:pt x="469" y="1136"/>
                  </a:lnTo>
                  <a:lnTo>
                    <a:pt x="775" y="1428"/>
                  </a:lnTo>
                  <a:cubicBezTo>
                    <a:pt x="782" y="1439"/>
                    <a:pt x="796" y="1442"/>
                    <a:pt x="806" y="1442"/>
                  </a:cubicBezTo>
                  <a:cubicBezTo>
                    <a:pt x="816" y="1442"/>
                    <a:pt x="826" y="1439"/>
                    <a:pt x="840" y="1432"/>
                  </a:cubicBezTo>
                  <a:cubicBezTo>
                    <a:pt x="863" y="1419"/>
                    <a:pt x="887" y="1391"/>
                    <a:pt x="904" y="1354"/>
                  </a:cubicBezTo>
                  <a:cubicBezTo>
                    <a:pt x="939" y="1276"/>
                    <a:pt x="939" y="1187"/>
                    <a:pt x="904" y="1153"/>
                  </a:cubicBezTo>
                  <a:lnTo>
                    <a:pt x="598" y="861"/>
                  </a:lnTo>
                  <a:lnTo>
                    <a:pt x="904" y="215"/>
                  </a:lnTo>
                  <a:cubicBezTo>
                    <a:pt x="939" y="140"/>
                    <a:pt x="939" y="49"/>
                    <a:pt x="904" y="14"/>
                  </a:cubicBezTo>
                  <a:cubicBezTo>
                    <a:pt x="894" y="8"/>
                    <a:pt x="884" y="0"/>
                    <a:pt x="870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1740575" y="2195850"/>
              <a:ext cx="1222075" cy="751100"/>
            </a:xfrm>
            <a:custGeom>
              <a:rect b="b" l="l" r="r" t="t"/>
              <a:pathLst>
                <a:path extrusionOk="0" h="30044" w="48883">
                  <a:moveTo>
                    <a:pt x="48590" y="0"/>
                  </a:moveTo>
                  <a:cubicBezTo>
                    <a:pt x="48518" y="0"/>
                    <a:pt x="48438" y="24"/>
                    <a:pt x="48353" y="73"/>
                  </a:cubicBezTo>
                  <a:lnTo>
                    <a:pt x="535" y="27666"/>
                  </a:lnTo>
                  <a:cubicBezTo>
                    <a:pt x="238" y="27836"/>
                    <a:pt x="0" y="28248"/>
                    <a:pt x="0" y="28588"/>
                  </a:cubicBezTo>
                  <a:lnTo>
                    <a:pt x="0" y="29662"/>
                  </a:lnTo>
                  <a:cubicBezTo>
                    <a:pt x="0" y="29904"/>
                    <a:pt x="120" y="30044"/>
                    <a:pt x="296" y="30044"/>
                  </a:cubicBezTo>
                  <a:cubicBezTo>
                    <a:pt x="368" y="30044"/>
                    <a:pt x="449" y="30021"/>
                    <a:pt x="535" y="29972"/>
                  </a:cubicBezTo>
                  <a:lnTo>
                    <a:pt x="48353" y="2375"/>
                  </a:lnTo>
                  <a:cubicBezTo>
                    <a:pt x="48645" y="2205"/>
                    <a:pt x="48883" y="1794"/>
                    <a:pt x="48883" y="1454"/>
                  </a:cubicBezTo>
                  <a:lnTo>
                    <a:pt x="48883" y="379"/>
                  </a:lnTo>
                  <a:cubicBezTo>
                    <a:pt x="48883" y="139"/>
                    <a:pt x="48763" y="0"/>
                    <a:pt x="4859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2925050" y="2211200"/>
              <a:ext cx="30625" cy="43950"/>
            </a:xfrm>
            <a:custGeom>
              <a:rect b="b" l="l" r="r" t="t"/>
              <a:pathLst>
                <a:path extrusionOk="0" h="1758" w="1225">
                  <a:moveTo>
                    <a:pt x="633" y="10"/>
                  </a:moveTo>
                  <a:cubicBezTo>
                    <a:pt x="644" y="10"/>
                    <a:pt x="654" y="17"/>
                    <a:pt x="657" y="27"/>
                  </a:cubicBezTo>
                  <a:lnTo>
                    <a:pt x="800" y="327"/>
                  </a:lnTo>
                  <a:cubicBezTo>
                    <a:pt x="805" y="342"/>
                    <a:pt x="818" y="350"/>
                    <a:pt x="834" y="350"/>
                  </a:cubicBezTo>
                  <a:cubicBezTo>
                    <a:pt x="840" y="350"/>
                    <a:pt x="845" y="349"/>
                    <a:pt x="851" y="347"/>
                  </a:cubicBezTo>
                  <a:lnTo>
                    <a:pt x="1164" y="228"/>
                  </a:lnTo>
                  <a:cubicBezTo>
                    <a:pt x="1169" y="225"/>
                    <a:pt x="1174" y="224"/>
                    <a:pt x="1178" y="224"/>
                  </a:cubicBezTo>
                  <a:cubicBezTo>
                    <a:pt x="1185" y="224"/>
                    <a:pt x="1190" y="227"/>
                    <a:pt x="1195" y="231"/>
                  </a:cubicBezTo>
                  <a:cubicBezTo>
                    <a:pt x="1211" y="248"/>
                    <a:pt x="1215" y="292"/>
                    <a:pt x="1191" y="336"/>
                  </a:cubicBezTo>
                  <a:lnTo>
                    <a:pt x="963" y="762"/>
                  </a:lnTo>
                  <a:cubicBezTo>
                    <a:pt x="950" y="789"/>
                    <a:pt x="943" y="820"/>
                    <a:pt x="946" y="846"/>
                  </a:cubicBezTo>
                  <a:lnTo>
                    <a:pt x="1001" y="1231"/>
                  </a:lnTo>
                  <a:cubicBezTo>
                    <a:pt x="1004" y="1268"/>
                    <a:pt x="983" y="1316"/>
                    <a:pt x="960" y="1340"/>
                  </a:cubicBezTo>
                  <a:cubicBezTo>
                    <a:pt x="946" y="1353"/>
                    <a:pt x="930" y="1361"/>
                    <a:pt x="916" y="1361"/>
                  </a:cubicBezTo>
                  <a:lnTo>
                    <a:pt x="637" y="1326"/>
                  </a:lnTo>
                  <a:cubicBezTo>
                    <a:pt x="635" y="1326"/>
                    <a:pt x="633" y="1326"/>
                    <a:pt x="631" y="1326"/>
                  </a:cubicBezTo>
                  <a:cubicBezTo>
                    <a:pt x="615" y="1326"/>
                    <a:pt x="594" y="1339"/>
                    <a:pt x="575" y="1361"/>
                  </a:cubicBezTo>
                  <a:lnTo>
                    <a:pt x="297" y="1717"/>
                  </a:lnTo>
                  <a:cubicBezTo>
                    <a:pt x="284" y="1736"/>
                    <a:pt x="266" y="1746"/>
                    <a:pt x="251" y="1746"/>
                  </a:cubicBezTo>
                  <a:cubicBezTo>
                    <a:pt x="247" y="1746"/>
                    <a:pt x="243" y="1746"/>
                    <a:pt x="239" y="1744"/>
                  </a:cubicBezTo>
                  <a:cubicBezTo>
                    <a:pt x="222" y="1737"/>
                    <a:pt x="216" y="1717"/>
                    <a:pt x="219" y="1687"/>
                  </a:cubicBezTo>
                  <a:lnTo>
                    <a:pt x="273" y="1241"/>
                  </a:lnTo>
                  <a:cubicBezTo>
                    <a:pt x="277" y="1210"/>
                    <a:pt x="269" y="1187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2" y="989"/>
                    <a:pt x="12" y="969"/>
                  </a:cubicBezTo>
                  <a:cubicBezTo>
                    <a:pt x="12" y="932"/>
                    <a:pt x="32" y="884"/>
                    <a:pt x="59" y="864"/>
                  </a:cubicBezTo>
                  <a:lnTo>
                    <a:pt x="371" y="622"/>
                  </a:lnTo>
                  <a:cubicBezTo>
                    <a:pt x="392" y="606"/>
                    <a:pt x="412" y="578"/>
                    <a:pt x="420" y="548"/>
                  </a:cubicBezTo>
                  <a:lnTo>
                    <a:pt x="558" y="92"/>
                  </a:lnTo>
                  <a:cubicBezTo>
                    <a:pt x="575" y="41"/>
                    <a:pt x="606" y="14"/>
                    <a:pt x="630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6" y="41"/>
                    <a:pt x="548" y="88"/>
                  </a:cubicBezTo>
                  <a:lnTo>
                    <a:pt x="409" y="548"/>
                  </a:lnTo>
                  <a:cubicBezTo>
                    <a:pt x="402" y="575"/>
                    <a:pt x="385" y="598"/>
                    <a:pt x="365" y="612"/>
                  </a:cubicBezTo>
                  <a:lnTo>
                    <a:pt x="56" y="854"/>
                  </a:lnTo>
                  <a:cubicBezTo>
                    <a:pt x="18" y="881"/>
                    <a:pt x="1" y="935"/>
                    <a:pt x="1" y="969"/>
                  </a:cubicBezTo>
                  <a:cubicBezTo>
                    <a:pt x="1" y="993"/>
                    <a:pt x="8" y="1010"/>
                    <a:pt x="21" y="1020"/>
                  </a:cubicBezTo>
                  <a:lnTo>
                    <a:pt x="246" y="1183"/>
                  </a:lnTo>
                  <a:cubicBezTo>
                    <a:pt x="260" y="1193"/>
                    <a:pt x="266" y="1214"/>
                    <a:pt x="263" y="1238"/>
                  </a:cubicBezTo>
                  <a:lnTo>
                    <a:pt x="208" y="1687"/>
                  </a:lnTo>
                  <a:cubicBezTo>
                    <a:pt x="205" y="1720"/>
                    <a:pt x="216" y="1748"/>
                    <a:pt x="236" y="1755"/>
                  </a:cubicBezTo>
                  <a:cubicBezTo>
                    <a:pt x="239" y="1758"/>
                    <a:pt x="246" y="1758"/>
                    <a:pt x="249" y="1758"/>
                  </a:cubicBezTo>
                  <a:cubicBezTo>
                    <a:pt x="266" y="1758"/>
                    <a:pt x="287" y="1744"/>
                    <a:pt x="307" y="1724"/>
                  </a:cubicBezTo>
                  <a:lnTo>
                    <a:pt x="586" y="1367"/>
                  </a:lnTo>
                  <a:cubicBezTo>
                    <a:pt x="601" y="1349"/>
                    <a:pt x="616" y="1336"/>
                    <a:pt x="632" y="1336"/>
                  </a:cubicBezTo>
                  <a:cubicBezTo>
                    <a:pt x="633" y="1336"/>
                    <a:pt x="635" y="1336"/>
                    <a:pt x="637" y="1336"/>
                  </a:cubicBezTo>
                  <a:lnTo>
                    <a:pt x="916" y="1370"/>
                  </a:lnTo>
                  <a:cubicBezTo>
                    <a:pt x="933" y="1370"/>
                    <a:pt x="950" y="1364"/>
                    <a:pt x="966" y="1347"/>
                  </a:cubicBezTo>
                  <a:cubicBezTo>
                    <a:pt x="994" y="1320"/>
                    <a:pt x="1014" y="1272"/>
                    <a:pt x="1011" y="1228"/>
                  </a:cubicBezTo>
                  <a:lnTo>
                    <a:pt x="956" y="843"/>
                  </a:lnTo>
                  <a:cubicBezTo>
                    <a:pt x="953" y="823"/>
                    <a:pt x="960" y="793"/>
                    <a:pt x="974" y="765"/>
                  </a:cubicBezTo>
                  <a:lnTo>
                    <a:pt x="1198" y="344"/>
                  </a:lnTo>
                  <a:cubicBezTo>
                    <a:pt x="1222" y="300"/>
                    <a:pt x="1225" y="248"/>
                    <a:pt x="1205" y="225"/>
                  </a:cubicBezTo>
                  <a:cubicBezTo>
                    <a:pt x="1196" y="218"/>
                    <a:pt x="1187" y="214"/>
                    <a:pt x="1178" y="214"/>
                  </a:cubicBezTo>
                  <a:cubicBezTo>
                    <a:pt x="1172" y="214"/>
                    <a:pt x="1167" y="215"/>
                    <a:pt x="1160" y="218"/>
                  </a:cubicBezTo>
                  <a:lnTo>
                    <a:pt x="848" y="336"/>
                  </a:lnTo>
                  <a:cubicBezTo>
                    <a:pt x="843" y="338"/>
                    <a:pt x="839" y="339"/>
                    <a:pt x="835" y="339"/>
                  </a:cubicBezTo>
                  <a:cubicBezTo>
                    <a:pt x="823" y="339"/>
                    <a:pt x="812" y="332"/>
                    <a:pt x="807" y="320"/>
                  </a:cubicBezTo>
                  <a:lnTo>
                    <a:pt x="668" y="24"/>
                  </a:lnTo>
                  <a:cubicBezTo>
                    <a:pt x="660" y="7"/>
                    <a:pt x="647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2973075" y="2163500"/>
              <a:ext cx="47975" cy="30900"/>
            </a:xfrm>
            <a:custGeom>
              <a:rect b="b" l="l" r="r" t="t"/>
              <a:pathLst>
                <a:path extrusionOk="0" h="1236" w="1919">
                  <a:moveTo>
                    <a:pt x="1708" y="1"/>
                  </a:moveTo>
                  <a:cubicBezTo>
                    <a:pt x="1677" y="1"/>
                    <a:pt x="1643" y="11"/>
                    <a:pt x="1616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6" y="1201"/>
                    <a:pt x="147" y="1235"/>
                    <a:pt x="212" y="1235"/>
                  </a:cubicBezTo>
                  <a:cubicBezTo>
                    <a:pt x="242" y="1235"/>
                    <a:pt x="273" y="1229"/>
                    <a:pt x="303" y="1211"/>
                  </a:cubicBezTo>
                  <a:lnTo>
                    <a:pt x="1799" y="347"/>
                  </a:lnTo>
                  <a:cubicBezTo>
                    <a:pt x="1888" y="297"/>
                    <a:pt x="1918" y="181"/>
                    <a:pt x="1868" y="96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2973075" y="2185175"/>
              <a:ext cx="47975" cy="30800"/>
            </a:xfrm>
            <a:custGeom>
              <a:rect b="b" l="l" r="r" t="t"/>
              <a:pathLst>
                <a:path extrusionOk="0" h="1232" w="1919">
                  <a:moveTo>
                    <a:pt x="1708" y="1"/>
                  </a:moveTo>
                  <a:cubicBezTo>
                    <a:pt x="1677" y="1"/>
                    <a:pt x="1643" y="8"/>
                    <a:pt x="1616" y="25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40"/>
                  </a:cubicBezTo>
                  <a:cubicBezTo>
                    <a:pt x="86" y="1201"/>
                    <a:pt x="147" y="1231"/>
                    <a:pt x="212" y="1231"/>
                  </a:cubicBezTo>
                  <a:cubicBezTo>
                    <a:pt x="242" y="1231"/>
                    <a:pt x="273" y="1225"/>
                    <a:pt x="303" y="1208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1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2973075" y="2206775"/>
              <a:ext cx="47975" cy="30800"/>
            </a:xfrm>
            <a:custGeom>
              <a:rect b="b" l="l" r="r" t="t"/>
              <a:pathLst>
                <a:path extrusionOk="0" h="1232" w="1919">
                  <a:moveTo>
                    <a:pt x="1708" y="0"/>
                  </a:moveTo>
                  <a:cubicBezTo>
                    <a:pt x="1677" y="0"/>
                    <a:pt x="1643" y="8"/>
                    <a:pt x="1616" y="24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39"/>
                  </a:cubicBezTo>
                  <a:cubicBezTo>
                    <a:pt x="86" y="1201"/>
                    <a:pt x="147" y="1232"/>
                    <a:pt x="212" y="1232"/>
                  </a:cubicBezTo>
                  <a:cubicBezTo>
                    <a:pt x="242" y="1232"/>
                    <a:pt x="273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5"/>
                    <a:pt x="1772" y="0"/>
                    <a:pt x="1708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1541000" y="2967225"/>
              <a:ext cx="25025" cy="100825"/>
            </a:xfrm>
            <a:custGeom>
              <a:rect b="b" l="l" r="r" t="t"/>
              <a:pathLst>
                <a:path extrusionOk="0" h="4033" w="1001">
                  <a:moveTo>
                    <a:pt x="1" y="0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1615900" y="3131475"/>
              <a:ext cx="299275" cy="967475"/>
            </a:xfrm>
            <a:custGeom>
              <a:rect b="b" l="l" r="r" t="t"/>
              <a:pathLst>
                <a:path extrusionOk="0" h="38699" w="11971">
                  <a:moveTo>
                    <a:pt x="11678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0" y="6370"/>
                  </a:lnTo>
                  <a:cubicBezTo>
                    <a:pt x="238" y="6540"/>
                    <a:pt x="0" y="6951"/>
                    <a:pt x="0" y="7292"/>
                  </a:cubicBezTo>
                  <a:lnTo>
                    <a:pt x="0" y="38318"/>
                  </a:lnTo>
                  <a:cubicBezTo>
                    <a:pt x="0" y="38560"/>
                    <a:pt x="120" y="38699"/>
                    <a:pt x="295" y="38699"/>
                  </a:cubicBezTo>
                  <a:cubicBezTo>
                    <a:pt x="366" y="38699"/>
                    <a:pt x="446" y="38676"/>
                    <a:pt x="530" y="38628"/>
                  </a:cubicBezTo>
                  <a:lnTo>
                    <a:pt x="11440" y="32328"/>
                  </a:lnTo>
                  <a:cubicBezTo>
                    <a:pt x="11733" y="32158"/>
                    <a:pt x="11971" y="31747"/>
                    <a:pt x="11971" y="31406"/>
                  </a:cubicBezTo>
                  <a:lnTo>
                    <a:pt x="11971" y="380"/>
                  </a:lnTo>
                  <a:cubicBezTo>
                    <a:pt x="11971" y="139"/>
                    <a:pt x="11851" y="1"/>
                    <a:pt x="116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1665775" y="3217750"/>
              <a:ext cx="199525" cy="132550"/>
            </a:xfrm>
            <a:custGeom>
              <a:rect b="b" l="l" r="r" t="t"/>
              <a:pathLst>
                <a:path extrusionOk="0" h="5302" w="7981">
                  <a:moveTo>
                    <a:pt x="7698" y="0"/>
                  </a:moveTo>
                  <a:cubicBezTo>
                    <a:pt x="7624" y="0"/>
                    <a:pt x="7539" y="25"/>
                    <a:pt x="7450" y="77"/>
                  </a:cubicBezTo>
                  <a:lnTo>
                    <a:pt x="531" y="4072"/>
                  </a:lnTo>
                  <a:cubicBezTo>
                    <a:pt x="238" y="4242"/>
                    <a:pt x="1" y="4636"/>
                    <a:pt x="1" y="4956"/>
                  </a:cubicBezTo>
                  <a:cubicBezTo>
                    <a:pt x="1" y="5175"/>
                    <a:pt x="115" y="5301"/>
                    <a:pt x="283" y="5301"/>
                  </a:cubicBezTo>
                  <a:cubicBezTo>
                    <a:pt x="357" y="5301"/>
                    <a:pt x="441" y="5276"/>
                    <a:pt x="531" y="5224"/>
                  </a:cubicBezTo>
                  <a:lnTo>
                    <a:pt x="7450" y="1230"/>
                  </a:lnTo>
                  <a:cubicBezTo>
                    <a:pt x="7742" y="1060"/>
                    <a:pt x="7980" y="665"/>
                    <a:pt x="7980" y="346"/>
                  </a:cubicBezTo>
                  <a:cubicBezTo>
                    <a:pt x="7980" y="126"/>
                    <a:pt x="7865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1665775" y="3373925"/>
              <a:ext cx="24950" cy="36225"/>
            </a:xfrm>
            <a:custGeom>
              <a:rect b="b" l="l" r="r" t="t"/>
              <a:pathLst>
                <a:path extrusionOk="0" h="1449" w="998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9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1715675" y="3275350"/>
              <a:ext cx="149625" cy="103750"/>
            </a:xfrm>
            <a:custGeom>
              <a:rect b="b" l="l" r="r" t="t"/>
              <a:pathLst>
                <a:path extrusionOk="0" h="4150" w="5985">
                  <a:moveTo>
                    <a:pt x="5703" y="1"/>
                  </a:moveTo>
                  <a:cubicBezTo>
                    <a:pt x="5629" y="1"/>
                    <a:pt x="5544" y="25"/>
                    <a:pt x="5454" y="78"/>
                  </a:cubicBezTo>
                  <a:lnTo>
                    <a:pt x="531" y="2920"/>
                  </a:lnTo>
                  <a:cubicBezTo>
                    <a:pt x="238" y="3090"/>
                    <a:pt x="1" y="3484"/>
                    <a:pt x="1" y="3804"/>
                  </a:cubicBezTo>
                  <a:cubicBezTo>
                    <a:pt x="1" y="4024"/>
                    <a:pt x="115" y="4150"/>
                    <a:pt x="282" y="4150"/>
                  </a:cubicBezTo>
                  <a:cubicBezTo>
                    <a:pt x="356" y="4150"/>
                    <a:pt x="441" y="4125"/>
                    <a:pt x="531" y="4073"/>
                  </a:cubicBezTo>
                  <a:lnTo>
                    <a:pt x="5454" y="1231"/>
                  </a:lnTo>
                  <a:cubicBezTo>
                    <a:pt x="5746" y="1061"/>
                    <a:pt x="5984" y="666"/>
                    <a:pt x="5984" y="347"/>
                  </a:cubicBezTo>
                  <a:cubicBezTo>
                    <a:pt x="5984" y="126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1665775" y="3431550"/>
              <a:ext cx="24950" cy="36225"/>
            </a:xfrm>
            <a:custGeom>
              <a:rect b="b" l="l" r="r" t="t"/>
              <a:pathLst>
                <a:path extrusionOk="0" h="1449" w="998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6"/>
                    <a:pt x="72" y="1449"/>
                    <a:pt x="177" y="1449"/>
                  </a:cubicBezTo>
                  <a:cubicBezTo>
                    <a:pt x="220" y="1449"/>
                    <a:pt x="268" y="1435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1715675" y="3333000"/>
              <a:ext cx="149625" cy="103725"/>
            </a:xfrm>
            <a:custGeom>
              <a:rect b="b" l="l" r="r" t="t"/>
              <a:pathLst>
                <a:path extrusionOk="0" h="4149" w="5985">
                  <a:moveTo>
                    <a:pt x="5702" y="0"/>
                  </a:moveTo>
                  <a:cubicBezTo>
                    <a:pt x="5628" y="0"/>
                    <a:pt x="5543" y="25"/>
                    <a:pt x="5454" y="77"/>
                  </a:cubicBezTo>
                  <a:lnTo>
                    <a:pt x="531" y="2920"/>
                  </a:lnTo>
                  <a:cubicBezTo>
                    <a:pt x="238" y="3089"/>
                    <a:pt x="1" y="3483"/>
                    <a:pt x="1" y="3803"/>
                  </a:cubicBezTo>
                  <a:cubicBezTo>
                    <a:pt x="1" y="4023"/>
                    <a:pt x="115" y="4149"/>
                    <a:pt x="282" y="4149"/>
                  </a:cubicBezTo>
                  <a:cubicBezTo>
                    <a:pt x="356" y="4149"/>
                    <a:pt x="441" y="4124"/>
                    <a:pt x="531" y="4072"/>
                  </a:cubicBezTo>
                  <a:lnTo>
                    <a:pt x="5454" y="1230"/>
                  </a:lnTo>
                  <a:cubicBezTo>
                    <a:pt x="5746" y="1060"/>
                    <a:pt x="5984" y="665"/>
                    <a:pt x="5984" y="346"/>
                  </a:cubicBezTo>
                  <a:cubicBezTo>
                    <a:pt x="5984" y="126"/>
                    <a:pt x="5869" y="0"/>
                    <a:pt x="57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1665775" y="3489125"/>
              <a:ext cx="24950" cy="36200"/>
            </a:xfrm>
            <a:custGeom>
              <a:rect b="b" l="l" r="r" t="t"/>
              <a:pathLst>
                <a:path extrusionOk="0" h="1448" w="998">
                  <a:moveTo>
                    <a:pt x="819" y="0"/>
                  </a:moveTo>
                  <a:cubicBezTo>
                    <a:pt x="777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1715675" y="3390575"/>
              <a:ext cx="149625" cy="103700"/>
            </a:xfrm>
            <a:custGeom>
              <a:rect b="b" l="l" r="r" t="t"/>
              <a:pathLst>
                <a:path extrusionOk="0" h="4148" w="5985">
                  <a:moveTo>
                    <a:pt x="5701" y="1"/>
                  </a:moveTo>
                  <a:cubicBezTo>
                    <a:pt x="5627" y="1"/>
                    <a:pt x="5543" y="25"/>
                    <a:pt x="5454" y="76"/>
                  </a:cubicBezTo>
                  <a:lnTo>
                    <a:pt x="531" y="2918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3"/>
                    <a:pt x="114" y="4148"/>
                    <a:pt x="281" y="4148"/>
                  </a:cubicBezTo>
                  <a:cubicBezTo>
                    <a:pt x="355" y="4148"/>
                    <a:pt x="441" y="4123"/>
                    <a:pt x="531" y="4070"/>
                  </a:cubicBezTo>
                  <a:lnTo>
                    <a:pt x="5454" y="1229"/>
                  </a:lnTo>
                  <a:cubicBezTo>
                    <a:pt x="5746" y="1058"/>
                    <a:pt x="5984" y="664"/>
                    <a:pt x="5984" y="348"/>
                  </a:cubicBezTo>
                  <a:cubicBezTo>
                    <a:pt x="5984" y="126"/>
                    <a:pt x="5869" y="1"/>
                    <a:pt x="5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1665775" y="3546675"/>
              <a:ext cx="24950" cy="36175"/>
            </a:xfrm>
            <a:custGeom>
              <a:rect b="b" l="l" r="r" t="t"/>
              <a:pathLst>
                <a:path extrusionOk="0" h="1447" w="998">
                  <a:moveTo>
                    <a:pt x="819" y="0"/>
                  </a:moveTo>
                  <a:cubicBezTo>
                    <a:pt x="777" y="0"/>
                    <a:pt x="728" y="14"/>
                    <a:pt x="677" y="43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1715675" y="3448125"/>
              <a:ext cx="149625" cy="103700"/>
            </a:xfrm>
            <a:custGeom>
              <a:rect b="b" l="l" r="r" t="t"/>
              <a:pathLst>
                <a:path extrusionOk="0" h="4148" w="5985">
                  <a:moveTo>
                    <a:pt x="5701" y="0"/>
                  </a:moveTo>
                  <a:cubicBezTo>
                    <a:pt x="5627" y="0"/>
                    <a:pt x="5543" y="24"/>
                    <a:pt x="5454" y="75"/>
                  </a:cubicBezTo>
                  <a:lnTo>
                    <a:pt x="531" y="2917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2"/>
                    <a:pt x="114" y="4148"/>
                    <a:pt x="281" y="4148"/>
                  </a:cubicBezTo>
                  <a:cubicBezTo>
                    <a:pt x="356" y="4148"/>
                    <a:pt x="441" y="4123"/>
                    <a:pt x="531" y="4070"/>
                  </a:cubicBezTo>
                  <a:lnTo>
                    <a:pt x="5454" y="1228"/>
                  </a:lnTo>
                  <a:cubicBezTo>
                    <a:pt x="5746" y="1058"/>
                    <a:pt x="5984" y="664"/>
                    <a:pt x="5984" y="344"/>
                  </a:cubicBezTo>
                  <a:cubicBezTo>
                    <a:pt x="5984" y="125"/>
                    <a:pt x="5869" y="0"/>
                    <a:pt x="57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1664675" y="3535100"/>
              <a:ext cx="199600" cy="132550"/>
            </a:xfrm>
            <a:custGeom>
              <a:rect b="b" l="l" r="r" t="t"/>
              <a:pathLst>
                <a:path extrusionOk="0" h="5302" w="7984">
                  <a:moveTo>
                    <a:pt x="7701" y="1"/>
                  </a:moveTo>
                  <a:cubicBezTo>
                    <a:pt x="7627" y="1"/>
                    <a:pt x="7543" y="26"/>
                    <a:pt x="7453" y="78"/>
                  </a:cubicBezTo>
                  <a:lnTo>
                    <a:pt x="534" y="4073"/>
                  </a:lnTo>
                  <a:cubicBezTo>
                    <a:pt x="241" y="4243"/>
                    <a:pt x="1" y="4637"/>
                    <a:pt x="1" y="4957"/>
                  </a:cubicBezTo>
                  <a:cubicBezTo>
                    <a:pt x="1" y="5176"/>
                    <a:pt x="115" y="5302"/>
                    <a:pt x="284" y="5302"/>
                  </a:cubicBezTo>
                  <a:cubicBezTo>
                    <a:pt x="358" y="5302"/>
                    <a:pt x="444" y="5277"/>
                    <a:pt x="534" y="5225"/>
                  </a:cubicBezTo>
                  <a:lnTo>
                    <a:pt x="7453" y="1230"/>
                  </a:lnTo>
                  <a:cubicBezTo>
                    <a:pt x="7745" y="1060"/>
                    <a:pt x="7983" y="666"/>
                    <a:pt x="7983" y="347"/>
                  </a:cubicBezTo>
                  <a:cubicBezTo>
                    <a:pt x="7983" y="127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1664675" y="3691300"/>
              <a:ext cx="25025" cy="36200"/>
            </a:xfrm>
            <a:custGeom>
              <a:rect b="b" l="l" r="r" t="t"/>
              <a:pathLst>
                <a:path extrusionOk="0" h="1448" w="1001">
                  <a:moveTo>
                    <a:pt x="824" y="0"/>
                  </a:moveTo>
                  <a:cubicBezTo>
                    <a:pt x="781" y="0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8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1714550" y="3592725"/>
              <a:ext cx="149725" cy="103750"/>
            </a:xfrm>
            <a:custGeom>
              <a:rect b="b" l="l" r="r" t="t"/>
              <a:pathLst>
                <a:path extrusionOk="0" h="4150" w="5989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5" y="2920"/>
                  </a:lnTo>
                  <a:cubicBezTo>
                    <a:pt x="239" y="3090"/>
                    <a:pt x="1" y="3485"/>
                    <a:pt x="1" y="3804"/>
                  </a:cubicBezTo>
                  <a:cubicBezTo>
                    <a:pt x="1" y="4023"/>
                    <a:pt x="115" y="4150"/>
                    <a:pt x="285" y="4150"/>
                  </a:cubicBezTo>
                  <a:cubicBezTo>
                    <a:pt x="359" y="4150"/>
                    <a:pt x="445" y="4125"/>
                    <a:pt x="535" y="4073"/>
                  </a:cubicBezTo>
                  <a:lnTo>
                    <a:pt x="5458" y="1230"/>
                  </a:lnTo>
                  <a:cubicBezTo>
                    <a:pt x="5750" y="1061"/>
                    <a:pt x="5988" y="666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664675" y="3748925"/>
              <a:ext cx="25025" cy="36225"/>
            </a:xfrm>
            <a:custGeom>
              <a:rect b="b" l="l" r="r" t="t"/>
              <a:pathLst>
                <a:path extrusionOk="0" h="1449" w="1001">
                  <a:moveTo>
                    <a:pt x="824" y="1"/>
                  </a:moveTo>
                  <a:cubicBezTo>
                    <a:pt x="781" y="1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603"/>
                    <a:pt x="1" y="807"/>
                  </a:cubicBezTo>
                  <a:lnTo>
                    <a:pt x="1" y="1221"/>
                  </a:lnTo>
                  <a:cubicBezTo>
                    <a:pt x="1" y="1365"/>
                    <a:pt x="72" y="1449"/>
                    <a:pt x="177" y="1449"/>
                  </a:cubicBezTo>
                  <a:cubicBezTo>
                    <a:pt x="220" y="1449"/>
                    <a:pt x="268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714550" y="3650375"/>
              <a:ext cx="149725" cy="103725"/>
            </a:xfrm>
            <a:custGeom>
              <a:rect b="b" l="l" r="r" t="t"/>
              <a:pathLst>
                <a:path extrusionOk="0" h="4149" w="5989">
                  <a:moveTo>
                    <a:pt x="5706" y="0"/>
                  </a:moveTo>
                  <a:cubicBezTo>
                    <a:pt x="5632" y="0"/>
                    <a:pt x="5548" y="25"/>
                    <a:pt x="5458" y="77"/>
                  </a:cubicBezTo>
                  <a:lnTo>
                    <a:pt x="535" y="2919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2"/>
                    <a:pt x="115" y="4149"/>
                    <a:pt x="285" y="4149"/>
                  </a:cubicBezTo>
                  <a:cubicBezTo>
                    <a:pt x="359" y="4149"/>
                    <a:pt x="445" y="4124"/>
                    <a:pt x="535" y="4072"/>
                  </a:cubicBezTo>
                  <a:lnTo>
                    <a:pt x="5458" y="1229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6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1664675" y="3806475"/>
              <a:ext cx="25025" cy="36225"/>
            </a:xfrm>
            <a:custGeom>
              <a:rect b="b" l="l" r="r" t="t"/>
              <a:pathLst>
                <a:path extrusionOk="0" h="1449" w="1001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1714550" y="3707950"/>
              <a:ext cx="149725" cy="103700"/>
            </a:xfrm>
            <a:custGeom>
              <a:rect b="b" l="l" r="r" t="t"/>
              <a:pathLst>
                <a:path extrusionOk="0" h="4148" w="5989">
                  <a:moveTo>
                    <a:pt x="5706" y="0"/>
                  </a:moveTo>
                  <a:cubicBezTo>
                    <a:pt x="5632" y="0"/>
                    <a:pt x="5547" y="25"/>
                    <a:pt x="5458" y="76"/>
                  </a:cubicBezTo>
                  <a:lnTo>
                    <a:pt x="535" y="2918"/>
                  </a:lnTo>
                  <a:cubicBezTo>
                    <a:pt x="239" y="3088"/>
                    <a:pt x="1" y="3486"/>
                    <a:pt x="1" y="3802"/>
                  </a:cubicBezTo>
                  <a:cubicBezTo>
                    <a:pt x="1" y="4023"/>
                    <a:pt x="115" y="4148"/>
                    <a:pt x="283" y="4148"/>
                  </a:cubicBezTo>
                  <a:cubicBezTo>
                    <a:pt x="358" y="4148"/>
                    <a:pt x="444" y="4123"/>
                    <a:pt x="535" y="4070"/>
                  </a:cubicBezTo>
                  <a:lnTo>
                    <a:pt x="5458" y="1228"/>
                  </a:lnTo>
                  <a:cubicBezTo>
                    <a:pt x="5750" y="1058"/>
                    <a:pt x="5988" y="663"/>
                    <a:pt x="5988" y="348"/>
                  </a:cubicBezTo>
                  <a:cubicBezTo>
                    <a:pt x="5988" y="126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1664675" y="3864025"/>
              <a:ext cx="25025" cy="36225"/>
            </a:xfrm>
            <a:custGeom>
              <a:rect b="b" l="l" r="r" t="t"/>
              <a:pathLst>
                <a:path extrusionOk="0" h="1449" w="1001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6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1714550" y="3765475"/>
              <a:ext cx="149725" cy="103725"/>
            </a:xfrm>
            <a:custGeom>
              <a:rect b="b" l="l" r="r" t="t"/>
              <a:pathLst>
                <a:path extrusionOk="0" h="4149" w="5989">
                  <a:moveTo>
                    <a:pt x="5705" y="1"/>
                  </a:moveTo>
                  <a:cubicBezTo>
                    <a:pt x="5631" y="1"/>
                    <a:pt x="5547" y="25"/>
                    <a:pt x="5458" y="76"/>
                  </a:cubicBezTo>
                  <a:lnTo>
                    <a:pt x="535" y="2919"/>
                  </a:lnTo>
                  <a:cubicBezTo>
                    <a:pt x="239" y="3088"/>
                    <a:pt x="1" y="3483"/>
                    <a:pt x="1" y="3802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8" y="4149"/>
                    <a:pt x="444" y="4124"/>
                    <a:pt x="535" y="4071"/>
                  </a:cubicBezTo>
                  <a:lnTo>
                    <a:pt x="5458" y="1229"/>
                  </a:lnTo>
                  <a:cubicBezTo>
                    <a:pt x="5750" y="1059"/>
                    <a:pt x="5988" y="664"/>
                    <a:pt x="5988" y="349"/>
                  </a:cubicBezTo>
                  <a:cubicBezTo>
                    <a:pt x="5988" y="126"/>
                    <a:pt x="5873" y="1"/>
                    <a:pt x="5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2563650" y="2800275"/>
              <a:ext cx="374175" cy="249200"/>
            </a:xfrm>
            <a:custGeom>
              <a:rect b="b" l="l" r="r" t="t"/>
              <a:pathLst>
                <a:path extrusionOk="0" h="9968" w="14967">
                  <a:moveTo>
                    <a:pt x="14672" y="0"/>
                  </a:moveTo>
                  <a:cubicBezTo>
                    <a:pt x="14600" y="0"/>
                    <a:pt x="14519" y="24"/>
                    <a:pt x="14433" y="73"/>
                  </a:cubicBezTo>
                  <a:lnTo>
                    <a:pt x="531" y="8100"/>
                  </a:lnTo>
                  <a:cubicBezTo>
                    <a:pt x="239" y="8269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4"/>
                    <a:pt x="531" y="9895"/>
                  </a:cubicBezTo>
                  <a:lnTo>
                    <a:pt x="14433" y="1803"/>
                  </a:lnTo>
                  <a:cubicBezTo>
                    <a:pt x="14729" y="1633"/>
                    <a:pt x="14967" y="1219"/>
                    <a:pt x="14967" y="878"/>
                  </a:cubicBezTo>
                  <a:lnTo>
                    <a:pt x="14967" y="379"/>
                  </a:lnTo>
                  <a:cubicBezTo>
                    <a:pt x="14967" y="140"/>
                    <a:pt x="14847" y="0"/>
                    <a:pt x="146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2563650" y="2857775"/>
              <a:ext cx="424000" cy="262100"/>
            </a:xfrm>
            <a:custGeom>
              <a:rect b="b" l="l" r="r" t="t"/>
              <a:pathLst>
                <a:path extrusionOk="0" h="10484" w="16960">
                  <a:moveTo>
                    <a:pt x="16679" y="0"/>
                  </a:moveTo>
                  <a:cubicBezTo>
                    <a:pt x="16605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1"/>
                    <a:pt x="16960" y="662"/>
                    <a:pt x="16960" y="347"/>
                  </a:cubicBezTo>
                  <a:cubicBezTo>
                    <a:pt x="16960" y="126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2563650" y="2915300"/>
              <a:ext cx="424000" cy="262125"/>
            </a:xfrm>
            <a:custGeom>
              <a:rect b="b" l="l" r="r" t="t"/>
              <a:pathLst>
                <a:path extrusionOk="0" h="10485" w="1696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8"/>
                  </a:lnTo>
                  <a:cubicBezTo>
                    <a:pt x="239" y="9425"/>
                    <a:pt x="1" y="9822"/>
                    <a:pt x="1" y="10139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60"/>
                    <a:pt x="531" y="10407"/>
                  </a:cubicBezTo>
                  <a:lnTo>
                    <a:pt x="16429" y="1231"/>
                  </a:lnTo>
                  <a:cubicBezTo>
                    <a:pt x="16721" y="1061"/>
                    <a:pt x="16960" y="666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2563650" y="2972875"/>
              <a:ext cx="424000" cy="262125"/>
            </a:xfrm>
            <a:custGeom>
              <a:rect b="b" l="l" r="r" t="t"/>
              <a:pathLst>
                <a:path extrusionOk="0" h="10485" w="1696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7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2563650" y="3030450"/>
              <a:ext cx="424000" cy="262125"/>
            </a:xfrm>
            <a:custGeom>
              <a:rect b="b" l="l" r="r" t="t"/>
              <a:pathLst>
                <a:path extrusionOk="0" h="10485" w="16960">
                  <a:moveTo>
                    <a:pt x="16676" y="1"/>
                  </a:moveTo>
                  <a:cubicBezTo>
                    <a:pt x="16603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2" y="10460"/>
                    <a:pt x="531" y="10408"/>
                  </a:cubicBezTo>
                  <a:lnTo>
                    <a:pt x="16429" y="1229"/>
                  </a:lnTo>
                  <a:cubicBezTo>
                    <a:pt x="16721" y="1058"/>
                    <a:pt x="16960" y="664"/>
                    <a:pt x="16960" y="347"/>
                  </a:cubicBezTo>
                  <a:cubicBezTo>
                    <a:pt x="16960" y="126"/>
                    <a:pt x="16845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2563650" y="3088025"/>
              <a:ext cx="424000" cy="262100"/>
            </a:xfrm>
            <a:custGeom>
              <a:rect b="b" l="l" r="r" t="t"/>
              <a:pathLst>
                <a:path extrusionOk="0" h="10484" w="16960">
                  <a:moveTo>
                    <a:pt x="16679" y="1"/>
                  </a:moveTo>
                  <a:cubicBezTo>
                    <a:pt x="16604" y="1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1"/>
                  </a:lnTo>
                  <a:cubicBezTo>
                    <a:pt x="16721" y="1060"/>
                    <a:pt x="16960" y="663"/>
                    <a:pt x="16960" y="346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2563650" y="3145600"/>
              <a:ext cx="424000" cy="262075"/>
            </a:xfrm>
            <a:custGeom>
              <a:rect b="b" l="l" r="r" t="t"/>
              <a:pathLst>
                <a:path extrusionOk="0" h="10483" w="1696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3"/>
                    <a:pt x="1" y="9821"/>
                    <a:pt x="1" y="10136"/>
                  </a:cubicBezTo>
                  <a:cubicBezTo>
                    <a:pt x="1" y="10358"/>
                    <a:pt x="115" y="10483"/>
                    <a:pt x="281" y="10483"/>
                  </a:cubicBezTo>
                  <a:cubicBezTo>
                    <a:pt x="356" y="10483"/>
                    <a:pt x="441" y="10458"/>
                    <a:pt x="531" y="10405"/>
                  </a:cubicBezTo>
                  <a:lnTo>
                    <a:pt x="16429" y="1229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2563650" y="3203125"/>
              <a:ext cx="424000" cy="262175"/>
            </a:xfrm>
            <a:custGeom>
              <a:rect b="b" l="l" r="r" t="t"/>
              <a:pathLst>
                <a:path extrusionOk="0" h="10487" w="16960">
                  <a:moveTo>
                    <a:pt x="16678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7"/>
                    <a:pt x="1" y="9821"/>
                    <a:pt x="1" y="10141"/>
                  </a:cubicBezTo>
                  <a:cubicBezTo>
                    <a:pt x="1" y="10360"/>
                    <a:pt x="115" y="10486"/>
                    <a:pt x="283" y="10486"/>
                  </a:cubicBezTo>
                  <a:cubicBezTo>
                    <a:pt x="357" y="10486"/>
                    <a:pt x="441" y="10461"/>
                    <a:pt x="531" y="10409"/>
                  </a:cubicBezTo>
                  <a:lnTo>
                    <a:pt x="16429" y="1230"/>
                  </a:lnTo>
                  <a:cubicBezTo>
                    <a:pt x="16721" y="1060"/>
                    <a:pt x="16960" y="666"/>
                    <a:pt x="16960" y="346"/>
                  </a:cubicBezTo>
                  <a:cubicBezTo>
                    <a:pt x="16960" y="126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2563650" y="3260725"/>
              <a:ext cx="424000" cy="262100"/>
            </a:xfrm>
            <a:custGeom>
              <a:rect b="b" l="l" r="r" t="t"/>
              <a:pathLst>
                <a:path extrusionOk="0" h="10484" w="16960">
                  <a:moveTo>
                    <a:pt x="16679" y="1"/>
                  </a:moveTo>
                  <a:cubicBezTo>
                    <a:pt x="16605" y="1"/>
                    <a:pt x="16519" y="26"/>
                    <a:pt x="16429" y="78"/>
                  </a:cubicBezTo>
                  <a:lnTo>
                    <a:pt x="531" y="9255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2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60" y="663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1965050" y="3045050"/>
              <a:ext cx="548750" cy="852325"/>
            </a:xfrm>
            <a:custGeom>
              <a:rect b="b" l="l" r="r" t="t"/>
              <a:pathLst>
                <a:path extrusionOk="0" h="34093" w="21950">
                  <a:moveTo>
                    <a:pt x="21655" y="1"/>
                  </a:moveTo>
                  <a:cubicBezTo>
                    <a:pt x="21584" y="1"/>
                    <a:pt x="21504" y="24"/>
                    <a:pt x="21419" y="74"/>
                  </a:cubicBezTo>
                  <a:lnTo>
                    <a:pt x="534" y="12132"/>
                  </a:lnTo>
                  <a:cubicBezTo>
                    <a:pt x="238" y="12302"/>
                    <a:pt x="1" y="12713"/>
                    <a:pt x="1" y="13054"/>
                  </a:cubicBezTo>
                  <a:lnTo>
                    <a:pt x="1" y="33711"/>
                  </a:lnTo>
                  <a:cubicBezTo>
                    <a:pt x="1" y="33952"/>
                    <a:pt x="121" y="34093"/>
                    <a:pt x="296" y="34093"/>
                  </a:cubicBezTo>
                  <a:cubicBezTo>
                    <a:pt x="368" y="34093"/>
                    <a:pt x="449" y="34070"/>
                    <a:pt x="534" y="34020"/>
                  </a:cubicBezTo>
                  <a:lnTo>
                    <a:pt x="21419" y="21961"/>
                  </a:lnTo>
                  <a:cubicBezTo>
                    <a:pt x="21712" y="21791"/>
                    <a:pt x="21950" y="21380"/>
                    <a:pt x="21950" y="21039"/>
                  </a:cubicBezTo>
                  <a:lnTo>
                    <a:pt x="21950" y="383"/>
                  </a:lnTo>
                  <a:cubicBezTo>
                    <a:pt x="21950" y="141"/>
                    <a:pt x="21830" y="1"/>
                    <a:pt x="2165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1965050" y="3339850"/>
              <a:ext cx="548750" cy="557525"/>
            </a:xfrm>
            <a:custGeom>
              <a:rect b="b" l="l" r="r" t="t"/>
              <a:pathLst>
                <a:path extrusionOk="0" h="22301" w="21950">
                  <a:moveTo>
                    <a:pt x="16122" y="0"/>
                  </a:moveTo>
                  <a:lnTo>
                    <a:pt x="12634" y="6178"/>
                  </a:lnTo>
                  <a:lnTo>
                    <a:pt x="15085" y="9357"/>
                  </a:lnTo>
                  <a:lnTo>
                    <a:pt x="15085" y="9357"/>
                  </a:lnTo>
                  <a:lnTo>
                    <a:pt x="6984" y="2373"/>
                  </a:lnTo>
                  <a:lnTo>
                    <a:pt x="1" y="17493"/>
                  </a:lnTo>
                  <a:lnTo>
                    <a:pt x="1" y="21919"/>
                  </a:lnTo>
                  <a:cubicBezTo>
                    <a:pt x="1" y="22160"/>
                    <a:pt x="121" y="22301"/>
                    <a:pt x="296" y="22301"/>
                  </a:cubicBezTo>
                  <a:cubicBezTo>
                    <a:pt x="368" y="22301"/>
                    <a:pt x="449" y="22278"/>
                    <a:pt x="534" y="22228"/>
                  </a:cubicBezTo>
                  <a:lnTo>
                    <a:pt x="21419" y="10169"/>
                  </a:lnTo>
                  <a:cubicBezTo>
                    <a:pt x="21712" y="9999"/>
                    <a:pt x="21950" y="9588"/>
                    <a:pt x="21950" y="9247"/>
                  </a:cubicBezTo>
                  <a:lnTo>
                    <a:pt x="21950" y="5328"/>
                  </a:lnTo>
                  <a:lnTo>
                    <a:pt x="161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2349725" y="3175600"/>
              <a:ext cx="78650" cy="101625"/>
            </a:xfrm>
            <a:custGeom>
              <a:rect b="b" l="l" r="r" t="t"/>
              <a:pathLst>
                <a:path extrusionOk="0" h="4065" w="3146">
                  <a:moveTo>
                    <a:pt x="2277" y="1"/>
                  </a:moveTo>
                  <a:cubicBezTo>
                    <a:pt x="2066" y="1"/>
                    <a:pt x="1827" y="70"/>
                    <a:pt x="1575" y="216"/>
                  </a:cubicBezTo>
                  <a:cubicBezTo>
                    <a:pt x="704" y="719"/>
                    <a:pt x="1" y="1936"/>
                    <a:pt x="1" y="2939"/>
                  </a:cubicBezTo>
                  <a:cubicBezTo>
                    <a:pt x="1" y="3653"/>
                    <a:pt x="355" y="4064"/>
                    <a:pt x="872" y="4064"/>
                  </a:cubicBezTo>
                  <a:cubicBezTo>
                    <a:pt x="1084" y="4064"/>
                    <a:pt x="1322" y="3996"/>
                    <a:pt x="1575" y="3851"/>
                  </a:cubicBezTo>
                  <a:cubicBezTo>
                    <a:pt x="2442" y="3347"/>
                    <a:pt x="3146" y="2127"/>
                    <a:pt x="3146" y="1124"/>
                  </a:cubicBezTo>
                  <a:cubicBezTo>
                    <a:pt x="3146" y="413"/>
                    <a:pt x="2792" y="1"/>
                    <a:pt x="22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1615900" y="2310675"/>
              <a:ext cx="1371750" cy="953075"/>
            </a:xfrm>
            <a:custGeom>
              <a:rect b="b" l="l" r="r" t="t"/>
              <a:pathLst>
                <a:path extrusionOk="0" h="38123" w="54870">
                  <a:moveTo>
                    <a:pt x="54577" y="1"/>
                  </a:moveTo>
                  <a:cubicBezTo>
                    <a:pt x="54505" y="1"/>
                    <a:pt x="54425" y="24"/>
                    <a:pt x="54339" y="74"/>
                  </a:cubicBezTo>
                  <a:lnTo>
                    <a:pt x="530" y="31138"/>
                  </a:lnTo>
                  <a:cubicBezTo>
                    <a:pt x="238" y="31308"/>
                    <a:pt x="0" y="31719"/>
                    <a:pt x="0" y="32060"/>
                  </a:cubicBezTo>
                  <a:lnTo>
                    <a:pt x="0" y="37743"/>
                  </a:lnTo>
                  <a:cubicBezTo>
                    <a:pt x="0" y="37984"/>
                    <a:pt x="119" y="38123"/>
                    <a:pt x="293" y="38123"/>
                  </a:cubicBezTo>
                  <a:cubicBezTo>
                    <a:pt x="364" y="38123"/>
                    <a:pt x="445" y="38099"/>
                    <a:pt x="530" y="38049"/>
                  </a:cubicBezTo>
                  <a:lnTo>
                    <a:pt x="54339" y="6985"/>
                  </a:lnTo>
                  <a:cubicBezTo>
                    <a:pt x="54631" y="6816"/>
                    <a:pt x="54870" y="6404"/>
                    <a:pt x="54870" y="6064"/>
                  </a:cubicBezTo>
                  <a:lnTo>
                    <a:pt x="54870" y="380"/>
                  </a:lnTo>
                  <a:cubicBezTo>
                    <a:pt x="54870" y="139"/>
                    <a:pt x="54750" y="1"/>
                    <a:pt x="545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2488800" y="2427250"/>
              <a:ext cx="399150" cy="270050"/>
            </a:xfrm>
            <a:custGeom>
              <a:rect b="b" l="l" r="r" t="t"/>
              <a:pathLst>
                <a:path extrusionOk="0" h="10802" w="15966">
                  <a:moveTo>
                    <a:pt x="15965" y="1"/>
                  </a:moveTo>
                  <a:lnTo>
                    <a:pt x="319" y="9030"/>
                  </a:lnTo>
                  <a:cubicBezTo>
                    <a:pt x="146" y="9132"/>
                    <a:pt x="0" y="9380"/>
                    <a:pt x="0" y="9584"/>
                  </a:cubicBezTo>
                  <a:lnTo>
                    <a:pt x="3" y="10574"/>
                  </a:lnTo>
                  <a:cubicBezTo>
                    <a:pt x="3" y="10718"/>
                    <a:pt x="75" y="10802"/>
                    <a:pt x="178" y="10802"/>
                  </a:cubicBezTo>
                  <a:cubicBezTo>
                    <a:pt x="221" y="10802"/>
                    <a:pt x="269" y="10787"/>
                    <a:pt x="319" y="10758"/>
                  </a:cubicBezTo>
                  <a:lnTo>
                    <a:pt x="15965" y="1727"/>
                  </a:lnTo>
                  <a:lnTo>
                    <a:pt x="1596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887925" y="2401925"/>
              <a:ext cx="49900" cy="68525"/>
            </a:xfrm>
            <a:custGeom>
              <a:rect b="b" l="l" r="r" t="t"/>
              <a:pathLst>
                <a:path extrusionOk="0" h="2741" w="1996">
                  <a:moveTo>
                    <a:pt x="1818" y="1"/>
                  </a:moveTo>
                  <a:cubicBezTo>
                    <a:pt x="1775" y="1"/>
                    <a:pt x="1727" y="15"/>
                    <a:pt x="1676" y="45"/>
                  </a:cubicBezTo>
                  <a:lnTo>
                    <a:pt x="0" y="1014"/>
                  </a:lnTo>
                  <a:lnTo>
                    <a:pt x="0" y="2740"/>
                  </a:lnTo>
                  <a:lnTo>
                    <a:pt x="1676" y="1772"/>
                  </a:lnTo>
                  <a:cubicBezTo>
                    <a:pt x="1850" y="1670"/>
                    <a:pt x="1996" y="1422"/>
                    <a:pt x="1996" y="1221"/>
                  </a:cubicBezTo>
                  <a:lnTo>
                    <a:pt x="1996" y="228"/>
                  </a:lnTo>
                  <a:cubicBezTo>
                    <a:pt x="1996" y="84"/>
                    <a:pt x="1923" y="1"/>
                    <a:pt x="181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902375" y="2418750"/>
              <a:ext cx="25775" cy="31375"/>
            </a:xfrm>
            <a:custGeom>
              <a:rect b="b" l="l" r="r" t="t"/>
              <a:pathLst>
                <a:path extrusionOk="0" h="1255" w="1031">
                  <a:moveTo>
                    <a:pt x="527" y="140"/>
                  </a:moveTo>
                  <a:cubicBezTo>
                    <a:pt x="544" y="140"/>
                    <a:pt x="561" y="143"/>
                    <a:pt x="575" y="153"/>
                  </a:cubicBezTo>
                  <a:cubicBezTo>
                    <a:pt x="640" y="188"/>
                    <a:pt x="677" y="296"/>
                    <a:pt x="677" y="432"/>
                  </a:cubicBezTo>
                  <a:cubicBezTo>
                    <a:pt x="677" y="691"/>
                    <a:pt x="538" y="994"/>
                    <a:pt x="374" y="1088"/>
                  </a:cubicBezTo>
                  <a:cubicBezTo>
                    <a:pt x="342" y="1106"/>
                    <a:pt x="314" y="1115"/>
                    <a:pt x="289" y="1115"/>
                  </a:cubicBezTo>
                  <a:cubicBezTo>
                    <a:pt x="270" y="1115"/>
                    <a:pt x="254" y="1111"/>
                    <a:pt x="238" y="1102"/>
                  </a:cubicBezTo>
                  <a:cubicBezTo>
                    <a:pt x="177" y="1065"/>
                    <a:pt x="139" y="959"/>
                    <a:pt x="139" y="823"/>
                  </a:cubicBezTo>
                  <a:cubicBezTo>
                    <a:pt x="139" y="561"/>
                    <a:pt x="279" y="259"/>
                    <a:pt x="442" y="164"/>
                  </a:cubicBezTo>
                  <a:cubicBezTo>
                    <a:pt x="473" y="147"/>
                    <a:pt x="500" y="140"/>
                    <a:pt x="527" y="140"/>
                  </a:cubicBezTo>
                  <a:close/>
                  <a:moveTo>
                    <a:pt x="527" y="0"/>
                  </a:moveTo>
                  <a:cubicBezTo>
                    <a:pt x="478" y="0"/>
                    <a:pt x="426" y="15"/>
                    <a:pt x="374" y="45"/>
                  </a:cubicBezTo>
                  <a:cubicBezTo>
                    <a:pt x="164" y="167"/>
                    <a:pt x="1" y="507"/>
                    <a:pt x="1" y="823"/>
                  </a:cubicBezTo>
                  <a:cubicBezTo>
                    <a:pt x="1" y="1014"/>
                    <a:pt x="62" y="1160"/>
                    <a:pt x="170" y="1221"/>
                  </a:cubicBezTo>
                  <a:cubicBezTo>
                    <a:pt x="208" y="1242"/>
                    <a:pt x="249" y="1255"/>
                    <a:pt x="289" y="1255"/>
                  </a:cubicBezTo>
                  <a:cubicBezTo>
                    <a:pt x="337" y="1255"/>
                    <a:pt x="391" y="1238"/>
                    <a:pt x="442" y="1207"/>
                  </a:cubicBezTo>
                  <a:cubicBezTo>
                    <a:pt x="568" y="1136"/>
                    <a:pt x="677" y="983"/>
                    <a:pt x="745" y="803"/>
                  </a:cubicBezTo>
                  <a:lnTo>
                    <a:pt x="932" y="864"/>
                  </a:lnTo>
                  <a:cubicBezTo>
                    <a:pt x="939" y="864"/>
                    <a:pt x="946" y="867"/>
                    <a:pt x="952" y="867"/>
                  </a:cubicBezTo>
                  <a:cubicBezTo>
                    <a:pt x="983" y="867"/>
                    <a:pt x="1010" y="847"/>
                    <a:pt x="1021" y="817"/>
                  </a:cubicBezTo>
                  <a:cubicBezTo>
                    <a:pt x="1030" y="779"/>
                    <a:pt x="1010" y="742"/>
                    <a:pt x="972" y="732"/>
                  </a:cubicBezTo>
                  <a:lnTo>
                    <a:pt x="786" y="674"/>
                  </a:lnTo>
                  <a:cubicBezTo>
                    <a:pt x="806" y="592"/>
                    <a:pt x="817" y="511"/>
                    <a:pt x="817" y="432"/>
                  </a:cubicBezTo>
                  <a:cubicBezTo>
                    <a:pt x="817" y="239"/>
                    <a:pt x="755" y="96"/>
                    <a:pt x="646" y="31"/>
                  </a:cubicBezTo>
                  <a:cubicBezTo>
                    <a:pt x="609" y="11"/>
                    <a:pt x="569" y="0"/>
                    <a:pt x="5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1965050" y="2512300"/>
              <a:ext cx="1022600" cy="780275"/>
            </a:xfrm>
            <a:custGeom>
              <a:rect b="b" l="l" r="r" t="t"/>
              <a:pathLst>
                <a:path extrusionOk="0" h="31211" w="40904">
                  <a:moveTo>
                    <a:pt x="40611" y="0"/>
                  </a:moveTo>
                  <a:cubicBezTo>
                    <a:pt x="40539" y="0"/>
                    <a:pt x="40458" y="24"/>
                    <a:pt x="40373" y="73"/>
                  </a:cubicBezTo>
                  <a:lnTo>
                    <a:pt x="534" y="23073"/>
                  </a:lnTo>
                  <a:cubicBezTo>
                    <a:pt x="238" y="23243"/>
                    <a:pt x="1" y="23654"/>
                    <a:pt x="1" y="23995"/>
                  </a:cubicBezTo>
                  <a:lnTo>
                    <a:pt x="1" y="30831"/>
                  </a:lnTo>
                  <a:cubicBezTo>
                    <a:pt x="1" y="31072"/>
                    <a:pt x="120" y="31210"/>
                    <a:pt x="295" y="31210"/>
                  </a:cubicBezTo>
                  <a:cubicBezTo>
                    <a:pt x="367" y="31210"/>
                    <a:pt x="448" y="31187"/>
                    <a:pt x="534" y="31137"/>
                  </a:cubicBezTo>
                  <a:lnTo>
                    <a:pt x="40373" y="8137"/>
                  </a:lnTo>
                  <a:cubicBezTo>
                    <a:pt x="40665" y="7968"/>
                    <a:pt x="40904" y="7553"/>
                    <a:pt x="40904" y="7216"/>
                  </a:cubicBezTo>
                  <a:lnTo>
                    <a:pt x="40904" y="379"/>
                  </a:lnTo>
                  <a:cubicBezTo>
                    <a:pt x="40904" y="138"/>
                    <a:pt x="40784" y="0"/>
                    <a:pt x="4061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1840350" y="2208375"/>
              <a:ext cx="1496450" cy="2150975"/>
            </a:xfrm>
            <a:custGeom>
              <a:rect b="b" l="l" r="r" t="t"/>
              <a:pathLst>
                <a:path extrusionOk="0" h="86039" w="59858">
                  <a:moveTo>
                    <a:pt x="58874" y="1"/>
                  </a:moveTo>
                  <a:cubicBezTo>
                    <a:pt x="58680" y="1"/>
                    <a:pt x="58482" y="45"/>
                    <a:pt x="58327" y="134"/>
                  </a:cubicBezTo>
                  <a:lnTo>
                    <a:pt x="531" y="33500"/>
                  </a:lnTo>
                  <a:cubicBezTo>
                    <a:pt x="239" y="33669"/>
                    <a:pt x="1" y="34081"/>
                    <a:pt x="1" y="34421"/>
                  </a:cubicBezTo>
                  <a:lnTo>
                    <a:pt x="1" y="85020"/>
                  </a:lnTo>
                  <a:cubicBezTo>
                    <a:pt x="1" y="85360"/>
                    <a:pt x="225" y="85765"/>
                    <a:pt x="501" y="85925"/>
                  </a:cubicBezTo>
                  <a:cubicBezTo>
                    <a:pt x="632" y="86001"/>
                    <a:pt x="805" y="86038"/>
                    <a:pt x="983" y="86038"/>
                  </a:cubicBezTo>
                  <a:cubicBezTo>
                    <a:pt x="1177" y="86038"/>
                    <a:pt x="1376" y="85993"/>
                    <a:pt x="1531" y="85904"/>
                  </a:cubicBezTo>
                  <a:lnTo>
                    <a:pt x="59327" y="52538"/>
                  </a:lnTo>
                  <a:cubicBezTo>
                    <a:pt x="59620" y="52369"/>
                    <a:pt x="59857" y="51957"/>
                    <a:pt x="59857" y="51617"/>
                  </a:cubicBezTo>
                  <a:lnTo>
                    <a:pt x="59857" y="1017"/>
                  </a:lnTo>
                  <a:cubicBezTo>
                    <a:pt x="59857" y="678"/>
                    <a:pt x="59633" y="273"/>
                    <a:pt x="59358" y="113"/>
                  </a:cubicBezTo>
                  <a:cubicBezTo>
                    <a:pt x="59226" y="38"/>
                    <a:pt x="59052" y="1"/>
                    <a:pt x="58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1844275" y="2208350"/>
              <a:ext cx="1492350" cy="861825"/>
            </a:xfrm>
            <a:custGeom>
              <a:rect b="b" l="l" r="r" t="t"/>
              <a:pathLst>
                <a:path extrusionOk="0" h="34473" w="59694">
                  <a:moveTo>
                    <a:pt x="58718" y="1"/>
                  </a:moveTo>
                  <a:cubicBezTo>
                    <a:pt x="58523" y="1"/>
                    <a:pt x="58324" y="46"/>
                    <a:pt x="58170" y="135"/>
                  </a:cubicBezTo>
                  <a:lnTo>
                    <a:pt x="374" y="33501"/>
                  </a:lnTo>
                  <a:cubicBezTo>
                    <a:pt x="228" y="33589"/>
                    <a:pt x="99" y="33732"/>
                    <a:pt x="0" y="33898"/>
                  </a:cubicBezTo>
                  <a:lnTo>
                    <a:pt x="997" y="34473"/>
                  </a:lnTo>
                  <a:cubicBezTo>
                    <a:pt x="1095" y="34306"/>
                    <a:pt x="1228" y="34163"/>
                    <a:pt x="1374" y="34075"/>
                  </a:cubicBezTo>
                  <a:lnTo>
                    <a:pt x="59170" y="709"/>
                  </a:lnTo>
                  <a:cubicBezTo>
                    <a:pt x="59255" y="660"/>
                    <a:pt x="59335" y="637"/>
                    <a:pt x="59406" y="637"/>
                  </a:cubicBezTo>
                  <a:cubicBezTo>
                    <a:pt x="59558" y="637"/>
                    <a:pt x="59668" y="743"/>
                    <a:pt x="59694" y="930"/>
                  </a:cubicBezTo>
                  <a:cubicBezTo>
                    <a:pt x="59664" y="610"/>
                    <a:pt x="59456" y="264"/>
                    <a:pt x="59201" y="114"/>
                  </a:cubicBezTo>
                  <a:cubicBezTo>
                    <a:pt x="59070" y="38"/>
                    <a:pt x="58896" y="1"/>
                    <a:pt x="58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1840350" y="3226275"/>
              <a:ext cx="35725" cy="1133050"/>
            </a:xfrm>
            <a:custGeom>
              <a:rect b="b" l="l" r="r" t="t"/>
              <a:pathLst>
                <a:path extrusionOk="0" h="45322" w="1429">
                  <a:moveTo>
                    <a:pt x="1429" y="45236"/>
                  </a:moveTo>
                  <a:cubicBezTo>
                    <a:pt x="1425" y="45236"/>
                    <a:pt x="1421" y="45238"/>
                    <a:pt x="1417" y="45240"/>
                  </a:cubicBezTo>
                  <a:lnTo>
                    <a:pt x="1417" y="45240"/>
                  </a:lnTo>
                  <a:cubicBezTo>
                    <a:pt x="1421" y="45239"/>
                    <a:pt x="1425" y="45237"/>
                    <a:pt x="1429" y="45236"/>
                  </a:cubicBezTo>
                  <a:close/>
                  <a:moveTo>
                    <a:pt x="1" y="1"/>
                  </a:moveTo>
                  <a:lnTo>
                    <a:pt x="1" y="44307"/>
                  </a:lnTo>
                  <a:cubicBezTo>
                    <a:pt x="1" y="44644"/>
                    <a:pt x="222" y="45049"/>
                    <a:pt x="501" y="45209"/>
                  </a:cubicBezTo>
                  <a:cubicBezTo>
                    <a:pt x="631" y="45284"/>
                    <a:pt x="804" y="45321"/>
                    <a:pt x="979" y="45321"/>
                  </a:cubicBezTo>
                  <a:cubicBezTo>
                    <a:pt x="1024" y="45321"/>
                    <a:pt x="1069" y="45319"/>
                    <a:pt x="1113" y="45314"/>
                  </a:cubicBezTo>
                  <a:cubicBezTo>
                    <a:pt x="1140" y="45311"/>
                    <a:pt x="1170" y="45307"/>
                    <a:pt x="1194" y="45300"/>
                  </a:cubicBezTo>
                  <a:cubicBezTo>
                    <a:pt x="1211" y="45300"/>
                    <a:pt x="1228" y="45297"/>
                    <a:pt x="1242" y="45290"/>
                  </a:cubicBezTo>
                  <a:cubicBezTo>
                    <a:pt x="1269" y="45290"/>
                    <a:pt x="1292" y="45280"/>
                    <a:pt x="1317" y="45273"/>
                  </a:cubicBezTo>
                  <a:cubicBezTo>
                    <a:pt x="1330" y="45273"/>
                    <a:pt x="1344" y="45266"/>
                    <a:pt x="1354" y="45263"/>
                  </a:cubicBezTo>
                  <a:cubicBezTo>
                    <a:pt x="1374" y="45256"/>
                    <a:pt x="1391" y="45253"/>
                    <a:pt x="1408" y="45242"/>
                  </a:cubicBezTo>
                  <a:cubicBezTo>
                    <a:pt x="1411" y="45242"/>
                    <a:pt x="1414" y="45241"/>
                    <a:pt x="1417" y="45240"/>
                  </a:cubicBezTo>
                  <a:lnTo>
                    <a:pt x="1417" y="45240"/>
                  </a:lnTo>
                  <a:cubicBezTo>
                    <a:pt x="1404" y="45244"/>
                    <a:pt x="1391" y="45246"/>
                    <a:pt x="1378" y="45250"/>
                  </a:cubicBezTo>
                  <a:cubicBezTo>
                    <a:pt x="1374" y="45253"/>
                    <a:pt x="1371" y="45253"/>
                    <a:pt x="1364" y="45253"/>
                  </a:cubicBezTo>
                  <a:cubicBezTo>
                    <a:pt x="1341" y="45259"/>
                    <a:pt x="1320" y="45263"/>
                    <a:pt x="1292" y="45263"/>
                  </a:cubicBezTo>
                  <a:cubicBezTo>
                    <a:pt x="1119" y="45263"/>
                    <a:pt x="1000" y="45120"/>
                    <a:pt x="1000" y="44882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1865350" y="2304775"/>
              <a:ext cx="1471450" cy="2053025"/>
            </a:xfrm>
            <a:custGeom>
              <a:rect b="b" l="l" r="r" t="t"/>
              <a:pathLst>
                <a:path extrusionOk="0" h="82121" w="58858">
                  <a:moveTo>
                    <a:pt x="58857" y="0"/>
                  </a:moveTo>
                  <a:lnTo>
                    <a:pt x="16493" y="24458"/>
                  </a:lnTo>
                  <a:cubicBezTo>
                    <a:pt x="16480" y="24466"/>
                    <a:pt x="16467" y="24469"/>
                    <a:pt x="16453" y="24469"/>
                  </a:cubicBezTo>
                  <a:cubicBezTo>
                    <a:pt x="16303" y="24469"/>
                    <a:pt x="16077" y="24074"/>
                    <a:pt x="15853" y="23677"/>
                  </a:cubicBezTo>
                  <a:cubicBezTo>
                    <a:pt x="15627" y="23282"/>
                    <a:pt x="15402" y="22884"/>
                    <a:pt x="15252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1755" y="32969"/>
                    <a:pt x="1462" y="33138"/>
                  </a:cubicBezTo>
                  <a:lnTo>
                    <a:pt x="0" y="33981"/>
                  </a:lnTo>
                  <a:lnTo>
                    <a:pt x="0" y="81742"/>
                  </a:lnTo>
                  <a:cubicBezTo>
                    <a:pt x="0" y="81981"/>
                    <a:pt x="121" y="82121"/>
                    <a:pt x="295" y="82121"/>
                  </a:cubicBezTo>
                  <a:cubicBezTo>
                    <a:pt x="366" y="82121"/>
                    <a:pt x="446" y="82098"/>
                    <a:pt x="531" y="82048"/>
                  </a:cubicBezTo>
                  <a:lnTo>
                    <a:pt x="58327" y="48682"/>
                  </a:lnTo>
                  <a:cubicBezTo>
                    <a:pt x="58620" y="48513"/>
                    <a:pt x="58857" y="48097"/>
                    <a:pt x="58857" y="47761"/>
                  </a:cubicBez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1865350" y="2304775"/>
              <a:ext cx="1471450" cy="936000"/>
            </a:xfrm>
            <a:custGeom>
              <a:rect b="b" l="l" r="r" t="t"/>
              <a:pathLst>
                <a:path extrusionOk="0" h="37440" w="58858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6" y="24111"/>
                    <a:pt x="16415" y="23901"/>
                  </a:cubicBezTo>
                  <a:lnTo>
                    <a:pt x="15963" y="23079"/>
                  </a:lnTo>
                  <a:cubicBezTo>
                    <a:pt x="15833" y="22864"/>
                    <a:pt x="15700" y="22779"/>
                    <a:pt x="15554" y="22779"/>
                  </a:cubicBezTo>
                  <a:cubicBezTo>
                    <a:pt x="15448" y="22779"/>
                    <a:pt x="15335" y="22823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2112" y="30694"/>
                    <a:pt x="1993" y="31139"/>
                  </a:cubicBezTo>
                  <a:lnTo>
                    <a:pt x="1622" y="32428"/>
                  </a:lnTo>
                  <a:cubicBezTo>
                    <a:pt x="1483" y="32921"/>
                    <a:pt x="1384" y="33179"/>
                    <a:pt x="1092" y="33349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3257725" y="2276050"/>
              <a:ext cx="33450" cy="43200"/>
            </a:xfrm>
            <a:custGeom>
              <a:rect b="b" l="l" r="r" t="t"/>
              <a:pathLst>
                <a:path extrusionOk="0" h="1728" w="1338">
                  <a:moveTo>
                    <a:pt x="967" y="0"/>
                  </a:moveTo>
                  <a:cubicBezTo>
                    <a:pt x="877" y="0"/>
                    <a:pt x="775" y="30"/>
                    <a:pt x="667" y="92"/>
                  </a:cubicBezTo>
                  <a:cubicBezTo>
                    <a:pt x="300" y="303"/>
                    <a:pt x="1" y="823"/>
                    <a:pt x="1" y="1248"/>
                  </a:cubicBezTo>
                  <a:cubicBezTo>
                    <a:pt x="1" y="1552"/>
                    <a:pt x="151" y="1727"/>
                    <a:pt x="370" y="1727"/>
                  </a:cubicBezTo>
                  <a:cubicBezTo>
                    <a:pt x="459" y="1727"/>
                    <a:pt x="560" y="1698"/>
                    <a:pt x="667" y="1635"/>
                  </a:cubicBezTo>
                  <a:cubicBezTo>
                    <a:pt x="1038" y="1422"/>
                    <a:pt x="1337" y="904"/>
                    <a:pt x="1337" y="476"/>
                  </a:cubicBezTo>
                  <a:cubicBezTo>
                    <a:pt x="1337" y="175"/>
                    <a:pt x="1187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3197475" y="2310725"/>
              <a:ext cx="33500" cy="43250"/>
            </a:xfrm>
            <a:custGeom>
              <a:rect b="b" l="l" r="r" t="t"/>
              <a:pathLst>
                <a:path extrusionOk="0" h="1730" w="1340">
                  <a:moveTo>
                    <a:pt x="970" y="1"/>
                  </a:moveTo>
                  <a:cubicBezTo>
                    <a:pt x="880" y="1"/>
                    <a:pt x="778" y="30"/>
                    <a:pt x="670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3" y="1700"/>
                    <a:pt x="670" y="1639"/>
                  </a:cubicBezTo>
                  <a:cubicBezTo>
                    <a:pt x="1041" y="1425"/>
                    <a:pt x="1340" y="904"/>
                    <a:pt x="1340" y="480"/>
                  </a:cubicBezTo>
                  <a:cubicBezTo>
                    <a:pt x="1340" y="176"/>
                    <a:pt x="1189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3137200" y="2345475"/>
              <a:ext cx="33525" cy="43200"/>
            </a:xfrm>
            <a:custGeom>
              <a:rect b="b" l="l" r="r" t="t"/>
              <a:pathLst>
                <a:path extrusionOk="0" h="1728" w="1341">
                  <a:moveTo>
                    <a:pt x="971" y="1"/>
                  </a:moveTo>
                  <a:cubicBezTo>
                    <a:pt x="881" y="1"/>
                    <a:pt x="779" y="30"/>
                    <a:pt x="671" y="93"/>
                  </a:cubicBezTo>
                  <a:cubicBezTo>
                    <a:pt x="304" y="303"/>
                    <a:pt x="1" y="824"/>
                    <a:pt x="1" y="1252"/>
                  </a:cubicBezTo>
                  <a:cubicBezTo>
                    <a:pt x="1" y="1553"/>
                    <a:pt x="153" y="1728"/>
                    <a:pt x="372" y="1728"/>
                  </a:cubicBezTo>
                  <a:cubicBezTo>
                    <a:pt x="462" y="1728"/>
                    <a:pt x="564" y="1698"/>
                    <a:pt x="671" y="1636"/>
                  </a:cubicBezTo>
                  <a:cubicBezTo>
                    <a:pt x="1041" y="1422"/>
                    <a:pt x="1341" y="906"/>
                    <a:pt x="1341" y="477"/>
                  </a:cubicBezTo>
                  <a:cubicBezTo>
                    <a:pt x="1341" y="176"/>
                    <a:pt x="1190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1899275" y="3153200"/>
              <a:ext cx="28750" cy="36075"/>
            </a:xfrm>
            <a:custGeom>
              <a:rect b="b" l="l" r="r" t="t"/>
              <a:pathLst>
                <a:path extrusionOk="0" h="1443" w="1150">
                  <a:moveTo>
                    <a:pt x="544" y="0"/>
                  </a:moveTo>
                  <a:cubicBezTo>
                    <a:pt x="523" y="0"/>
                    <a:pt x="496" y="24"/>
                    <a:pt x="476" y="58"/>
                  </a:cubicBezTo>
                  <a:lnTo>
                    <a:pt x="24" y="932"/>
                  </a:lnTo>
                  <a:lnTo>
                    <a:pt x="24" y="935"/>
                  </a:lnTo>
                  <a:cubicBezTo>
                    <a:pt x="17" y="945"/>
                    <a:pt x="13" y="956"/>
                    <a:pt x="10" y="966"/>
                  </a:cubicBezTo>
                  <a:cubicBezTo>
                    <a:pt x="10" y="970"/>
                    <a:pt x="7" y="973"/>
                    <a:pt x="7" y="976"/>
                  </a:cubicBezTo>
                  <a:cubicBezTo>
                    <a:pt x="3" y="993"/>
                    <a:pt x="0" y="1006"/>
                    <a:pt x="0" y="1020"/>
                  </a:cubicBezTo>
                  <a:cubicBezTo>
                    <a:pt x="0" y="1037"/>
                    <a:pt x="3" y="1047"/>
                    <a:pt x="7" y="1061"/>
                  </a:cubicBezTo>
                  <a:lnTo>
                    <a:pt x="10" y="1064"/>
                  </a:lnTo>
                  <a:cubicBezTo>
                    <a:pt x="13" y="1075"/>
                    <a:pt x="17" y="1081"/>
                    <a:pt x="24" y="1085"/>
                  </a:cubicBezTo>
                  <a:lnTo>
                    <a:pt x="476" y="1435"/>
                  </a:lnTo>
                  <a:cubicBezTo>
                    <a:pt x="482" y="1439"/>
                    <a:pt x="490" y="1442"/>
                    <a:pt x="496" y="1442"/>
                  </a:cubicBezTo>
                  <a:cubicBezTo>
                    <a:pt x="506" y="1442"/>
                    <a:pt x="513" y="1439"/>
                    <a:pt x="520" y="1435"/>
                  </a:cubicBezTo>
                  <a:cubicBezTo>
                    <a:pt x="540" y="1425"/>
                    <a:pt x="558" y="1401"/>
                    <a:pt x="571" y="1370"/>
                  </a:cubicBezTo>
                  <a:cubicBezTo>
                    <a:pt x="595" y="1312"/>
                    <a:pt x="592" y="1248"/>
                    <a:pt x="564" y="1227"/>
                  </a:cubicBezTo>
                  <a:lnTo>
                    <a:pt x="248" y="983"/>
                  </a:lnTo>
                  <a:lnTo>
                    <a:pt x="1081" y="500"/>
                  </a:lnTo>
                  <a:cubicBezTo>
                    <a:pt x="1118" y="480"/>
                    <a:pt x="1149" y="415"/>
                    <a:pt x="1149" y="358"/>
                  </a:cubicBezTo>
                  <a:cubicBezTo>
                    <a:pt x="1149" y="313"/>
                    <a:pt x="1132" y="286"/>
                    <a:pt x="1105" y="286"/>
                  </a:cubicBezTo>
                  <a:cubicBezTo>
                    <a:pt x="1098" y="286"/>
                    <a:pt x="1091" y="289"/>
                    <a:pt x="1081" y="292"/>
                  </a:cubicBezTo>
                  <a:lnTo>
                    <a:pt x="248" y="775"/>
                  </a:lnTo>
                  <a:lnTo>
                    <a:pt x="564" y="163"/>
                  </a:lnTo>
                  <a:cubicBezTo>
                    <a:pt x="592" y="109"/>
                    <a:pt x="595" y="44"/>
                    <a:pt x="571" y="14"/>
                  </a:cubicBezTo>
                  <a:cubicBezTo>
                    <a:pt x="564" y="7"/>
                    <a:pt x="554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1942100" y="3126950"/>
              <a:ext cx="28675" cy="36050"/>
            </a:xfrm>
            <a:custGeom>
              <a:rect b="b" l="l" r="r" t="t"/>
              <a:pathLst>
                <a:path extrusionOk="0" h="1442" w="1147">
                  <a:moveTo>
                    <a:pt x="649" y="0"/>
                  </a:moveTo>
                  <a:cubicBezTo>
                    <a:pt x="626" y="0"/>
                    <a:pt x="596" y="27"/>
                    <a:pt x="575" y="71"/>
                  </a:cubicBezTo>
                  <a:cubicBezTo>
                    <a:pt x="551" y="129"/>
                    <a:pt x="555" y="194"/>
                    <a:pt x="582" y="214"/>
                  </a:cubicBezTo>
                  <a:lnTo>
                    <a:pt x="902" y="459"/>
                  </a:lnTo>
                  <a:lnTo>
                    <a:pt x="65" y="942"/>
                  </a:lnTo>
                  <a:cubicBezTo>
                    <a:pt x="28" y="962"/>
                    <a:pt x="1" y="1027"/>
                    <a:pt x="1" y="1085"/>
                  </a:cubicBezTo>
                  <a:cubicBezTo>
                    <a:pt x="1" y="1129"/>
                    <a:pt x="17" y="1156"/>
                    <a:pt x="42" y="1156"/>
                  </a:cubicBezTo>
                  <a:cubicBezTo>
                    <a:pt x="48" y="1156"/>
                    <a:pt x="58" y="1152"/>
                    <a:pt x="65" y="1149"/>
                  </a:cubicBezTo>
                  <a:lnTo>
                    <a:pt x="902" y="666"/>
                  </a:lnTo>
                  <a:lnTo>
                    <a:pt x="582" y="1278"/>
                  </a:lnTo>
                  <a:cubicBezTo>
                    <a:pt x="555" y="1333"/>
                    <a:pt x="551" y="1400"/>
                    <a:pt x="575" y="1428"/>
                  </a:cubicBezTo>
                  <a:cubicBezTo>
                    <a:pt x="585" y="1438"/>
                    <a:pt x="592" y="1441"/>
                    <a:pt x="602" y="1441"/>
                  </a:cubicBezTo>
                  <a:cubicBezTo>
                    <a:pt x="609" y="1441"/>
                    <a:pt x="619" y="1438"/>
                    <a:pt x="626" y="1435"/>
                  </a:cubicBezTo>
                  <a:cubicBezTo>
                    <a:pt x="643" y="1424"/>
                    <a:pt x="657" y="1408"/>
                    <a:pt x="670" y="1383"/>
                  </a:cubicBezTo>
                  <a:lnTo>
                    <a:pt x="1123" y="513"/>
                  </a:lnTo>
                  <a:lnTo>
                    <a:pt x="1126" y="510"/>
                  </a:lnTo>
                  <a:cubicBezTo>
                    <a:pt x="1129" y="499"/>
                    <a:pt x="1132" y="490"/>
                    <a:pt x="1136" y="476"/>
                  </a:cubicBezTo>
                  <a:cubicBezTo>
                    <a:pt x="1139" y="473"/>
                    <a:pt x="1139" y="469"/>
                    <a:pt x="1139" y="465"/>
                  </a:cubicBezTo>
                  <a:cubicBezTo>
                    <a:pt x="1143" y="452"/>
                    <a:pt x="1146" y="435"/>
                    <a:pt x="1146" y="421"/>
                  </a:cubicBezTo>
                  <a:cubicBezTo>
                    <a:pt x="1146" y="408"/>
                    <a:pt x="1143" y="394"/>
                    <a:pt x="1139" y="384"/>
                  </a:cubicBezTo>
                  <a:cubicBezTo>
                    <a:pt x="1139" y="380"/>
                    <a:pt x="1139" y="377"/>
                    <a:pt x="1136" y="377"/>
                  </a:cubicBezTo>
                  <a:cubicBezTo>
                    <a:pt x="1132" y="371"/>
                    <a:pt x="1129" y="363"/>
                    <a:pt x="1126" y="357"/>
                  </a:cubicBezTo>
                  <a:lnTo>
                    <a:pt x="1123" y="357"/>
                  </a:lnTo>
                  <a:lnTo>
                    <a:pt x="670" y="10"/>
                  </a:lnTo>
                  <a:cubicBezTo>
                    <a:pt x="663" y="3"/>
                    <a:pt x="657" y="0"/>
                    <a:pt x="649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1987650" y="3089525"/>
              <a:ext cx="25875" cy="51625"/>
            </a:xfrm>
            <a:custGeom>
              <a:rect b="b" l="l" r="r" t="t"/>
              <a:pathLst>
                <a:path extrusionOk="0" h="2065" w="1035">
                  <a:moveTo>
                    <a:pt x="956" y="1"/>
                  </a:moveTo>
                  <a:cubicBezTo>
                    <a:pt x="942" y="1"/>
                    <a:pt x="922" y="15"/>
                    <a:pt x="912" y="45"/>
                  </a:cubicBezTo>
                  <a:lnTo>
                    <a:pt x="796" y="324"/>
                  </a:lnTo>
                  <a:lnTo>
                    <a:pt x="765" y="324"/>
                  </a:lnTo>
                  <a:cubicBezTo>
                    <a:pt x="578" y="324"/>
                    <a:pt x="357" y="511"/>
                    <a:pt x="205" y="830"/>
                  </a:cubicBezTo>
                  <a:cubicBezTo>
                    <a:pt x="1" y="1269"/>
                    <a:pt x="1" y="1789"/>
                    <a:pt x="205" y="1987"/>
                  </a:cubicBezTo>
                  <a:cubicBezTo>
                    <a:pt x="263" y="2041"/>
                    <a:pt x="324" y="2064"/>
                    <a:pt x="395" y="2064"/>
                  </a:cubicBezTo>
                  <a:cubicBezTo>
                    <a:pt x="453" y="2064"/>
                    <a:pt x="517" y="2044"/>
                    <a:pt x="582" y="2010"/>
                  </a:cubicBezTo>
                  <a:cubicBezTo>
                    <a:pt x="718" y="1932"/>
                    <a:pt x="854" y="1772"/>
                    <a:pt x="956" y="1554"/>
                  </a:cubicBezTo>
                  <a:cubicBezTo>
                    <a:pt x="983" y="1497"/>
                    <a:pt x="983" y="1432"/>
                    <a:pt x="956" y="1408"/>
                  </a:cubicBezTo>
                  <a:cubicBezTo>
                    <a:pt x="949" y="1402"/>
                    <a:pt x="939" y="1398"/>
                    <a:pt x="933" y="1398"/>
                  </a:cubicBezTo>
                  <a:cubicBezTo>
                    <a:pt x="908" y="1398"/>
                    <a:pt x="881" y="1422"/>
                    <a:pt x="861" y="1463"/>
                  </a:cubicBezTo>
                  <a:cubicBezTo>
                    <a:pt x="749" y="1701"/>
                    <a:pt x="582" y="1844"/>
                    <a:pt x="443" y="1844"/>
                  </a:cubicBezTo>
                  <a:cubicBezTo>
                    <a:pt x="388" y="1844"/>
                    <a:pt x="341" y="1827"/>
                    <a:pt x="300" y="1786"/>
                  </a:cubicBezTo>
                  <a:cubicBezTo>
                    <a:pt x="147" y="1636"/>
                    <a:pt x="147" y="1248"/>
                    <a:pt x="300" y="922"/>
                  </a:cubicBezTo>
                  <a:cubicBezTo>
                    <a:pt x="412" y="691"/>
                    <a:pt x="569" y="551"/>
                    <a:pt x="708" y="545"/>
                  </a:cubicBezTo>
                  <a:lnTo>
                    <a:pt x="708" y="545"/>
                  </a:lnTo>
                  <a:lnTo>
                    <a:pt x="619" y="755"/>
                  </a:lnTo>
                  <a:cubicBezTo>
                    <a:pt x="602" y="799"/>
                    <a:pt x="613" y="844"/>
                    <a:pt x="636" y="844"/>
                  </a:cubicBezTo>
                  <a:cubicBezTo>
                    <a:pt x="643" y="844"/>
                    <a:pt x="647" y="840"/>
                    <a:pt x="654" y="837"/>
                  </a:cubicBezTo>
                  <a:lnTo>
                    <a:pt x="994" y="616"/>
                  </a:lnTo>
                  <a:cubicBezTo>
                    <a:pt x="1017" y="600"/>
                    <a:pt x="1035" y="559"/>
                    <a:pt x="1030" y="521"/>
                  </a:cubicBezTo>
                  <a:lnTo>
                    <a:pt x="983" y="35"/>
                  </a:lnTo>
                  <a:cubicBezTo>
                    <a:pt x="980" y="11"/>
                    <a:pt x="969" y="1"/>
                    <a:pt x="956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2221475" y="2895150"/>
              <a:ext cx="23575" cy="46700"/>
            </a:xfrm>
            <a:custGeom>
              <a:rect b="b" l="l" r="r" t="t"/>
              <a:pathLst>
                <a:path extrusionOk="0" h="1868" w="943">
                  <a:moveTo>
                    <a:pt x="874" y="0"/>
                  </a:moveTo>
                  <a:cubicBezTo>
                    <a:pt x="841" y="0"/>
                    <a:pt x="803" y="31"/>
                    <a:pt x="775" y="89"/>
                  </a:cubicBezTo>
                  <a:lnTo>
                    <a:pt x="469" y="732"/>
                  </a:lnTo>
                  <a:lnTo>
                    <a:pt x="167" y="439"/>
                  </a:lnTo>
                  <a:cubicBezTo>
                    <a:pt x="157" y="432"/>
                    <a:pt x="147" y="426"/>
                    <a:pt x="133" y="426"/>
                  </a:cubicBezTo>
                  <a:cubicBezTo>
                    <a:pt x="102" y="426"/>
                    <a:pt x="61" y="460"/>
                    <a:pt x="38" y="514"/>
                  </a:cubicBezTo>
                  <a:cubicBezTo>
                    <a:pt x="0" y="592"/>
                    <a:pt x="0" y="680"/>
                    <a:pt x="38" y="714"/>
                  </a:cubicBezTo>
                  <a:lnTo>
                    <a:pt x="340" y="1007"/>
                  </a:lnTo>
                  <a:lnTo>
                    <a:pt x="38" y="1653"/>
                  </a:lnTo>
                  <a:cubicBezTo>
                    <a:pt x="0" y="1728"/>
                    <a:pt x="0" y="1819"/>
                    <a:pt x="38" y="1853"/>
                  </a:cubicBezTo>
                  <a:cubicBezTo>
                    <a:pt x="45" y="1863"/>
                    <a:pt x="58" y="1867"/>
                    <a:pt x="69" y="1867"/>
                  </a:cubicBezTo>
                  <a:cubicBezTo>
                    <a:pt x="79" y="1867"/>
                    <a:pt x="92" y="1863"/>
                    <a:pt x="102" y="1857"/>
                  </a:cubicBezTo>
                  <a:cubicBezTo>
                    <a:pt x="127" y="1843"/>
                    <a:pt x="150" y="1816"/>
                    <a:pt x="167" y="1778"/>
                  </a:cubicBezTo>
                  <a:lnTo>
                    <a:pt x="469" y="1133"/>
                  </a:lnTo>
                  <a:lnTo>
                    <a:pt x="775" y="1425"/>
                  </a:lnTo>
                  <a:cubicBezTo>
                    <a:pt x="786" y="1435"/>
                    <a:pt x="796" y="1439"/>
                    <a:pt x="810" y="1439"/>
                  </a:cubicBezTo>
                  <a:cubicBezTo>
                    <a:pt x="820" y="1439"/>
                    <a:pt x="830" y="1439"/>
                    <a:pt x="841" y="1432"/>
                  </a:cubicBezTo>
                  <a:cubicBezTo>
                    <a:pt x="864" y="1419"/>
                    <a:pt x="888" y="1391"/>
                    <a:pt x="905" y="1350"/>
                  </a:cubicBezTo>
                  <a:cubicBezTo>
                    <a:pt x="943" y="1276"/>
                    <a:pt x="943" y="1187"/>
                    <a:pt x="905" y="1149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3" y="137"/>
                    <a:pt x="943" y="48"/>
                    <a:pt x="905" y="14"/>
                  </a:cubicBezTo>
                  <a:cubicBezTo>
                    <a:pt x="894" y="4"/>
                    <a:pt x="885" y="0"/>
                    <a:pt x="87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2039925" y="2368575"/>
              <a:ext cx="1222100" cy="751125"/>
            </a:xfrm>
            <a:custGeom>
              <a:rect b="b" l="l" r="r" t="t"/>
              <a:pathLst>
                <a:path extrusionOk="0" h="30045" w="48884">
                  <a:moveTo>
                    <a:pt x="48587" y="1"/>
                  </a:moveTo>
                  <a:cubicBezTo>
                    <a:pt x="48516" y="1"/>
                    <a:pt x="48435" y="24"/>
                    <a:pt x="48349" y="73"/>
                  </a:cubicBezTo>
                  <a:lnTo>
                    <a:pt x="531" y="27666"/>
                  </a:lnTo>
                  <a:cubicBezTo>
                    <a:pt x="238" y="27836"/>
                    <a:pt x="0" y="28250"/>
                    <a:pt x="0" y="28587"/>
                  </a:cubicBezTo>
                  <a:lnTo>
                    <a:pt x="0" y="29665"/>
                  </a:lnTo>
                  <a:cubicBezTo>
                    <a:pt x="0" y="29906"/>
                    <a:pt x="120" y="30044"/>
                    <a:pt x="293" y="30044"/>
                  </a:cubicBezTo>
                  <a:cubicBezTo>
                    <a:pt x="365" y="30044"/>
                    <a:pt x="445" y="30021"/>
                    <a:pt x="531" y="29971"/>
                  </a:cubicBezTo>
                  <a:lnTo>
                    <a:pt x="48349" y="2378"/>
                  </a:lnTo>
                  <a:cubicBezTo>
                    <a:pt x="48645" y="2208"/>
                    <a:pt x="48883" y="1797"/>
                    <a:pt x="48883" y="1457"/>
                  </a:cubicBezTo>
                  <a:lnTo>
                    <a:pt x="48883" y="379"/>
                  </a:lnTo>
                  <a:cubicBezTo>
                    <a:pt x="48883" y="140"/>
                    <a:pt x="48763" y="1"/>
                    <a:pt x="485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3224325" y="2383975"/>
              <a:ext cx="30625" cy="43900"/>
            </a:xfrm>
            <a:custGeom>
              <a:rect b="b" l="l" r="r" t="t"/>
              <a:pathLst>
                <a:path extrusionOk="0" h="1756" w="1225">
                  <a:moveTo>
                    <a:pt x="633" y="11"/>
                  </a:moveTo>
                  <a:cubicBezTo>
                    <a:pt x="647" y="11"/>
                    <a:pt x="654" y="14"/>
                    <a:pt x="660" y="28"/>
                  </a:cubicBezTo>
                  <a:lnTo>
                    <a:pt x="800" y="324"/>
                  </a:lnTo>
                  <a:cubicBezTo>
                    <a:pt x="807" y="339"/>
                    <a:pt x="820" y="349"/>
                    <a:pt x="835" y="349"/>
                  </a:cubicBezTo>
                  <a:cubicBezTo>
                    <a:pt x="840" y="349"/>
                    <a:pt x="846" y="347"/>
                    <a:pt x="851" y="345"/>
                  </a:cubicBezTo>
                  <a:lnTo>
                    <a:pt x="1164" y="226"/>
                  </a:lnTo>
                  <a:cubicBezTo>
                    <a:pt x="1168" y="223"/>
                    <a:pt x="1173" y="222"/>
                    <a:pt x="1177" y="222"/>
                  </a:cubicBezTo>
                  <a:cubicBezTo>
                    <a:pt x="1184" y="222"/>
                    <a:pt x="1191" y="226"/>
                    <a:pt x="1198" y="232"/>
                  </a:cubicBezTo>
                  <a:cubicBezTo>
                    <a:pt x="1211" y="249"/>
                    <a:pt x="1214" y="290"/>
                    <a:pt x="1190" y="337"/>
                  </a:cubicBezTo>
                  <a:lnTo>
                    <a:pt x="966" y="759"/>
                  </a:lnTo>
                  <a:cubicBezTo>
                    <a:pt x="949" y="789"/>
                    <a:pt x="942" y="820"/>
                    <a:pt x="946" y="844"/>
                  </a:cubicBezTo>
                  <a:lnTo>
                    <a:pt x="1000" y="1228"/>
                  </a:lnTo>
                  <a:cubicBezTo>
                    <a:pt x="1007" y="1269"/>
                    <a:pt x="983" y="1313"/>
                    <a:pt x="960" y="1337"/>
                  </a:cubicBezTo>
                  <a:cubicBezTo>
                    <a:pt x="948" y="1351"/>
                    <a:pt x="937" y="1358"/>
                    <a:pt x="926" y="1358"/>
                  </a:cubicBezTo>
                  <a:cubicBezTo>
                    <a:pt x="923" y="1358"/>
                    <a:pt x="921" y="1358"/>
                    <a:pt x="919" y="1357"/>
                  </a:cubicBezTo>
                  <a:lnTo>
                    <a:pt x="640" y="1324"/>
                  </a:lnTo>
                  <a:cubicBezTo>
                    <a:pt x="619" y="1324"/>
                    <a:pt x="596" y="1334"/>
                    <a:pt x="579" y="1357"/>
                  </a:cubicBezTo>
                  <a:lnTo>
                    <a:pt x="300" y="1715"/>
                  </a:lnTo>
                  <a:cubicBezTo>
                    <a:pt x="284" y="1736"/>
                    <a:pt x="265" y="1747"/>
                    <a:pt x="250" y="1747"/>
                  </a:cubicBezTo>
                  <a:cubicBezTo>
                    <a:pt x="246" y="1747"/>
                    <a:pt x="242" y="1746"/>
                    <a:pt x="239" y="1745"/>
                  </a:cubicBezTo>
                  <a:cubicBezTo>
                    <a:pt x="225" y="1738"/>
                    <a:pt x="215" y="1715"/>
                    <a:pt x="219" y="1684"/>
                  </a:cubicBezTo>
                  <a:lnTo>
                    <a:pt x="273" y="1238"/>
                  </a:lnTo>
                  <a:cubicBezTo>
                    <a:pt x="276" y="1211"/>
                    <a:pt x="269" y="1184"/>
                    <a:pt x="252" y="1174"/>
                  </a:cubicBezTo>
                  <a:lnTo>
                    <a:pt x="28" y="1011"/>
                  </a:lnTo>
                  <a:cubicBezTo>
                    <a:pt x="18" y="1004"/>
                    <a:pt x="11" y="987"/>
                    <a:pt x="11" y="970"/>
                  </a:cubicBezTo>
                  <a:cubicBezTo>
                    <a:pt x="11" y="929"/>
                    <a:pt x="31" y="885"/>
                    <a:pt x="62" y="861"/>
                  </a:cubicBezTo>
                  <a:lnTo>
                    <a:pt x="375" y="620"/>
                  </a:lnTo>
                  <a:cubicBezTo>
                    <a:pt x="395" y="606"/>
                    <a:pt x="412" y="579"/>
                    <a:pt x="423" y="549"/>
                  </a:cubicBezTo>
                  <a:lnTo>
                    <a:pt x="561" y="89"/>
                  </a:lnTo>
                  <a:cubicBezTo>
                    <a:pt x="575" y="42"/>
                    <a:pt x="610" y="11"/>
                    <a:pt x="633" y="11"/>
                  </a:cubicBezTo>
                  <a:close/>
                  <a:moveTo>
                    <a:pt x="636" y="1"/>
                  </a:moveTo>
                  <a:cubicBezTo>
                    <a:pt x="634" y="1"/>
                    <a:pt x="632" y="1"/>
                    <a:pt x="630" y="1"/>
                  </a:cubicBezTo>
                  <a:cubicBezTo>
                    <a:pt x="599" y="1"/>
                    <a:pt x="565" y="39"/>
                    <a:pt x="552" y="86"/>
                  </a:cubicBezTo>
                  <a:lnTo>
                    <a:pt x="412" y="545"/>
                  </a:lnTo>
                  <a:cubicBezTo>
                    <a:pt x="402" y="572"/>
                    <a:pt x="385" y="599"/>
                    <a:pt x="368" y="613"/>
                  </a:cubicBezTo>
                  <a:lnTo>
                    <a:pt x="55" y="855"/>
                  </a:lnTo>
                  <a:cubicBezTo>
                    <a:pt x="18" y="882"/>
                    <a:pt x="1" y="932"/>
                    <a:pt x="1" y="970"/>
                  </a:cubicBezTo>
                  <a:cubicBezTo>
                    <a:pt x="1" y="990"/>
                    <a:pt x="7" y="1011"/>
                    <a:pt x="21" y="1018"/>
                  </a:cubicBezTo>
                  <a:lnTo>
                    <a:pt x="249" y="1181"/>
                  </a:lnTo>
                  <a:cubicBezTo>
                    <a:pt x="259" y="1191"/>
                    <a:pt x="266" y="1211"/>
                    <a:pt x="263" y="1238"/>
                  </a:cubicBezTo>
                  <a:lnTo>
                    <a:pt x="208" y="1684"/>
                  </a:lnTo>
                  <a:cubicBezTo>
                    <a:pt x="205" y="1718"/>
                    <a:pt x="215" y="1745"/>
                    <a:pt x="235" y="1756"/>
                  </a:cubicBezTo>
                  <a:lnTo>
                    <a:pt x="249" y="1756"/>
                  </a:lnTo>
                  <a:cubicBezTo>
                    <a:pt x="269" y="1756"/>
                    <a:pt x="290" y="1745"/>
                    <a:pt x="307" y="1721"/>
                  </a:cubicBezTo>
                  <a:lnTo>
                    <a:pt x="586" y="1365"/>
                  </a:lnTo>
                  <a:cubicBezTo>
                    <a:pt x="602" y="1344"/>
                    <a:pt x="623" y="1334"/>
                    <a:pt x="636" y="1334"/>
                  </a:cubicBezTo>
                  <a:lnTo>
                    <a:pt x="915" y="1368"/>
                  </a:lnTo>
                  <a:cubicBezTo>
                    <a:pt x="918" y="1369"/>
                    <a:pt x="921" y="1369"/>
                    <a:pt x="924" y="1369"/>
                  </a:cubicBezTo>
                  <a:cubicBezTo>
                    <a:pt x="939" y="1369"/>
                    <a:pt x="955" y="1362"/>
                    <a:pt x="966" y="1348"/>
                  </a:cubicBezTo>
                  <a:cubicBezTo>
                    <a:pt x="994" y="1320"/>
                    <a:pt x="1017" y="1273"/>
                    <a:pt x="1010" y="1228"/>
                  </a:cubicBezTo>
                  <a:lnTo>
                    <a:pt x="956" y="844"/>
                  </a:lnTo>
                  <a:cubicBezTo>
                    <a:pt x="953" y="820"/>
                    <a:pt x="960" y="789"/>
                    <a:pt x="973" y="766"/>
                  </a:cubicBezTo>
                  <a:lnTo>
                    <a:pt x="1201" y="341"/>
                  </a:lnTo>
                  <a:cubicBezTo>
                    <a:pt x="1225" y="297"/>
                    <a:pt x="1225" y="249"/>
                    <a:pt x="1204" y="226"/>
                  </a:cubicBezTo>
                  <a:cubicBezTo>
                    <a:pt x="1197" y="216"/>
                    <a:pt x="1188" y="212"/>
                    <a:pt x="1177" y="212"/>
                  </a:cubicBezTo>
                  <a:cubicBezTo>
                    <a:pt x="1171" y="212"/>
                    <a:pt x="1166" y="213"/>
                    <a:pt x="1160" y="215"/>
                  </a:cubicBezTo>
                  <a:lnTo>
                    <a:pt x="847" y="334"/>
                  </a:lnTo>
                  <a:cubicBezTo>
                    <a:pt x="842" y="336"/>
                    <a:pt x="837" y="337"/>
                    <a:pt x="833" y="337"/>
                  </a:cubicBezTo>
                  <a:cubicBezTo>
                    <a:pt x="823" y="337"/>
                    <a:pt x="815" y="332"/>
                    <a:pt x="810" y="320"/>
                  </a:cubicBezTo>
                  <a:lnTo>
                    <a:pt x="667" y="25"/>
                  </a:lnTo>
                  <a:cubicBezTo>
                    <a:pt x="661" y="10"/>
                    <a:pt x="650" y="1"/>
                    <a:pt x="6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3272350" y="2336300"/>
              <a:ext cx="47975" cy="30800"/>
            </a:xfrm>
            <a:custGeom>
              <a:rect b="b" l="l" r="r" t="t"/>
              <a:pathLst>
                <a:path extrusionOk="0" h="1232" w="1919">
                  <a:moveTo>
                    <a:pt x="1708" y="1"/>
                  </a:moveTo>
                  <a:cubicBezTo>
                    <a:pt x="1677" y="1"/>
                    <a:pt x="1646" y="8"/>
                    <a:pt x="1615" y="24"/>
                  </a:cubicBezTo>
                  <a:lnTo>
                    <a:pt x="120" y="888"/>
                  </a:lnTo>
                  <a:cubicBezTo>
                    <a:pt x="32" y="939"/>
                    <a:pt x="1" y="1052"/>
                    <a:pt x="52" y="1140"/>
                  </a:cubicBezTo>
                  <a:cubicBezTo>
                    <a:pt x="85" y="1201"/>
                    <a:pt x="147" y="1232"/>
                    <a:pt x="211" y="1232"/>
                  </a:cubicBezTo>
                  <a:cubicBezTo>
                    <a:pt x="242" y="1232"/>
                    <a:pt x="276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7" y="93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3272350" y="2357900"/>
              <a:ext cx="47975" cy="30875"/>
            </a:xfrm>
            <a:custGeom>
              <a:rect b="b" l="l" r="r" t="t"/>
              <a:pathLst>
                <a:path extrusionOk="0" h="1235" w="1919">
                  <a:moveTo>
                    <a:pt x="1708" y="1"/>
                  </a:moveTo>
                  <a:cubicBezTo>
                    <a:pt x="1677" y="1"/>
                    <a:pt x="1646" y="7"/>
                    <a:pt x="1615" y="24"/>
                  </a:cubicBezTo>
                  <a:lnTo>
                    <a:pt x="120" y="891"/>
                  </a:lnTo>
                  <a:cubicBezTo>
                    <a:pt x="32" y="942"/>
                    <a:pt x="1" y="1054"/>
                    <a:pt x="52" y="1143"/>
                  </a:cubicBezTo>
                  <a:cubicBezTo>
                    <a:pt x="85" y="1200"/>
                    <a:pt x="147" y="1234"/>
                    <a:pt x="211" y="1234"/>
                  </a:cubicBezTo>
                  <a:cubicBezTo>
                    <a:pt x="242" y="1234"/>
                    <a:pt x="276" y="1225"/>
                    <a:pt x="303" y="1207"/>
                  </a:cubicBezTo>
                  <a:lnTo>
                    <a:pt x="1799" y="343"/>
                  </a:lnTo>
                  <a:cubicBezTo>
                    <a:pt x="1888" y="293"/>
                    <a:pt x="1918" y="180"/>
                    <a:pt x="1867" y="92"/>
                  </a:cubicBezTo>
                  <a:cubicBezTo>
                    <a:pt x="1833" y="34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3272350" y="2379475"/>
              <a:ext cx="47975" cy="30875"/>
            </a:xfrm>
            <a:custGeom>
              <a:rect b="b" l="l" r="r" t="t"/>
              <a:pathLst>
                <a:path extrusionOk="0" h="1235" w="1919">
                  <a:moveTo>
                    <a:pt x="1708" y="1"/>
                  </a:moveTo>
                  <a:cubicBezTo>
                    <a:pt x="1677" y="1"/>
                    <a:pt x="1646" y="11"/>
                    <a:pt x="1615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5" y="1201"/>
                    <a:pt x="147" y="1235"/>
                    <a:pt x="211" y="1235"/>
                  </a:cubicBezTo>
                  <a:cubicBezTo>
                    <a:pt x="242" y="1235"/>
                    <a:pt x="276" y="1228"/>
                    <a:pt x="303" y="1211"/>
                  </a:cubicBezTo>
                  <a:lnTo>
                    <a:pt x="1799" y="344"/>
                  </a:lnTo>
                  <a:cubicBezTo>
                    <a:pt x="1888" y="296"/>
                    <a:pt x="1918" y="181"/>
                    <a:pt x="1867" y="92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1840350" y="3139925"/>
              <a:ext cx="25025" cy="100850"/>
            </a:xfrm>
            <a:custGeom>
              <a:rect b="b" l="l" r="r" t="t"/>
              <a:pathLst>
                <a:path extrusionOk="0" h="4034" w="1001">
                  <a:moveTo>
                    <a:pt x="1" y="1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1915150" y="3304200"/>
              <a:ext cx="299300" cy="967500"/>
            </a:xfrm>
            <a:custGeom>
              <a:rect b="b" l="l" r="r" t="t"/>
              <a:pathLst>
                <a:path extrusionOk="0" h="38700" w="11972">
                  <a:moveTo>
                    <a:pt x="11678" y="0"/>
                  </a:moveTo>
                  <a:cubicBezTo>
                    <a:pt x="11606" y="0"/>
                    <a:pt x="11526" y="24"/>
                    <a:pt x="11441" y="73"/>
                  </a:cubicBezTo>
                  <a:lnTo>
                    <a:pt x="531" y="6369"/>
                  </a:lnTo>
                  <a:cubicBezTo>
                    <a:pt x="238" y="6540"/>
                    <a:pt x="1" y="6954"/>
                    <a:pt x="1" y="7291"/>
                  </a:cubicBezTo>
                  <a:lnTo>
                    <a:pt x="1" y="38321"/>
                  </a:lnTo>
                  <a:cubicBezTo>
                    <a:pt x="1" y="38560"/>
                    <a:pt x="121" y="38700"/>
                    <a:pt x="295" y="38700"/>
                  </a:cubicBezTo>
                  <a:cubicBezTo>
                    <a:pt x="366" y="38700"/>
                    <a:pt x="446" y="38676"/>
                    <a:pt x="531" y="38627"/>
                  </a:cubicBezTo>
                  <a:lnTo>
                    <a:pt x="11441" y="32327"/>
                  </a:lnTo>
                  <a:cubicBezTo>
                    <a:pt x="11733" y="32161"/>
                    <a:pt x="11972" y="31745"/>
                    <a:pt x="11972" y="31409"/>
                  </a:cubicBezTo>
                  <a:lnTo>
                    <a:pt x="11972" y="379"/>
                  </a:lnTo>
                  <a:cubicBezTo>
                    <a:pt x="11972" y="140"/>
                    <a:pt x="11852" y="0"/>
                    <a:pt x="1167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1965050" y="3390500"/>
              <a:ext cx="199500" cy="132525"/>
            </a:xfrm>
            <a:custGeom>
              <a:rect b="b" l="l" r="r" t="t"/>
              <a:pathLst>
                <a:path extrusionOk="0" h="5301" w="7980">
                  <a:moveTo>
                    <a:pt x="7697" y="0"/>
                  </a:moveTo>
                  <a:cubicBezTo>
                    <a:pt x="7623" y="0"/>
                    <a:pt x="7539" y="24"/>
                    <a:pt x="7449" y="75"/>
                  </a:cubicBezTo>
                  <a:lnTo>
                    <a:pt x="531" y="4070"/>
                  </a:lnTo>
                  <a:cubicBezTo>
                    <a:pt x="238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1" y="5300"/>
                  </a:cubicBezTo>
                  <a:cubicBezTo>
                    <a:pt x="355" y="5300"/>
                    <a:pt x="441" y="5275"/>
                    <a:pt x="531" y="5222"/>
                  </a:cubicBezTo>
                  <a:lnTo>
                    <a:pt x="7449" y="1228"/>
                  </a:lnTo>
                  <a:cubicBezTo>
                    <a:pt x="7742" y="1058"/>
                    <a:pt x="7980" y="664"/>
                    <a:pt x="7980" y="347"/>
                  </a:cubicBezTo>
                  <a:cubicBezTo>
                    <a:pt x="7980" y="125"/>
                    <a:pt x="7865" y="0"/>
                    <a:pt x="76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1965050" y="3546650"/>
              <a:ext cx="24925" cy="36200"/>
            </a:xfrm>
            <a:custGeom>
              <a:rect b="b" l="l" r="r" t="t"/>
              <a:pathLst>
                <a:path extrusionOk="0" h="1448" w="997">
                  <a:moveTo>
                    <a:pt x="820" y="1"/>
                  </a:moveTo>
                  <a:cubicBezTo>
                    <a:pt x="777" y="1"/>
                    <a:pt x="729" y="15"/>
                    <a:pt x="677" y="44"/>
                  </a:cubicBezTo>
                  <a:lnTo>
                    <a:pt x="320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3" y="1095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2014925" y="3448075"/>
              <a:ext cx="149625" cy="103725"/>
            </a:xfrm>
            <a:custGeom>
              <a:rect b="b" l="l" r="r" t="t"/>
              <a:pathLst>
                <a:path extrusionOk="0" h="4149" w="5985">
                  <a:moveTo>
                    <a:pt x="5703" y="1"/>
                  </a:moveTo>
                  <a:cubicBezTo>
                    <a:pt x="5628" y="1"/>
                    <a:pt x="5544" y="25"/>
                    <a:pt x="5454" y="77"/>
                  </a:cubicBezTo>
                  <a:lnTo>
                    <a:pt x="531" y="2919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2" y="4124"/>
                    <a:pt x="531" y="4072"/>
                  </a:cubicBezTo>
                  <a:lnTo>
                    <a:pt x="5454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1965050" y="3604300"/>
              <a:ext cx="24925" cy="36175"/>
            </a:xfrm>
            <a:custGeom>
              <a:rect b="b" l="l" r="r" t="t"/>
              <a:pathLst>
                <a:path extrusionOk="0" h="1447" w="997">
                  <a:moveTo>
                    <a:pt x="819" y="0"/>
                  </a:moveTo>
                  <a:cubicBezTo>
                    <a:pt x="776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0" y="1196"/>
                  </a:lnTo>
                  <a:cubicBezTo>
                    <a:pt x="853" y="1094"/>
                    <a:pt x="996" y="846"/>
                    <a:pt x="996" y="645"/>
                  </a:cubicBezTo>
                  <a:lnTo>
                    <a:pt x="996" y="227"/>
                  </a:lnTo>
                  <a:cubicBezTo>
                    <a:pt x="996" y="84"/>
                    <a:pt x="924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2014925" y="3505775"/>
              <a:ext cx="149625" cy="103675"/>
            </a:xfrm>
            <a:custGeom>
              <a:rect b="b" l="l" r="r" t="t"/>
              <a:pathLst>
                <a:path extrusionOk="0" h="4147" w="5985">
                  <a:moveTo>
                    <a:pt x="5704" y="1"/>
                  </a:moveTo>
                  <a:cubicBezTo>
                    <a:pt x="5630" y="1"/>
                    <a:pt x="5545" y="25"/>
                    <a:pt x="5454" y="78"/>
                  </a:cubicBezTo>
                  <a:lnTo>
                    <a:pt x="531" y="2916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4" y="1227"/>
                  </a:lnTo>
                  <a:cubicBezTo>
                    <a:pt x="5747" y="1057"/>
                    <a:pt x="5985" y="663"/>
                    <a:pt x="5985" y="346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1965050" y="3661900"/>
              <a:ext cx="24925" cy="36125"/>
            </a:xfrm>
            <a:custGeom>
              <a:rect b="b" l="l" r="r" t="t"/>
              <a:pathLst>
                <a:path extrusionOk="0" h="1445" w="997">
                  <a:moveTo>
                    <a:pt x="820" y="1"/>
                  </a:moveTo>
                  <a:cubicBezTo>
                    <a:pt x="777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0"/>
                    <a:pt x="320" y="1401"/>
                  </a:cubicBezTo>
                  <a:lnTo>
                    <a:pt x="680" y="1193"/>
                  </a:lnTo>
                  <a:cubicBezTo>
                    <a:pt x="853" y="1091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2014925" y="3563325"/>
              <a:ext cx="149625" cy="103675"/>
            </a:xfrm>
            <a:custGeom>
              <a:rect b="b" l="l" r="r" t="t"/>
              <a:pathLst>
                <a:path extrusionOk="0" h="4147" w="5985">
                  <a:moveTo>
                    <a:pt x="5704" y="0"/>
                  </a:moveTo>
                  <a:cubicBezTo>
                    <a:pt x="5630" y="0"/>
                    <a:pt x="5545" y="25"/>
                    <a:pt x="5454" y="78"/>
                  </a:cubicBezTo>
                  <a:lnTo>
                    <a:pt x="531" y="2919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1"/>
                    <a:pt x="115" y="4146"/>
                    <a:pt x="282" y="4146"/>
                  </a:cubicBezTo>
                  <a:cubicBezTo>
                    <a:pt x="356" y="4146"/>
                    <a:pt x="441" y="4122"/>
                    <a:pt x="531" y="4069"/>
                  </a:cubicBezTo>
                  <a:lnTo>
                    <a:pt x="5454" y="1230"/>
                  </a:lnTo>
                  <a:cubicBezTo>
                    <a:pt x="5747" y="1060"/>
                    <a:pt x="5985" y="663"/>
                    <a:pt x="5985" y="346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1965050" y="3719425"/>
              <a:ext cx="24925" cy="36150"/>
            </a:xfrm>
            <a:custGeom>
              <a:rect b="b" l="l" r="r" t="t"/>
              <a:pathLst>
                <a:path extrusionOk="0" h="1446" w="997">
                  <a:moveTo>
                    <a:pt x="817" y="0"/>
                  </a:moveTo>
                  <a:cubicBezTo>
                    <a:pt x="775" y="0"/>
                    <a:pt x="727" y="13"/>
                    <a:pt x="677" y="41"/>
                  </a:cubicBezTo>
                  <a:lnTo>
                    <a:pt x="320" y="253"/>
                  </a:lnTo>
                  <a:cubicBezTo>
                    <a:pt x="143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1"/>
                    <a:pt x="320" y="1401"/>
                  </a:cubicBezTo>
                  <a:lnTo>
                    <a:pt x="680" y="1194"/>
                  </a:lnTo>
                  <a:cubicBezTo>
                    <a:pt x="853" y="1092"/>
                    <a:pt x="996" y="847"/>
                    <a:pt x="996" y="643"/>
                  </a:cubicBezTo>
                  <a:lnTo>
                    <a:pt x="996" y="229"/>
                  </a:lnTo>
                  <a:cubicBezTo>
                    <a:pt x="996" y="83"/>
                    <a:pt x="923" y="0"/>
                    <a:pt x="8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2014925" y="3620850"/>
              <a:ext cx="149625" cy="103700"/>
            </a:xfrm>
            <a:custGeom>
              <a:rect b="b" l="l" r="r" t="t"/>
              <a:pathLst>
                <a:path extrusionOk="0" h="4148" w="5985">
                  <a:moveTo>
                    <a:pt x="5704" y="1"/>
                  </a:moveTo>
                  <a:cubicBezTo>
                    <a:pt x="5630" y="1"/>
                    <a:pt x="5545" y="26"/>
                    <a:pt x="5454" y="78"/>
                  </a:cubicBezTo>
                  <a:lnTo>
                    <a:pt x="531" y="2920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4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1963925" y="3707850"/>
              <a:ext cx="199625" cy="132525"/>
            </a:xfrm>
            <a:custGeom>
              <a:rect b="b" l="l" r="r" t="t"/>
              <a:pathLst>
                <a:path extrusionOk="0" h="5301" w="7985">
                  <a:moveTo>
                    <a:pt x="7701" y="1"/>
                  </a:moveTo>
                  <a:cubicBezTo>
                    <a:pt x="7627" y="1"/>
                    <a:pt x="7543" y="25"/>
                    <a:pt x="7454" y="76"/>
                  </a:cubicBezTo>
                  <a:lnTo>
                    <a:pt x="535" y="4071"/>
                  </a:lnTo>
                  <a:cubicBezTo>
                    <a:pt x="242" y="4241"/>
                    <a:pt x="1" y="4635"/>
                    <a:pt x="1" y="4955"/>
                  </a:cubicBezTo>
                  <a:cubicBezTo>
                    <a:pt x="1" y="5176"/>
                    <a:pt x="115" y="5301"/>
                    <a:pt x="283" y="5301"/>
                  </a:cubicBezTo>
                  <a:cubicBezTo>
                    <a:pt x="358" y="5301"/>
                    <a:pt x="444" y="5276"/>
                    <a:pt x="535" y="5224"/>
                  </a:cubicBezTo>
                  <a:lnTo>
                    <a:pt x="7454" y="1229"/>
                  </a:lnTo>
                  <a:cubicBezTo>
                    <a:pt x="7746" y="1059"/>
                    <a:pt x="7984" y="664"/>
                    <a:pt x="7984" y="348"/>
                  </a:cubicBezTo>
                  <a:cubicBezTo>
                    <a:pt x="7984" y="126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1963925" y="3864025"/>
              <a:ext cx="25025" cy="36225"/>
            </a:xfrm>
            <a:custGeom>
              <a:rect b="b" l="l" r="r" t="t"/>
              <a:pathLst>
                <a:path extrusionOk="0" h="1449" w="1001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2013825" y="3765450"/>
              <a:ext cx="149725" cy="103725"/>
            </a:xfrm>
            <a:custGeom>
              <a:rect b="b" l="l" r="r" t="t"/>
              <a:pathLst>
                <a:path extrusionOk="0" h="4149" w="5989">
                  <a:moveTo>
                    <a:pt x="5706" y="0"/>
                  </a:moveTo>
                  <a:cubicBezTo>
                    <a:pt x="5632" y="0"/>
                    <a:pt x="5547" y="25"/>
                    <a:pt x="5458" y="77"/>
                  </a:cubicBezTo>
                  <a:lnTo>
                    <a:pt x="534" y="2920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3"/>
                    <a:pt x="115" y="4149"/>
                    <a:pt x="284" y="4149"/>
                  </a:cubicBezTo>
                  <a:cubicBezTo>
                    <a:pt x="358" y="4149"/>
                    <a:pt x="444" y="4124"/>
                    <a:pt x="534" y="4072"/>
                  </a:cubicBezTo>
                  <a:lnTo>
                    <a:pt x="5458" y="1230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7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1963925" y="3921650"/>
              <a:ext cx="25025" cy="36225"/>
            </a:xfrm>
            <a:custGeom>
              <a:rect b="b" l="l" r="r" t="t"/>
              <a:pathLst>
                <a:path extrusionOk="0" h="1449" w="1001">
                  <a:moveTo>
                    <a:pt x="823" y="1"/>
                  </a:moveTo>
                  <a:cubicBezTo>
                    <a:pt x="780" y="1"/>
                    <a:pt x="732" y="15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50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2013825" y="3823150"/>
              <a:ext cx="149725" cy="103675"/>
            </a:xfrm>
            <a:custGeom>
              <a:rect b="b" l="l" r="r" t="t"/>
              <a:pathLst>
                <a:path extrusionOk="0" h="4147" w="5989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4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8" y="1227"/>
                  </a:lnTo>
                  <a:cubicBezTo>
                    <a:pt x="5750" y="1061"/>
                    <a:pt x="5988" y="662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1963925" y="3979275"/>
              <a:ext cx="25025" cy="36150"/>
            </a:xfrm>
            <a:custGeom>
              <a:rect b="b" l="l" r="r" t="t"/>
              <a:pathLst>
                <a:path extrusionOk="0" h="1446" w="1001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3"/>
                  </a:lnTo>
                  <a:cubicBezTo>
                    <a:pt x="858" y="1091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2013825" y="3880675"/>
              <a:ext cx="149725" cy="103725"/>
            </a:xfrm>
            <a:custGeom>
              <a:rect b="b" l="l" r="r" t="t"/>
              <a:pathLst>
                <a:path extrusionOk="0" h="4149" w="5989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3"/>
                    <a:pt x="115" y="4148"/>
                    <a:pt x="284" y="4148"/>
                  </a:cubicBezTo>
                  <a:cubicBezTo>
                    <a:pt x="359" y="4148"/>
                    <a:pt x="444" y="4124"/>
                    <a:pt x="534" y="4073"/>
                  </a:cubicBezTo>
                  <a:lnTo>
                    <a:pt x="5458" y="1231"/>
                  </a:lnTo>
                  <a:cubicBezTo>
                    <a:pt x="5750" y="1061"/>
                    <a:pt x="5988" y="663"/>
                    <a:pt x="5988" y="347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1963925" y="4036775"/>
              <a:ext cx="25025" cy="36150"/>
            </a:xfrm>
            <a:custGeom>
              <a:rect b="b" l="l" r="r" t="t"/>
              <a:pathLst>
                <a:path extrusionOk="0" h="1446" w="1001">
                  <a:moveTo>
                    <a:pt x="822" y="1"/>
                  </a:moveTo>
                  <a:cubicBezTo>
                    <a:pt x="780" y="1"/>
                    <a:pt x="732" y="14"/>
                    <a:pt x="681" y="43"/>
                  </a:cubicBezTo>
                  <a:lnTo>
                    <a:pt x="321" y="253"/>
                  </a:lnTo>
                  <a:cubicBezTo>
                    <a:pt x="144" y="352"/>
                    <a:pt x="1" y="600"/>
                    <a:pt x="1" y="804"/>
                  </a:cubicBezTo>
                  <a:lnTo>
                    <a:pt x="1" y="1219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2"/>
                    <a:pt x="321" y="1402"/>
                  </a:cubicBezTo>
                  <a:lnTo>
                    <a:pt x="681" y="1195"/>
                  </a:lnTo>
                  <a:cubicBezTo>
                    <a:pt x="858" y="1093"/>
                    <a:pt x="1000" y="848"/>
                    <a:pt x="1000" y="644"/>
                  </a:cubicBezTo>
                  <a:lnTo>
                    <a:pt x="1000" y="230"/>
                  </a:lnTo>
                  <a:cubicBezTo>
                    <a:pt x="1000" y="84"/>
                    <a:pt x="928" y="1"/>
                    <a:pt x="8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2013825" y="3938225"/>
              <a:ext cx="149725" cy="103675"/>
            </a:xfrm>
            <a:custGeom>
              <a:rect b="b" l="l" r="r" t="t"/>
              <a:pathLst>
                <a:path extrusionOk="0" h="4147" w="5989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3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8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2862925" y="2972975"/>
              <a:ext cx="374150" cy="249225"/>
            </a:xfrm>
            <a:custGeom>
              <a:rect b="b" l="l" r="r" t="t"/>
              <a:pathLst>
                <a:path extrusionOk="0" h="9969" w="14966">
                  <a:moveTo>
                    <a:pt x="14669" y="1"/>
                  </a:moveTo>
                  <a:cubicBezTo>
                    <a:pt x="14598" y="1"/>
                    <a:pt x="14518" y="24"/>
                    <a:pt x="14433" y="73"/>
                  </a:cubicBezTo>
                  <a:lnTo>
                    <a:pt x="531" y="8100"/>
                  </a:lnTo>
                  <a:cubicBezTo>
                    <a:pt x="239" y="8270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5"/>
                    <a:pt x="531" y="9895"/>
                  </a:cubicBezTo>
                  <a:lnTo>
                    <a:pt x="14433" y="1804"/>
                  </a:lnTo>
                  <a:cubicBezTo>
                    <a:pt x="14729" y="1634"/>
                    <a:pt x="14964" y="1219"/>
                    <a:pt x="14964" y="882"/>
                  </a:cubicBezTo>
                  <a:lnTo>
                    <a:pt x="14964" y="382"/>
                  </a:lnTo>
                  <a:cubicBezTo>
                    <a:pt x="14966" y="141"/>
                    <a:pt x="14844" y="1"/>
                    <a:pt x="146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2862925" y="3030475"/>
              <a:ext cx="424000" cy="262125"/>
            </a:xfrm>
            <a:custGeom>
              <a:rect b="b" l="l" r="r" t="t"/>
              <a:pathLst>
                <a:path extrusionOk="0" h="10485" w="16960">
                  <a:moveTo>
                    <a:pt x="16678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7"/>
                  </a:lnTo>
                  <a:cubicBezTo>
                    <a:pt x="239" y="9424"/>
                    <a:pt x="1" y="9822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1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6"/>
                    <a:pt x="16845" y="1"/>
                    <a:pt x="1667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2862925" y="3088050"/>
              <a:ext cx="424000" cy="262125"/>
            </a:xfrm>
            <a:custGeom>
              <a:rect b="b" l="l" r="r" t="t"/>
              <a:pathLst>
                <a:path extrusionOk="0" h="10485" w="16960">
                  <a:moveTo>
                    <a:pt x="16677" y="0"/>
                  </a:moveTo>
                  <a:cubicBezTo>
                    <a:pt x="16603" y="0"/>
                    <a:pt x="16518" y="25"/>
                    <a:pt x="16429" y="77"/>
                  </a:cubicBezTo>
                  <a:lnTo>
                    <a:pt x="531" y="9256"/>
                  </a:lnTo>
                  <a:cubicBezTo>
                    <a:pt x="239" y="9426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59" y="665"/>
                    <a:pt x="16959" y="345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2862925" y="3145625"/>
              <a:ext cx="424000" cy="262125"/>
            </a:xfrm>
            <a:custGeom>
              <a:rect b="b" l="l" r="r" t="t"/>
              <a:pathLst>
                <a:path extrusionOk="0" h="10485" w="16960">
                  <a:moveTo>
                    <a:pt x="16676" y="1"/>
                  </a:moveTo>
                  <a:cubicBezTo>
                    <a:pt x="16602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8"/>
                    <a:pt x="115" y="10484"/>
                    <a:pt x="283" y="10484"/>
                  </a:cubicBezTo>
                  <a:cubicBezTo>
                    <a:pt x="357" y="10484"/>
                    <a:pt x="441" y="10460"/>
                    <a:pt x="531" y="10407"/>
                  </a:cubicBezTo>
                  <a:lnTo>
                    <a:pt x="16429" y="1228"/>
                  </a:lnTo>
                  <a:cubicBezTo>
                    <a:pt x="16721" y="1058"/>
                    <a:pt x="16959" y="664"/>
                    <a:pt x="16959" y="347"/>
                  </a:cubicBezTo>
                  <a:cubicBezTo>
                    <a:pt x="16959" y="126"/>
                    <a:pt x="16844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2862925" y="3203200"/>
              <a:ext cx="424000" cy="262100"/>
            </a:xfrm>
            <a:custGeom>
              <a:rect b="b" l="l" r="r" t="t"/>
              <a:pathLst>
                <a:path extrusionOk="0" h="10484" w="16960">
                  <a:moveTo>
                    <a:pt x="16679" y="0"/>
                  </a:moveTo>
                  <a:cubicBezTo>
                    <a:pt x="16604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4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3"/>
                    <a:pt x="16959" y="346"/>
                  </a:cubicBezTo>
                  <a:cubicBezTo>
                    <a:pt x="16959" y="125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2862925" y="3260750"/>
              <a:ext cx="424000" cy="262100"/>
            </a:xfrm>
            <a:custGeom>
              <a:rect b="b" l="l" r="r" t="t"/>
              <a:pathLst>
                <a:path extrusionOk="0" h="10484" w="1696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3"/>
                    <a:pt x="1" y="9821"/>
                    <a:pt x="1" y="10137"/>
                  </a:cubicBezTo>
                  <a:cubicBezTo>
                    <a:pt x="1" y="10358"/>
                    <a:pt x="114" y="10483"/>
                    <a:pt x="281" y="10483"/>
                  </a:cubicBezTo>
                  <a:cubicBezTo>
                    <a:pt x="356" y="10483"/>
                    <a:pt x="441" y="10458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7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2862925" y="3318300"/>
              <a:ext cx="424000" cy="262150"/>
            </a:xfrm>
            <a:custGeom>
              <a:rect b="b" l="l" r="r" t="t"/>
              <a:pathLst>
                <a:path extrusionOk="0" h="10486" w="1696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6"/>
                    <a:pt x="1" y="9821"/>
                    <a:pt x="1" y="10140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1" y="10461"/>
                    <a:pt x="531" y="10409"/>
                  </a:cubicBezTo>
                  <a:lnTo>
                    <a:pt x="16429" y="1229"/>
                  </a:lnTo>
                  <a:cubicBezTo>
                    <a:pt x="16721" y="1060"/>
                    <a:pt x="16959" y="665"/>
                    <a:pt x="16959" y="346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2862925" y="3375900"/>
              <a:ext cx="424000" cy="262100"/>
            </a:xfrm>
            <a:custGeom>
              <a:rect b="b" l="l" r="r" t="t"/>
              <a:pathLst>
                <a:path extrusionOk="0" h="10484" w="1696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1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59" y="663"/>
                    <a:pt x="16959" y="347"/>
                  </a:cubicBezTo>
                  <a:cubicBezTo>
                    <a:pt x="16959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2862925" y="3433450"/>
              <a:ext cx="424000" cy="262100"/>
            </a:xfrm>
            <a:custGeom>
              <a:rect b="b" l="l" r="r" t="t"/>
              <a:pathLst>
                <a:path extrusionOk="0" h="10484" w="16960">
                  <a:moveTo>
                    <a:pt x="16678" y="0"/>
                  </a:moveTo>
                  <a:cubicBezTo>
                    <a:pt x="16604" y="0"/>
                    <a:pt x="16519" y="25"/>
                    <a:pt x="16429" y="77"/>
                  </a:cubicBezTo>
                  <a:lnTo>
                    <a:pt x="531" y="9254"/>
                  </a:lnTo>
                  <a:cubicBezTo>
                    <a:pt x="239" y="9424"/>
                    <a:pt x="1" y="9821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0"/>
                  </a:lnTo>
                  <a:cubicBezTo>
                    <a:pt x="16721" y="1061"/>
                    <a:pt x="16959" y="662"/>
                    <a:pt x="16959" y="347"/>
                  </a:cubicBezTo>
                  <a:cubicBezTo>
                    <a:pt x="16959" y="125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2264300" y="3217800"/>
              <a:ext cx="548750" cy="852300"/>
            </a:xfrm>
            <a:custGeom>
              <a:rect b="b" l="l" r="r" t="t"/>
              <a:pathLst>
                <a:path extrusionOk="0" h="34092" w="21950">
                  <a:moveTo>
                    <a:pt x="21655" y="0"/>
                  </a:moveTo>
                  <a:cubicBezTo>
                    <a:pt x="21584" y="0"/>
                    <a:pt x="21504" y="23"/>
                    <a:pt x="21419" y="71"/>
                  </a:cubicBezTo>
                  <a:lnTo>
                    <a:pt x="535" y="12130"/>
                  </a:lnTo>
                  <a:cubicBezTo>
                    <a:pt x="239" y="12301"/>
                    <a:pt x="1" y="12712"/>
                    <a:pt x="1" y="13052"/>
                  </a:cubicBezTo>
                  <a:lnTo>
                    <a:pt x="1" y="33712"/>
                  </a:lnTo>
                  <a:cubicBezTo>
                    <a:pt x="1" y="33953"/>
                    <a:pt x="120" y="34092"/>
                    <a:pt x="295" y="34092"/>
                  </a:cubicBezTo>
                  <a:cubicBezTo>
                    <a:pt x="367" y="34092"/>
                    <a:pt x="449" y="34068"/>
                    <a:pt x="535" y="34018"/>
                  </a:cubicBezTo>
                  <a:lnTo>
                    <a:pt x="21419" y="21959"/>
                  </a:lnTo>
                  <a:cubicBezTo>
                    <a:pt x="21712" y="21793"/>
                    <a:pt x="21950" y="21378"/>
                    <a:pt x="21950" y="21041"/>
                  </a:cubicBezTo>
                  <a:lnTo>
                    <a:pt x="21950" y="381"/>
                  </a:lnTo>
                  <a:cubicBezTo>
                    <a:pt x="21950" y="139"/>
                    <a:pt x="21830" y="0"/>
                    <a:pt x="2165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2264300" y="3512650"/>
              <a:ext cx="548750" cy="557450"/>
            </a:xfrm>
            <a:custGeom>
              <a:rect b="b" l="l" r="r" t="t"/>
              <a:pathLst>
                <a:path extrusionOk="0" h="22298" w="21950">
                  <a:moveTo>
                    <a:pt x="16123" y="0"/>
                  </a:moveTo>
                  <a:lnTo>
                    <a:pt x="12635" y="6174"/>
                  </a:lnTo>
                  <a:lnTo>
                    <a:pt x="15086" y="9353"/>
                  </a:lnTo>
                  <a:lnTo>
                    <a:pt x="6984" y="2373"/>
                  </a:lnTo>
                  <a:lnTo>
                    <a:pt x="1" y="17492"/>
                  </a:lnTo>
                  <a:lnTo>
                    <a:pt x="1" y="21918"/>
                  </a:lnTo>
                  <a:cubicBezTo>
                    <a:pt x="1" y="22159"/>
                    <a:pt x="120" y="22298"/>
                    <a:pt x="295" y="22298"/>
                  </a:cubicBezTo>
                  <a:cubicBezTo>
                    <a:pt x="367" y="22298"/>
                    <a:pt x="449" y="22274"/>
                    <a:pt x="535" y="22224"/>
                  </a:cubicBezTo>
                  <a:lnTo>
                    <a:pt x="21419" y="10165"/>
                  </a:lnTo>
                  <a:cubicBezTo>
                    <a:pt x="21712" y="9999"/>
                    <a:pt x="21950" y="9584"/>
                    <a:pt x="21950" y="9247"/>
                  </a:cubicBezTo>
                  <a:lnTo>
                    <a:pt x="21950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2649000" y="3348350"/>
              <a:ext cx="78650" cy="101575"/>
            </a:xfrm>
            <a:custGeom>
              <a:rect b="b" l="l" r="r" t="t"/>
              <a:pathLst>
                <a:path extrusionOk="0" h="4063" w="3146">
                  <a:moveTo>
                    <a:pt x="2275" y="0"/>
                  </a:moveTo>
                  <a:cubicBezTo>
                    <a:pt x="2064" y="0"/>
                    <a:pt x="1826" y="69"/>
                    <a:pt x="1575" y="214"/>
                  </a:cubicBezTo>
                  <a:cubicBezTo>
                    <a:pt x="704" y="718"/>
                    <a:pt x="1" y="1938"/>
                    <a:pt x="1" y="2941"/>
                  </a:cubicBezTo>
                  <a:cubicBezTo>
                    <a:pt x="1" y="3652"/>
                    <a:pt x="355" y="4063"/>
                    <a:pt x="871" y="4063"/>
                  </a:cubicBezTo>
                  <a:cubicBezTo>
                    <a:pt x="1083" y="4063"/>
                    <a:pt x="1322" y="3994"/>
                    <a:pt x="1575" y="3849"/>
                  </a:cubicBezTo>
                  <a:cubicBezTo>
                    <a:pt x="2441" y="3346"/>
                    <a:pt x="3145" y="2125"/>
                    <a:pt x="3145" y="1122"/>
                  </a:cubicBezTo>
                  <a:cubicBezTo>
                    <a:pt x="3145" y="411"/>
                    <a:pt x="2791" y="0"/>
                    <a:pt x="22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1915150" y="2483400"/>
              <a:ext cx="1371775" cy="953100"/>
            </a:xfrm>
            <a:custGeom>
              <a:rect b="b" l="l" r="r" t="t"/>
              <a:pathLst>
                <a:path extrusionOk="0" h="38124" w="54871">
                  <a:moveTo>
                    <a:pt x="54577" y="0"/>
                  </a:moveTo>
                  <a:cubicBezTo>
                    <a:pt x="54506" y="0"/>
                    <a:pt x="54425" y="24"/>
                    <a:pt x="54340" y="73"/>
                  </a:cubicBezTo>
                  <a:lnTo>
                    <a:pt x="531" y="31140"/>
                  </a:lnTo>
                  <a:cubicBezTo>
                    <a:pt x="238" y="31307"/>
                    <a:pt x="1" y="31722"/>
                    <a:pt x="1" y="32058"/>
                  </a:cubicBezTo>
                  <a:lnTo>
                    <a:pt x="1" y="37743"/>
                  </a:lnTo>
                  <a:cubicBezTo>
                    <a:pt x="1" y="37985"/>
                    <a:pt x="121" y="38123"/>
                    <a:pt x="295" y="38123"/>
                  </a:cubicBezTo>
                  <a:cubicBezTo>
                    <a:pt x="366" y="38123"/>
                    <a:pt x="447" y="38101"/>
                    <a:pt x="531" y="38052"/>
                  </a:cubicBezTo>
                  <a:lnTo>
                    <a:pt x="54340" y="6985"/>
                  </a:lnTo>
                  <a:cubicBezTo>
                    <a:pt x="54632" y="6815"/>
                    <a:pt x="54870" y="6404"/>
                    <a:pt x="54870" y="6064"/>
                  </a:cubicBezTo>
                  <a:lnTo>
                    <a:pt x="54870" y="379"/>
                  </a:lnTo>
                  <a:cubicBezTo>
                    <a:pt x="54870" y="139"/>
                    <a:pt x="54751" y="0"/>
                    <a:pt x="5457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2788050" y="2599950"/>
              <a:ext cx="399150" cy="270100"/>
            </a:xfrm>
            <a:custGeom>
              <a:rect b="b" l="l" r="r" t="t"/>
              <a:pathLst>
                <a:path extrusionOk="0" h="10804" w="15966">
                  <a:moveTo>
                    <a:pt x="15966" y="1"/>
                  </a:moveTo>
                  <a:lnTo>
                    <a:pt x="320" y="9031"/>
                  </a:lnTo>
                  <a:cubicBezTo>
                    <a:pt x="147" y="9133"/>
                    <a:pt x="0" y="9381"/>
                    <a:pt x="0" y="9585"/>
                  </a:cubicBezTo>
                  <a:lnTo>
                    <a:pt x="4" y="10575"/>
                  </a:lnTo>
                  <a:cubicBezTo>
                    <a:pt x="4" y="10720"/>
                    <a:pt x="77" y="10803"/>
                    <a:pt x="181" y="10803"/>
                  </a:cubicBezTo>
                  <a:cubicBezTo>
                    <a:pt x="223" y="10803"/>
                    <a:pt x="270" y="10790"/>
                    <a:pt x="320" y="10762"/>
                  </a:cubicBezTo>
                  <a:lnTo>
                    <a:pt x="15966" y="1728"/>
                  </a:lnTo>
                  <a:lnTo>
                    <a:pt x="1596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3187175" y="2574650"/>
              <a:ext cx="49850" cy="68525"/>
            </a:xfrm>
            <a:custGeom>
              <a:rect b="b" l="l" r="r" t="t"/>
              <a:pathLst>
                <a:path extrusionOk="0" h="2741" w="1994">
                  <a:moveTo>
                    <a:pt x="1818" y="0"/>
                  </a:moveTo>
                  <a:cubicBezTo>
                    <a:pt x="1776" y="0"/>
                    <a:pt x="1728" y="14"/>
                    <a:pt x="1677" y="44"/>
                  </a:cubicBezTo>
                  <a:lnTo>
                    <a:pt x="1" y="1013"/>
                  </a:lnTo>
                  <a:lnTo>
                    <a:pt x="1" y="2740"/>
                  </a:lnTo>
                  <a:lnTo>
                    <a:pt x="1677" y="1771"/>
                  </a:lnTo>
                  <a:cubicBezTo>
                    <a:pt x="1851" y="1673"/>
                    <a:pt x="1994" y="1424"/>
                    <a:pt x="1994" y="1220"/>
                  </a:cubicBezTo>
                  <a:lnTo>
                    <a:pt x="1994" y="228"/>
                  </a:lnTo>
                  <a:cubicBezTo>
                    <a:pt x="1994" y="83"/>
                    <a:pt x="1922" y="0"/>
                    <a:pt x="18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3201625" y="2591475"/>
              <a:ext cx="25800" cy="31375"/>
            </a:xfrm>
            <a:custGeom>
              <a:rect b="b" l="l" r="r" t="t"/>
              <a:pathLst>
                <a:path extrusionOk="0" h="1255" w="1032">
                  <a:moveTo>
                    <a:pt x="528" y="139"/>
                  </a:moveTo>
                  <a:cubicBezTo>
                    <a:pt x="545" y="139"/>
                    <a:pt x="562" y="143"/>
                    <a:pt x="576" y="153"/>
                  </a:cubicBezTo>
                  <a:cubicBezTo>
                    <a:pt x="640" y="187"/>
                    <a:pt x="678" y="296"/>
                    <a:pt x="678" y="432"/>
                  </a:cubicBezTo>
                  <a:cubicBezTo>
                    <a:pt x="678" y="694"/>
                    <a:pt x="538" y="993"/>
                    <a:pt x="375" y="1088"/>
                  </a:cubicBezTo>
                  <a:cubicBezTo>
                    <a:pt x="343" y="1106"/>
                    <a:pt x="314" y="1115"/>
                    <a:pt x="289" y="1115"/>
                  </a:cubicBezTo>
                  <a:cubicBezTo>
                    <a:pt x="271" y="1115"/>
                    <a:pt x="254" y="1110"/>
                    <a:pt x="239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1"/>
                    <a:pt x="443" y="167"/>
                  </a:cubicBezTo>
                  <a:cubicBezTo>
                    <a:pt x="474" y="150"/>
                    <a:pt x="501" y="139"/>
                    <a:pt x="528" y="139"/>
                  </a:cubicBezTo>
                  <a:close/>
                  <a:moveTo>
                    <a:pt x="528" y="0"/>
                  </a:moveTo>
                  <a:cubicBezTo>
                    <a:pt x="478" y="0"/>
                    <a:pt x="427" y="15"/>
                    <a:pt x="375" y="44"/>
                  </a:cubicBezTo>
                  <a:cubicBezTo>
                    <a:pt x="164" y="167"/>
                    <a:pt x="1" y="506"/>
                    <a:pt x="1" y="823"/>
                  </a:cubicBezTo>
                  <a:cubicBezTo>
                    <a:pt x="1" y="1013"/>
                    <a:pt x="62" y="1159"/>
                    <a:pt x="171" y="1224"/>
                  </a:cubicBezTo>
                  <a:cubicBezTo>
                    <a:pt x="209" y="1245"/>
                    <a:pt x="250" y="1254"/>
                    <a:pt x="290" y="1254"/>
                  </a:cubicBezTo>
                  <a:cubicBezTo>
                    <a:pt x="338" y="1254"/>
                    <a:pt x="392" y="1237"/>
                    <a:pt x="443" y="1210"/>
                  </a:cubicBezTo>
                  <a:cubicBezTo>
                    <a:pt x="569" y="1135"/>
                    <a:pt x="678" y="983"/>
                    <a:pt x="746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4" y="867"/>
                    <a:pt x="1011" y="846"/>
                    <a:pt x="1021" y="816"/>
                  </a:cubicBezTo>
                  <a:cubicBezTo>
                    <a:pt x="1031" y="782"/>
                    <a:pt x="1011" y="741"/>
                    <a:pt x="973" y="731"/>
                  </a:cubicBezTo>
                  <a:lnTo>
                    <a:pt x="786" y="673"/>
                  </a:lnTo>
                  <a:cubicBezTo>
                    <a:pt x="807" y="592"/>
                    <a:pt x="817" y="510"/>
                    <a:pt x="817" y="432"/>
                  </a:cubicBezTo>
                  <a:cubicBezTo>
                    <a:pt x="817" y="241"/>
                    <a:pt x="755" y="95"/>
                    <a:pt x="647" y="31"/>
                  </a:cubicBezTo>
                  <a:cubicBezTo>
                    <a:pt x="610" y="10"/>
                    <a:pt x="569" y="0"/>
                    <a:pt x="52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2264300" y="2685000"/>
              <a:ext cx="1022625" cy="780275"/>
            </a:xfrm>
            <a:custGeom>
              <a:rect b="b" l="l" r="r" t="t"/>
              <a:pathLst>
                <a:path extrusionOk="0" h="31211" w="40905">
                  <a:moveTo>
                    <a:pt x="40612" y="0"/>
                  </a:moveTo>
                  <a:cubicBezTo>
                    <a:pt x="40540" y="0"/>
                    <a:pt x="40459" y="24"/>
                    <a:pt x="40374" y="74"/>
                  </a:cubicBezTo>
                  <a:lnTo>
                    <a:pt x="535" y="23076"/>
                  </a:lnTo>
                  <a:cubicBezTo>
                    <a:pt x="239" y="23243"/>
                    <a:pt x="1" y="23658"/>
                    <a:pt x="1" y="23994"/>
                  </a:cubicBezTo>
                  <a:lnTo>
                    <a:pt x="1" y="30831"/>
                  </a:lnTo>
                  <a:cubicBezTo>
                    <a:pt x="1" y="31072"/>
                    <a:pt x="120" y="31211"/>
                    <a:pt x="295" y="31211"/>
                  </a:cubicBezTo>
                  <a:cubicBezTo>
                    <a:pt x="367" y="31211"/>
                    <a:pt x="449" y="31187"/>
                    <a:pt x="535" y="31137"/>
                  </a:cubicBezTo>
                  <a:lnTo>
                    <a:pt x="40374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0"/>
                    <a:pt x="406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2139625" y="2381275"/>
              <a:ext cx="1496450" cy="2150950"/>
            </a:xfrm>
            <a:custGeom>
              <a:rect b="b" l="l" r="r" t="t"/>
              <a:pathLst>
                <a:path extrusionOk="0" h="86038" w="59858">
                  <a:moveTo>
                    <a:pt x="58870" y="1"/>
                  </a:moveTo>
                  <a:cubicBezTo>
                    <a:pt x="58676" y="1"/>
                    <a:pt x="58479" y="45"/>
                    <a:pt x="58327" y="133"/>
                  </a:cubicBezTo>
                  <a:lnTo>
                    <a:pt x="531" y="33499"/>
                  </a:lnTo>
                  <a:cubicBezTo>
                    <a:pt x="239" y="33669"/>
                    <a:pt x="1" y="34080"/>
                    <a:pt x="1" y="34420"/>
                  </a:cubicBezTo>
                  <a:lnTo>
                    <a:pt x="1" y="85022"/>
                  </a:lnTo>
                  <a:cubicBezTo>
                    <a:pt x="1" y="85359"/>
                    <a:pt x="225" y="85764"/>
                    <a:pt x="500" y="85924"/>
                  </a:cubicBezTo>
                  <a:cubicBezTo>
                    <a:pt x="632" y="86000"/>
                    <a:pt x="805" y="86037"/>
                    <a:pt x="982" y="86037"/>
                  </a:cubicBezTo>
                  <a:cubicBezTo>
                    <a:pt x="1176" y="86037"/>
                    <a:pt x="1376" y="85992"/>
                    <a:pt x="1530" y="85904"/>
                  </a:cubicBezTo>
                  <a:lnTo>
                    <a:pt x="59327" y="52538"/>
                  </a:lnTo>
                  <a:cubicBezTo>
                    <a:pt x="59620" y="52368"/>
                    <a:pt x="59857" y="51956"/>
                    <a:pt x="59857" y="51616"/>
                  </a:cubicBezTo>
                  <a:lnTo>
                    <a:pt x="59857" y="1017"/>
                  </a:lnTo>
                  <a:cubicBezTo>
                    <a:pt x="59857" y="677"/>
                    <a:pt x="59633" y="272"/>
                    <a:pt x="59358" y="116"/>
                  </a:cubicBezTo>
                  <a:cubicBezTo>
                    <a:pt x="59225" y="39"/>
                    <a:pt x="59049" y="1"/>
                    <a:pt x="58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3611475" y="2381250"/>
              <a:ext cx="9125" cy="1475"/>
            </a:xfrm>
            <a:custGeom>
              <a:rect b="b" l="l" r="r" t="t"/>
              <a:pathLst>
                <a:path extrusionOk="0" h="59" w="365">
                  <a:moveTo>
                    <a:pt x="1" y="1"/>
                  </a:moveTo>
                  <a:cubicBezTo>
                    <a:pt x="126" y="1"/>
                    <a:pt x="256" y="21"/>
                    <a:pt x="365" y="59"/>
                  </a:cubicBezTo>
                  <a:cubicBezTo>
                    <a:pt x="256" y="21"/>
                    <a:pt x="13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2143550" y="2381250"/>
              <a:ext cx="1492350" cy="861875"/>
            </a:xfrm>
            <a:custGeom>
              <a:rect b="b" l="l" r="r" t="t"/>
              <a:pathLst>
                <a:path extrusionOk="0" h="34475" w="59694">
                  <a:moveTo>
                    <a:pt x="58683" y="1"/>
                  </a:moveTo>
                  <a:cubicBezTo>
                    <a:pt x="58500" y="8"/>
                    <a:pt x="58316" y="52"/>
                    <a:pt x="58170" y="134"/>
                  </a:cubicBezTo>
                  <a:lnTo>
                    <a:pt x="374" y="33503"/>
                  </a:lnTo>
                  <a:cubicBezTo>
                    <a:pt x="228" y="33588"/>
                    <a:pt x="98" y="33731"/>
                    <a:pt x="0" y="33897"/>
                  </a:cubicBezTo>
                  <a:lnTo>
                    <a:pt x="996" y="34475"/>
                  </a:lnTo>
                  <a:cubicBezTo>
                    <a:pt x="1003" y="34465"/>
                    <a:pt x="1010" y="34451"/>
                    <a:pt x="1016" y="34442"/>
                  </a:cubicBezTo>
                  <a:cubicBezTo>
                    <a:pt x="1108" y="34288"/>
                    <a:pt x="1234" y="34156"/>
                    <a:pt x="1373" y="34078"/>
                  </a:cubicBezTo>
                  <a:lnTo>
                    <a:pt x="59170" y="708"/>
                  </a:lnTo>
                  <a:cubicBezTo>
                    <a:pt x="59251" y="661"/>
                    <a:pt x="59333" y="637"/>
                    <a:pt x="59405" y="637"/>
                  </a:cubicBezTo>
                  <a:cubicBezTo>
                    <a:pt x="59557" y="637"/>
                    <a:pt x="59670" y="743"/>
                    <a:pt x="59694" y="929"/>
                  </a:cubicBezTo>
                  <a:cubicBezTo>
                    <a:pt x="59663" y="610"/>
                    <a:pt x="59452" y="263"/>
                    <a:pt x="59201" y="117"/>
                  </a:cubicBezTo>
                  <a:cubicBezTo>
                    <a:pt x="59163" y="93"/>
                    <a:pt x="59126" y="76"/>
                    <a:pt x="59082" y="59"/>
                  </a:cubicBezTo>
                  <a:cubicBezTo>
                    <a:pt x="58973" y="21"/>
                    <a:pt x="58843" y="1"/>
                    <a:pt x="58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2139625" y="3399275"/>
              <a:ext cx="35725" cy="1132925"/>
            </a:xfrm>
            <a:custGeom>
              <a:rect b="b" l="l" r="r" t="t"/>
              <a:pathLst>
                <a:path extrusionOk="0" h="45317" w="1429">
                  <a:moveTo>
                    <a:pt x="1428" y="45231"/>
                  </a:moveTo>
                  <a:lnTo>
                    <a:pt x="1428" y="45231"/>
                  </a:lnTo>
                  <a:cubicBezTo>
                    <a:pt x="1423" y="45233"/>
                    <a:pt x="1418" y="45235"/>
                    <a:pt x="1412" y="45237"/>
                  </a:cubicBezTo>
                  <a:lnTo>
                    <a:pt x="1412" y="45237"/>
                  </a:lnTo>
                  <a:cubicBezTo>
                    <a:pt x="1418" y="45236"/>
                    <a:pt x="1423" y="45233"/>
                    <a:pt x="1428" y="45231"/>
                  </a:cubicBezTo>
                  <a:close/>
                  <a:moveTo>
                    <a:pt x="1412" y="45237"/>
                  </a:moveTo>
                  <a:cubicBezTo>
                    <a:pt x="1411" y="45237"/>
                    <a:pt x="1410" y="45237"/>
                    <a:pt x="1408" y="45237"/>
                  </a:cubicBezTo>
                  <a:cubicBezTo>
                    <a:pt x="1406" y="45239"/>
                    <a:pt x="1404" y="45240"/>
                    <a:pt x="1401" y="45241"/>
                  </a:cubicBezTo>
                  <a:lnTo>
                    <a:pt x="1401" y="45241"/>
                  </a:lnTo>
                  <a:cubicBezTo>
                    <a:pt x="1405" y="45240"/>
                    <a:pt x="1409" y="45238"/>
                    <a:pt x="1412" y="45237"/>
                  </a:cubicBezTo>
                  <a:close/>
                  <a:moveTo>
                    <a:pt x="1" y="0"/>
                  </a:moveTo>
                  <a:lnTo>
                    <a:pt x="1" y="44302"/>
                  </a:lnTo>
                  <a:cubicBezTo>
                    <a:pt x="1" y="44643"/>
                    <a:pt x="222" y="45044"/>
                    <a:pt x="500" y="45204"/>
                  </a:cubicBezTo>
                  <a:cubicBezTo>
                    <a:pt x="630" y="45279"/>
                    <a:pt x="803" y="45316"/>
                    <a:pt x="978" y="45316"/>
                  </a:cubicBezTo>
                  <a:cubicBezTo>
                    <a:pt x="1023" y="45316"/>
                    <a:pt x="1068" y="45314"/>
                    <a:pt x="1112" y="45309"/>
                  </a:cubicBezTo>
                  <a:cubicBezTo>
                    <a:pt x="1140" y="45306"/>
                    <a:pt x="1167" y="45302"/>
                    <a:pt x="1194" y="45295"/>
                  </a:cubicBezTo>
                  <a:cubicBezTo>
                    <a:pt x="1211" y="45295"/>
                    <a:pt x="1228" y="45292"/>
                    <a:pt x="1242" y="45289"/>
                  </a:cubicBezTo>
                  <a:cubicBezTo>
                    <a:pt x="1269" y="45286"/>
                    <a:pt x="1292" y="45278"/>
                    <a:pt x="1316" y="45268"/>
                  </a:cubicBezTo>
                  <a:cubicBezTo>
                    <a:pt x="1330" y="45268"/>
                    <a:pt x="1344" y="45261"/>
                    <a:pt x="1353" y="45258"/>
                  </a:cubicBezTo>
                  <a:cubicBezTo>
                    <a:pt x="1369" y="45252"/>
                    <a:pt x="1384" y="45249"/>
                    <a:pt x="1401" y="45241"/>
                  </a:cubicBezTo>
                  <a:lnTo>
                    <a:pt x="1401" y="45241"/>
                  </a:lnTo>
                  <a:cubicBezTo>
                    <a:pt x="1393" y="45243"/>
                    <a:pt x="1385" y="45245"/>
                    <a:pt x="1377" y="45245"/>
                  </a:cubicBezTo>
                  <a:cubicBezTo>
                    <a:pt x="1371" y="45248"/>
                    <a:pt x="1371" y="45248"/>
                    <a:pt x="1364" y="45248"/>
                  </a:cubicBezTo>
                  <a:cubicBezTo>
                    <a:pt x="1340" y="45255"/>
                    <a:pt x="1320" y="45258"/>
                    <a:pt x="1292" y="45258"/>
                  </a:cubicBezTo>
                  <a:cubicBezTo>
                    <a:pt x="1119" y="45258"/>
                    <a:pt x="1000" y="45118"/>
                    <a:pt x="1000" y="44878"/>
                  </a:cubicBez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2139625" y="3312725"/>
              <a:ext cx="25" cy="28825"/>
            </a:xfrm>
            <a:custGeom>
              <a:rect b="b" l="l" r="r" t="t"/>
              <a:pathLst>
                <a:path extrusionOk="0" h="1153" w="1">
                  <a:moveTo>
                    <a:pt x="1" y="1"/>
                  </a:moveTo>
                  <a:lnTo>
                    <a:pt x="1" y="1"/>
                  </a:lnTo>
                  <a:lnTo>
                    <a:pt x="1" y="1153"/>
                  </a:lnTo>
                  <a:lnTo>
                    <a:pt x="1" y="1153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2139625" y="3341525"/>
              <a:ext cx="25" cy="57675"/>
            </a:xfrm>
            <a:custGeom>
              <a:rect b="b" l="l" r="r" t="t"/>
              <a:pathLst>
                <a:path extrusionOk="0" h="2307" w="1">
                  <a:moveTo>
                    <a:pt x="1" y="1"/>
                  </a:moveTo>
                  <a:lnTo>
                    <a:pt x="1" y="1"/>
                  </a:lnTo>
                  <a:lnTo>
                    <a:pt x="1" y="2306"/>
                  </a:lnTo>
                  <a:lnTo>
                    <a:pt x="1" y="230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2139625" y="3399175"/>
              <a:ext cx="25" cy="125"/>
            </a:xfrm>
            <a:custGeom>
              <a:rect b="b" l="l" r="r" t="t"/>
              <a:pathLst>
                <a:path extrusionOk="0" h="5" w="1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2139625" y="3236475"/>
              <a:ext cx="700" cy="5325"/>
            </a:xfrm>
            <a:custGeom>
              <a:rect b="b" l="l" r="r" t="t"/>
              <a:pathLst>
                <a:path extrusionOk="0" h="213" w="28">
                  <a:moveTo>
                    <a:pt x="28" y="1"/>
                  </a:moveTo>
                  <a:lnTo>
                    <a:pt x="28" y="1"/>
                  </a:lnTo>
                  <a:cubicBezTo>
                    <a:pt x="24" y="15"/>
                    <a:pt x="21" y="29"/>
                    <a:pt x="18" y="42"/>
                  </a:cubicBezTo>
                  <a:cubicBezTo>
                    <a:pt x="21" y="35"/>
                    <a:pt x="21" y="25"/>
                    <a:pt x="24" y="18"/>
                  </a:cubicBezTo>
                  <a:cubicBezTo>
                    <a:pt x="24" y="11"/>
                    <a:pt x="28" y="8"/>
                    <a:pt x="28" y="1"/>
                  </a:cubicBezTo>
                  <a:close/>
                  <a:moveTo>
                    <a:pt x="14" y="73"/>
                  </a:moveTo>
                  <a:cubicBezTo>
                    <a:pt x="7" y="100"/>
                    <a:pt x="4" y="123"/>
                    <a:pt x="1" y="151"/>
                  </a:cubicBezTo>
                  <a:lnTo>
                    <a:pt x="1" y="212"/>
                  </a:lnTo>
                  <a:cubicBezTo>
                    <a:pt x="1" y="168"/>
                    <a:pt x="4" y="120"/>
                    <a:pt x="14" y="73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2139625" y="3228675"/>
              <a:ext cx="28825" cy="184975"/>
            </a:xfrm>
            <a:custGeom>
              <a:rect b="b" l="l" r="r" t="t"/>
              <a:pathLst>
                <a:path extrusionOk="0" h="7399" w="1153">
                  <a:moveTo>
                    <a:pt x="157" y="0"/>
                  </a:moveTo>
                  <a:cubicBezTo>
                    <a:pt x="99" y="99"/>
                    <a:pt x="55" y="208"/>
                    <a:pt x="28" y="313"/>
                  </a:cubicBezTo>
                  <a:cubicBezTo>
                    <a:pt x="24" y="327"/>
                    <a:pt x="21" y="341"/>
                    <a:pt x="18" y="354"/>
                  </a:cubicBezTo>
                  <a:cubicBezTo>
                    <a:pt x="18" y="364"/>
                    <a:pt x="14" y="374"/>
                    <a:pt x="14" y="385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3363"/>
                  </a:lnTo>
                  <a:lnTo>
                    <a:pt x="1" y="4515"/>
                  </a:lnTo>
                  <a:lnTo>
                    <a:pt x="1" y="6820"/>
                  </a:lnTo>
                  <a:lnTo>
                    <a:pt x="1" y="6824"/>
                  </a:lnTo>
                  <a:lnTo>
                    <a:pt x="1000" y="7399"/>
                  </a:lnTo>
                  <a:lnTo>
                    <a:pt x="1000" y="1099"/>
                  </a:lnTo>
                  <a:cubicBezTo>
                    <a:pt x="1000" y="932"/>
                    <a:pt x="1058" y="741"/>
                    <a:pt x="1153" y="57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2164625" y="2477650"/>
              <a:ext cx="1471450" cy="2053050"/>
            </a:xfrm>
            <a:custGeom>
              <a:rect b="b" l="l" r="r" t="t"/>
              <a:pathLst>
                <a:path extrusionOk="0" h="82122" w="58858">
                  <a:moveTo>
                    <a:pt x="58857" y="0"/>
                  </a:moveTo>
                  <a:lnTo>
                    <a:pt x="16492" y="24463"/>
                  </a:lnTo>
                  <a:cubicBezTo>
                    <a:pt x="16480" y="24469"/>
                    <a:pt x="16467" y="24473"/>
                    <a:pt x="16454" y="24473"/>
                  </a:cubicBezTo>
                  <a:cubicBezTo>
                    <a:pt x="16305" y="24473"/>
                    <a:pt x="16078" y="24076"/>
                    <a:pt x="15853" y="23677"/>
                  </a:cubicBezTo>
                  <a:cubicBezTo>
                    <a:pt x="15626" y="23282"/>
                    <a:pt x="15402" y="22884"/>
                    <a:pt x="15251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1754" y="32969"/>
                    <a:pt x="1462" y="33139"/>
                  </a:cubicBezTo>
                  <a:lnTo>
                    <a:pt x="0" y="33982"/>
                  </a:lnTo>
                  <a:lnTo>
                    <a:pt x="0" y="81743"/>
                  </a:lnTo>
                  <a:cubicBezTo>
                    <a:pt x="0" y="81983"/>
                    <a:pt x="120" y="82122"/>
                    <a:pt x="293" y="82122"/>
                  </a:cubicBezTo>
                  <a:cubicBezTo>
                    <a:pt x="365" y="82122"/>
                    <a:pt x="445" y="82098"/>
                    <a:pt x="530" y="82049"/>
                  </a:cubicBezTo>
                  <a:lnTo>
                    <a:pt x="58327" y="48683"/>
                  </a:lnTo>
                  <a:cubicBezTo>
                    <a:pt x="58620" y="48513"/>
                    <a:pt x="58857" y="48101"/>
                    <a:pt x="58857" y="47761"/>
                  </a:cubicBez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2214425" y="3477075"/>
              <a:ext cx="299375" cy="967500"/>
            </a:xfrm>
            <a:custGeom>
              <a:rect b="b" l="l" r="r" t="t"/>
              <a:pathLst>
                <a:path extrusionOk="0" h="38700" w="11975">
                  <a:moveTo>
                    <a:pt x="11679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4" y="6369"/>
                  </a:lnTo>
                  <a:cubicBezTo>
                    <a:pt x="238" y="6540"/>
                    <a:pt x="1" y="6955"/>
                    <a:pt x="1" y="7292"/>
                  </a:cubicBezTo>
                  <a:lnTo>
                    <a:pt x="1" y="38321"/>
                  </a:lnTo>
                  <a:cubicBezTo>
                    <a:pt x="1" y="38560"/>
                    <a:pt x="120" y="38700"/>
                    <a:pt x="296" y="38700"/>
                  </a:cubicBezTo>
                  <a:cubicBezTo>
                    <a:pt x="368" y="38700"/>
                    <a:pt x="449" y="38677"/>
                    <a:pt x="534" y="38627"/>
                  </a:cubicBezTo>
                  <a:lnTo>
                    <a:pt x="11440" y="32331"/>
                  </a:lnTo>
                  <a:cubicBezTo>
                    <a:pt x="11737" y="32161"/>
                    <a:pt x="11975" y="31746"/>
                    <a:pt x="11975" y="31409"/>
                  </a:cubicBezTo>
                  <a:lnTo>
                    <a:pt x="11975" y="380"/>
                  </a:lnTo>
                  <a:cubicBezTo>
                    <a:pt x="11975" y="140"/>
                    <a:pt x="11855" y="1"/>
                    <a:pt x="1167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2264300" y="3563375"/>
              <a:ext cx="199600" cy="132525"/>
            </a:xfrm>
            <a:custGeom>
              <a:rect b="b" l="l" r="r" t="t"/>
              <a:pathLst>
                <a:path extrusionOk="0" h="5301" w="7984">
                  <a:moveTo>
                    <a:pt x="7700" y="0"/>
                  </a:moveTo>
                  <a:cubicBezTo>
                    <a:pt x="7625" y="0"/>
                    <a:pt x="7541" y="25"/>
                    <a:pt x="7450" y="76"/>
                  </a:cubicBezTo>
                  <a:lnTo>
                    <a:pt x="535" y="4070"/>
                  </a:lnTo>
                  <a:cubicBezTo>
                    <a:pt x="239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2" y="5300"/>
                  </a:cubicBezTo>
                  <a:cubicBezTo>
                    <a:pt x="358" y="5300"/>
                    <a:pt x="444" y="5275"/>
                    <a:pt x="535" y="5223"/>
                  </a:cubicBezTo>
                  <a:lnTo>
                    <a:pt x="7450" y="1228"/>
                  </a:lnTo>
                  <a:cubicBezTo>
                    <a:pt x="7746" y="1058"/>
                    <a:pt x="7984" y="664"/>
                    <a:pt x="7984" y="347"/>
                  </a:cubicBezTo>
                  <a:cubicBezTo>
                    <a:pt x="7984" y="126"/>
                    <a:pt x="7869" y="0"/>
                    <a:pt x="77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2264300" y="3719525"/>
              <a:ext cx="25025" cy="36200"/>
            </a:xfrm>
            <a:custGeom>
              <a:rect b="b" l="l" r="r" t="t"/>
              <a:pathLst>
                <a:path extrusionOk="0" h="1448" w="1001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7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2314200" y="3620975"/>
              <a:ext cx="149700" cy="103725"/>
            </a:xfrm>
            <a:custGeom>
              <a:rect b="b" l="l" r="r" t="t"/>
              <a:pathLst>
                <a:path extrusionOk="0" h="4149" w="5988">
                  <a:moveTo>
                    <a:pt x="5705" y="0"/>
                  </a:moveTo>
                  <a:cubicBezTo>
                    <a:pt x="5630" y="0"/>
                    <a:pt x="5545" y="25"/>
                    <a:pt x="5454" y="77"/>
                  </a:cubicBezTo>
                  <a:lnTo>
                    <a:pt x="534" y="2919"/>
                  </a:lnTo>
                  <a:cubicBezTo>
                    <a:pt x="239" y="3089"/>
                    <a:pt x="0" y="3483"/>
                    <a:pt x="0" y="3803"/>
                  </a:cubicBezTo>
                  <a:cubicBezTo>
                    <a:pt x="0" y="4022"/>
                    <a:pt x="115" y="4148"/>
                    <a:pt x="284" y="4148"/>
                  </a:cubicBezTo>
                  <a:cubicBezTo>
                    <a:pt x="359" y="4148"/>
                    <a:pt x="444" y="4123"/>
                    <a:pt x="534" y="4072"/>
                  </a:cubicBezTo>
                  <a:lnTo>
                    <a:pt x="5454" y="1230"/>
                  </a:lnTo>
                  <a:cubicBezTo>
                    <a:pt x="5750" y="1059"/>
                    <a:pt x="5988" y="665"/>
                    <a:pt x="5988" y="345"/>
                  </a:cubicBezTo>
                  <a:cubicBezTo>
                    <a:pt x="5988" y="126"/>
                    <a:pt x="5873" y="0"/>
                    <a:pt x="570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2264300" y="3777175"/>
              <a:ext cx="25025" cy="36175"/>
            </a:xfrm>
            <a:custGeom>
              <a:rect b="b" l="l" r="r" t="t"/>
              <a:pathLst>
                <a:path extrusionOk="0" h="1447" w="1001">
                  <a:moveTo>
                    <a:pt x="823" y="0"/>
                  </a:moveTo>
                  <a:cubicBezTo>
                    <a:pt x="780" y="0"/>
                    <a:pt x="732" y="14"/>
                    <a:pt x="681" y="44"/>
                  </a:cubicBezTo>
                  <a:lnTo>
                    <a:pt x="321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3"/>
                  </a:cubicBezTo>
                  <a:lnTo>
                    <a:pt x="681" y="1196"/>
                  </a:lnTo>
                  <a:cubicBezTo>
                    <a:pt x="857" y="1094"/>
                    <a:pt x="1000" y="846"/>
                    <a:pt x="1000" y="645"/>
                  </a:cubicBezTo>
                  <a:lnTo>
                    <a:pt x="1000" y="227"/>
                  </a:lnTo>
                  <a:cubicBezTo>
                    <a:pt x="1000" y="85"/>
                    <a:pt x="928" y="0"/>
                    <a:pt x="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2314200" y="3678650"/>
              <a:ext cx="149700" cy="103675"/>
            </a:xfrm>
            <a:custGeom>
              <a:rect b="b" l="l" r="r" t="t"/>
              <a:pathLst>
                <a:path extrusionOk="0" h="4147" w="5988">
                  <a:moveTo>
                    <a:pt x="5706" y="1"/>
                  </a:moveTo>
                  <a:cubicBezTo>
                    <a:pt x="5631" y="1"/>
                    <a:pt x="5545" y="26"/>
                    <a:pt x="5454" y="78"/>
                  </a:cubicBezTo>
                  <a:lnTo>
                    <a:pt x="534" y="2917"/>
                  </a:lnTo>
                  <a:cubicBezTo>
                    <a:pt x="239" y="3087"/>
                    <a:pt x="0" y="3485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4" y="1228"/>
                  </a:lnTo>
                  <a:cubicBezTo>
                    <a:pt x="5750" y="1057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2264300" y="3834775"/>
              <a:ext cx="25025" cy="36125"/>
            </a:xfrm>
            <a:custGeom>
              <a:rect b="b" l="l" r="r" t="t"/>
              <a:pathLst>
                <a:path extrusionOk="0" h="1445" w="1001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4"/>
                  </a:lnTo>
                  <a:cubicBezTo>
                    <a:pt x="857" y="1092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2314200" y="3736200"/>
              <a:ext cx="149700" cy="103675"/>
            </a:xfrm>
            <a:custGeom>
              <a:rect b="b" l="l" r="r" t="t"/>
              <a:pathLst>
                <a:path extrusionOk="0" h="4147" w="5988">
                  <a:moveTo>
                    <a:pt x="5706" y="1"/>
                  </a:moveTo>
                  <a:cubicBezTo>
                    <a:pt x="5631" y="1"/>
                    <a:pt x="5545" y="25"/>
                    <a:pt x="5454" y="78"/>
                  </a:cubicBezTo>
                  <a:lnTo>
                    <a:pt x="534" y="2920"/>
                  </a:lnTo>
                  <a:cubicBezTo>
                    <a:pt x="239" y="3087"/>
                    <a:pt x="0" y="3484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4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2264300" y="3892300"/>
              <a:ext cx="25025" cy="36150"/>
            </a:xfrm>
            <a:custGeom>
              <a:rect b="b" l="l" r="r" t="t"/>
              <a:pathLst>
                <a:path extrusionOk="0" h="1446" w="1001">
                  <a:moveTo>
                    <a:pt x="822" y="0"/>
                  </a:moveTo>
                  <a:cubicBezTo>
                    <a:pt x="779" y="0"/>
                    <a:pt x="732" y="14"/>
                    <a:pt x="681" y="42"/>
                  </a:cubicBezTo>
                  <a:lnTo>
                    <a:pt x="321" y="253"/>
                  </a:lnTo>
                  <a:cubicBezTo>
                    <a:pt x="143" y="352"/>
                    <a:pt x="1" y="600"/>
                    <a:pt x="1" y="804"/>
                  </a:cubicBezTo>
                  <a:lnTo>
                    <a:pt x="1" y="1218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1"/>
                    <a:pt x="321" y="1402"/>
                  </a:cubicBezTo>
                  <a:lnTo>
                    <a:pt x="681" y="1194"/>
                  </a:lnTo>
                  <a:cubicBezTo>
                    <a:pt x="857" y="1092"/>
                    <a:pt x="1000" y="848"/>
                    <a:pt x="1000" y="644"/>
                  </a:cubicBezTo>
                  <a:lnTo>
                    <a:pt x="1000" y="229"/>
                  </a:lnTo>
                  <a:cubicBezTo>
                    <a:pt x="1000" y="83"/>
                    <a:pt x="927" y="0"/>
                    <a:pt x="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2314200" y="3793750"/>
              <a:ext cx="149700" cy="103675"/>
            </a:xfrm>
            <a:custGeom>
              <a:rect b="b" l="l" r="r" t="t"/>
              <a:pathLst>
                <a:path extrusionOk="0" h="4147" w="5988">
                  <a:moveTo>
                    <a:pt x="5706" y="0"/>
                  </a:moveTo>
                  <a:cubicBezTo>
                    <a:pt x="5631" y="0"/>
                    <a:pt x="5546" y="25"/>
                    <a:pt x="5454" y="78"/>
                  </a:cubicBezTo>
                  <a:lnTo>
                    <a:pt x="534" y="2920"/>
                  </a:lnTo>
                  <a:cubicBezTo>
                    <a:pt x="239" y="3086"/>
                    <a:pt x="0" y="3484"/>
                    <a:pt x="0" y="3800"/>
                  </a:cubicBezTo>
                  <a:cubicBezTo>
                    <a:pt x="0" y="4021"/>
                    <a:pt x="114" y="4146"/>
                    <a:pt x="283" y="4146"/>
                  </a:cubicBezTo>
                  <a:cubicBezTo>
                    <a:pt x="357" y="4146"/>
                    <a:pt x="443" y="4122"/>
                    <a:pt x="534" y="4069"/>
                  </a:cubicBezTo>
                  <a:lnTo>
                    <a:pt x="5454" y="1226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5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2263275" y="3880750"/>
              <a:ext cx="199525" cy="132525"/>
            </a:xfrm>
            <a:custGeom>
              <a:rect b="b" l="l" r="r" t="t"/>
              <a:pathLst>
                <a:path extrusionOk="0" h="5301" w="7981">
                  <a:moveTo>
                    <a:pt x="7698" y="0"/>
                  </a:moveTo>
                  <a:cubicBezTo>
                    <a:pt x="7624" y="0"/>
                    <a:pt x="7540" y="24"/>
                    <a:pt x="7451" y="75"/>
                  </a:cubicBezTo>
                  <a:lnTo>
                    <a:pt x="531" y="4070"/>
                  </a:lnTo>
                  <a:cubicBezTo>
                    <a:pt x="239" y="4241"/>
                    <a:pt x="1" y="4635"/>
                    <a:pt x="1" y="4955"/>
                  </a:cubicBezTo>
                  <a:cubicBezTo>
                    <a:pt x="1" y="5175"/>
                    <a:pt x="115" y="5300"/>
                    <a:pt x="282" y="5300"/>
                  </a:cubicBezTo>
                  <a:cubicBezTo>
                    <a:pt x="356" y="5300"/>
                    <a:pt x="441" y="5275"/>
                    <a:pt x="531" y="5223"/>
                  </a:cubicBezTo>
                  <a:lnTo>
                    <a:pt x="7451" y="1228"/>
                  </a:lnTo>
                  <a:cubicBezTo>
                    <a:pt x="7743" y="1058"/>
                    <a:pt x="7981" y="663"/>
                    <a:pt x="7981" y="348"/>
                  </a:cubicBezTo>
                  <a:cubicBezTo>
                    <a:pt x="7981" y="125"/>
                    <a:pt x="7866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2263275" y="4036900"/>
              <a:ext cx="24950" cy="36225"/>
            </a:xfrm>
            <a:custGeom>
              <a:rect b="b" l="l" r="r" t="t"/>
              <a:pathLst>
                <a:path extrusionOk="0" h="1449" w="998">
                  <a:moveTo>
                    <a:pt x="821" y="0"/>
                  </a:moveTo>
                  <a:cubicBezTo>
                    <a:pt x="778" y="0"/>
                    <a:pt x="730" y="14"/>
                    <a:pt x="678" y="44"/>
                  </a:cubicBezTo>
                  <a:lnTo>
                    <a:pt x="321" y="252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78" y="1197"/>
                  </a:lnTo>
                  <a:cubicBezTo>
                    <a:pt x="854" y="1095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3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2313175" y="3938325"/>
              <a:ext cx="149625" cy="103750"/>
            </a:xfrm>
            <a:custGeom>
              <a:rect b="b" l="l" r="r" t="t"/>
              <a:pathLst>
                <a:path extrusionOk="0" h="4150" w="5985">
                  <a:moveTo>
                    <a:pt x="5702" y="1"/>
                  </a:moveTo>
                  <a:cubicBezTo>
                    <a:pt x="5628" y="1"/>
                    <a:pt x="5544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1" y="4124"/>
                    <a:pt x="531" y="4072"/>
                  </a:cubicBezTo>
                  <a:lnTo>
                    <a:pt x="5455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2263275" y="4094550"/>
              <a:ext cx="24950" cy="36200"/>
            </a:xfrm>
            <a:custGeom>
              <a:rect b="b" l="l" r="r" t="t"/>
              <a:pathLst>
                <a:path extrusionOk="0" h="1448" w="998">
                  <a:moveTo>
                    <a:pt x="819" y="0"/>
                  </a:moveTo>
                  <a:cubicBezTo>
                    <a:pt x="777" y="0"/>
                    <a:pt x="729" y="14"/>
                    <a:pt x="678" y="43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4"/>
                  </a:cubicBezTo>
                  <a:lnTo>
                    <a:pt x="678" y="1196"/>
                  </a:lnTo>
                  <a:cubicBezTo>
                    <a:pt x="854" y="1094"/>
                    <a:pt x="997" y="849"/>
                    <a:pt x="997" y="645"/>
                  </a:cubicBezTo>
                  <a:lnTo>
                    <a:pt x="997" y="230"/>
                  </a:lnTo>
                  <a:cubicBezTo>
                    <a:pt x="997" y="85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2313175" y="3996025"/>
              <a:ext cx="149625" cy="103675"/>
            </a:xfrm>
            <a:custGeom>
              <a:rect b="b" l="l" r="r" t="t"/>
              <a:pathLst>
                <a:path extrusionOk="0" h="4147" w="5985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1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5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2263275" y="4152150"/>
              <a:ext cx="24950" cy="36150"/>
            </a:xfrm>
            <a:custGeom>
              <a:rect b="b" l="l" r="r" t="t"/>
              <a:pathLst>
                <a:path extrusionOk="0" h="1446" w="998">
                  <a:moveTo>
                    <a:pt x="821" y="0"/>
                  </a:moveTo>
                  <a:cubicBezTo>
                    <a:pt x="778" y="0"/>
                    <a:pt x="730" y="15"/>
                    <a:pt x="678" y="44"/>
                  </a:cubicBezTo>
                  <a:lnTo>
                    <a:pt x="321" y="252"/>
                  </a:lnTo>
                  <a:cubicBezTo>
                    <a:pt x="144" y="354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3"/>
                  </a:lnTo>
                  <a:cubicBezTo>
                    <a:pt x="854" y="1091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4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2313175" y="4053575"/>
              <a:ext cx="149625" cy="103700"/>
            </a:xfrm>
            <a:custGeom>
              <a:rect b="b" l="l" r="r" t="t"/>
              <a:pathLst>
                <a:path extrusionOk="0" h="4148" w="5985">
                  <a:moveTo>
                    <a:pt x="5704" y="0"/>
                  </a:moveTo>
                  <a:cubicBezTo>
                    <a:pt x="5630" y="0"/>
                    <a:pt x="5545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1"/>
                  </a:cubicBezTo>
                  <a:cubicBezTo>
                    <a:pt x="1" y="4023"/>
                    <a:pt x="115" y="4147"/>
                    <a:pt x="283" y="4147"/>
                  </a:cubicBezTo>
                  <a:cubicBezTo>
                    <a:pt x="357" y="4147"/>
                    <a:pt x="442" y="4123"/>
                    <a:pt x="531" y="4072"/>
                  </a:cubicBezTo>
                  <a:lnTo>
                    <a:pt x="5455" y="1230"/>
                  </a:lnTo>
                  <a:cubicBezTo>
                    <a:pt x="5747" y="1061"/>
                    <a:pt x="5985" y="662"/>
                    <a:pt x="5985" y="347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2263275" y="4209675"/>
              <a:ext cx="24950" cy="36150"/>
            </a:xfrm>
            <a:custGeom>
              <a:rect b="b" l="l" r="r" t="t"/>
              <a:pathLst>
                <a:path extrusionOk="0" h="1446" w="998">
                  <a:moveTo>
                    <a:pt x="819" y="0"/>
                  </a:moveTo>
                  <a:cubicBezTo>
                    <a:pt x="777" y="0"/>
                    <a:pt x="729" y="14"/>
                    <a:pt x="678" y="42"/>
                  </a:cubicBezTo>
                  <a:lnTo>
                    <a:pt x="321" y="252"/>
                  </a:lnTo>
                  <a:cubicBezTo>
                    <a:pt x="144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4"/>
                  </a:lnTo>
                  <a:cubicBezTo>
                    <a:pt x="854" y="1092"/>
                    <a:pt x="997" y="847"/>
                    <a:pt x="997" y="643"/>
                  </a:cubicBezTo>
                  <a:lnTo>
                    <a:pt x="997" y="229"/>
                  </a:lnTo>
                  <a:cubicBezTo>
                    <a:pt x="997" y="83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2313175" y="4111100"/>
              <a:ext cx="149625" cy="103675"/>
            </a:xfrm>
            <a:custGeom>
              <a:rect b="b" l="l" r="r" t="t"/>
              <a:pathLst>
                <a:path extrusionOk="0" h="4147" w="5985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5" y="1231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3162200" y="3145850"/>
              <a:ext cx="374175" cy="249225"/>
            </a:xfrm>
            <a:custGeom>
              <a:rect b="b" l="l" r="r" t="t"/>
              <a:pathLst>
                <a:path extrusionOk="0" h="9969" w="14967">
                  <a:moveTo>
                    <a:pt x="14671" y="1"/>
                  </a:moveTo>
                  <a:cubicBezTo>
                    <a:pt x="14599" y="1"/>
                    <a:pt x="14518" y="24"/>
                    <a:pt x="14433" y="73"/>
                  </a:cubicBezTo>
                  <a:lnTo>
                    <a:pt x="534" y="8100"/>
                  </a:lnTo>
                  <a:cubicBezTo>
                    <a:pt x="239" y="8270"/>
                    <a:pt x="0" y="8681"/>
                    <a:pt x="0" y="9022"/>
                  </a:cubicBezTo>
                  <a:lnTo>
                    <a:pt x="0" y="9590"/>
                  </a:lnTo>
                  <a:cubicBezTo>
                    <a:pt x="0" y="9830"/>
                    <a:pt x="120" y="9969"/>
                    <a:pt x="294" y="9969"/>
                  </a:cubicBezTo>
                  <a:cubicBezTo>
                    <a:pt x="365" y="9969"/>
                    <a:pt x="446" y="9945"/>
                    <a:pt x="531" y="9896"/>
                  </a:cubicBezTo>
                  <a:lnTo>
                    <a:pt x="14436" y="1804"/>
                  </a:lnTo>
                  <a:cubicBezTo>
                    <a:pt x="14728" y="1634"/>
                    <a:pt x="14967" y="1219"/>
                    <a:pt x="14967" y="883"/>
                  </a:cubicBezTo>
                  <a:lnTo>
                    <a:pt x="14967" y="382"/>
                  </a:lnTo>
                  <a:cubicBezTo>
                    <a:pt x="14967" y="141"/>
                    <a:pt x="14846" y="1"/>
                    <a:pt x="146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3162200" y="3203375"/>
              <a:ext cx="424075" cy="262100"/>
            </a:xfrm>
            <a:custGeom>
              <a:rect b="b" l="l" r="r" t="t"/>
              <a:pathLst>
                <a:path extrusionOk="0" h="10484" w="16963">
                  <a:moveTo>
                    <a:pt x="16679" y="1"/>
                  </a:moveTo>
                  <a:cubicBezTo>
                    <a:pt x="16604" y="1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3"/>
                    <a:pt x="0" y="9821"/>
                    <a:pt x="0" y="10137"/>
                  </a:cubicBezTo>
                  <a:cubicBezTo>
                    <a:pt x="0" y="10358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3162200" y="3260925"/>
              <a:ext cx="424075" cy="262125"/>
            </a:xfrm>
            <a:custGeom>
              <a:rect b="b" l="l" r="r" t="t"/>
              <a:pathLst>
                <a:path extrusionOk="0" h="10485" w="16963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6"/>
                  </a:lnTo>
                  <a:cubicBezTo>
                    <a:pt x="239" y="9426"/>
                    <a:pt x="0" y="9821"/>
                    <a:pt x="0" y="10140"/>
                  </a:cubicBezTo>
                  <a:cubicBezTo>
                    <a:pt x="0" y="10360"/>
                    <a:pt x="115" y="10485"/>
                    <a:pt x="284" y="10485"/>
                  </a:cubicBezTo>
                  <a:cubicBezTo>
                    <a:pt x="359" y="10485"/>
                    <a:pt x="444" y="10460"/>
                    <a:pt x="534" y="10409"/>
                  </a:cubicBezTo>
                  <a:lnTo>
                    <a:pt x="16428" y="1230"/>
                  </a:lnTo>
                  <a:cubicBezTo>
                    <a:pt x="16724" y="1059"/>
                    <a:pt x="16962" y="665"/>
                    <a:pt x="16962" y="345"/>
                  </a:cubicBezTo>
                  <a:cubicBezTo>
                    <a:pt x="16962" y="126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3162200" y="3318500"/>
              <a:ext cx="424075" cy="262125"/>
            </a:xfrm>
            <a:custGeom>
              <a:rect b="b" l="l" r="r" t="t"/>
              <a:pathLst>
                <a:path extrusionOk="0" h="10485" w="16963">
                  <a:moveTo>
                    <a:pt x="16678" y="1"/>
                  </a:moveTo>
                  <a:cubicBezTo>
                    <a:pt x="16604" y="1"/>
                    <a:pt x="16518" y="25"/>
                    <a:pt x="16428" y="76"/>
                  </a:cubicBezTo>
                  <a:lnTo>
                    <a:pt x="534" y="9255"/>
                  </a:lnTo>
                  <a:cubicBezTo>
                    <a:pt x="239" y="9425"/>
                    <a:pt x="0" y="9820"/>
                    <a:pt x="0" y="10139"/>
                  </a:cubicBezTo>
                  <a:cubicBezTo>
                    <a:pt x="0" y="10358"/>
                    <a:pt x="115" y="10485"/>
                    <a:pt x="283" y="10485"/>
                  </a:cubicBezTo>
                  <a:cubicBezTo>
                    <a:pt x="358" y="10485"/>
                    <a:pt x="443" y="10460"/>
                    <a:pt x="534" y="10407"/>
                  </a:cubicBezTo>
                  <a:lnTo>
                    <a:pt x="16428" y="1228"/>
                  </a:lnTo>
                  <a:cubicBezTo>
                    <a:pt x="16724" y="1058"/>
                    <a:pt x="16962" y="664"/>
                    <a:pt x="16962" y="348"/>
                  </a:cubicBezTo>
                  <a:cubicBezTo>
                    <a:pt x="16962" y="126"/>
                    <a:pt x="16847" y="1"/>
                    <a:pt x="1667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3162200" y="3376075"/>
              <a:ext cx="424075" cy="262100"/>
            </a:xfrm>
            <a:custGeom>
              <a:rect b="b" l="l" r="r" t="t"/>
              <a:pathLst>
                <a:path extrusionOk="0" h="10484" w="16963">
                  <a:moveTo>
                    <a:pt x="16681" y="1"/>
                  </a:moveTo>
                  <a:cubicBezTo>
                    <a:pt x="16605" y="1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18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3"/>
                    <a:pt x="16962" y="346"/>
                  </a:cubicBezTo>
                  <a:cubicBezTo>
                    <a:pt x="16962" y="125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3162200" y="3433625"/>
              <a:ext cx="424075" cy="262100"/>
            </a:xfrm>
            <a:custGeom>
              <a:rect b="b" l="l" r="r" t="t"/>
              <a:pathLst>
                <a:path extrusionOk="0" h="10484" w="16963">
                  <a:moveTo>
                    <a:pt x="16679" y="1"/>
                  </a:moveTo>
                  <a:cubicBezTo>
                    <a:pt x="16604" y="1"/>
                    <a:pt x="16519" y="25"/>
                    <a:pt x="16428" y="78"/>
                  </a:cubicBezTo>
                  <a:lnTo>
                    <a:pt x="534" y="9257"/>
                  </a:lnTo>
                  <a:cubicBezTo>
                    <a:pt x="239" y="9424"/>
                    <a:pt x="0" y="9821"/>
                    <a:pt x="0" y="10138"/>
                  </a:cubicBezTo>
                  <a:cubicBezTo>
                    <a:pt x="0" y="10359"/>
                    <a:pt x="114" y="10483"/>
                    <a:pt x="282" y="10483"/>
                  </a:cubicBezTo>
                  <a:cubicBezTo>
                    <a:pt x="357" y="10483"/>
                    <a:pt x="443" y="10458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3162200" y="3491175"/>
              <a:ext cx="424075" cy="262150"/>
            </a:xfrm>
            <a:custGeom>
              <a:rect b="b" l="l" r="r" t="t"/>
              <a:pathLst>
                <a:path extrusionOk="0" h="10486" w="16963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7"/>
                    <a:pt x="0" y="9821"/>
                    <a:pt x="0" y="10141"/>
                  </a:cubicBezTo>
                  <a:cubicBezTo>
                    <a:pt x="0" y="10360"/>
                    <a:pt x="115" y="10486"/>
                    <a:pt x="284" y="10486"/>
                  </a:cubicBezTo>
                  <a:cubicBezTo>
                    <a:pt x="358" y="10486"/>
                    <a:pt x="444" y="10461"/>
                    <a:pt x="534" y="10409"/>
                  </a:cubicBezTo>
                  <a:lnTo>
                    <a:pt x="16428" y="1230"/>
                  </a:lnTo>
                  <a:cubicBezTo>
                    <a:pt x="16724" y="1060"/>
                    <a:pt x="16962" y="665"/>
                    <a:pt x="16962" y="346"/>
                  </a:cubicBezTo>
                  <a:cubicBezTo>
                    <a:pt x="16962" y="127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3162200" y="3548775"/>
              <a:ext cx="424075" cy="262100"/>
            </a:xfrm>
            <a:custGeom>
              <a:rect b="b" l="l" r="r" t="t"/>
              <a:pathLst>
                <a:path extrusionOk="0" h="10484" w="16963">
                  <a:moveTo>
                    <a:pt x="16681" y="1"/>
                  </a:moveTo>
                  <a:cubicBezTo>
                    <a:pt x="16606" y="1"/>
                    <a:pt x="16520" y="26"/>
                    <a:pt x="16428" y="79"/>
                  </a:cubicBezTo>
                  <a:lnTo>
                    <a:pt x="534" y="9254"/>
                  </a:lnTo>
                  <a:cubicBezTo>
                    <a:pt x="239" y="9424"/>
                    <a:pt x="0" y="9819"/>
                    <a:pt x="0" y="10138"/>
                  </a:cubicBezTo>
                  <a:cubicBezTo>
                    <a:pt x="0" y="10357"/>
                    <a:pt x="115" y="10483"/>
                    <a:pt x="284" y="10483"/>
                  </a:cubicBezTo>
                  <a:cubicBezTo>
                    <a:pt x="358" y="10483"/>
                    <a:pt x="444" y="10459"/>
                    <a:pt x="534" y="10407"/>
                  </a:cubicBezTo>
                  <a:lnTo>
                    <a:pt x="16428" y="1227"/>
                  </a:lnTo>
                  <a:cubicBezTo>
                    <a:pt x="16724" y="1061"/>
                    <a:pt x="16962" y="663"/>
                    <a:pt x="16962" y="347"/>
                  </a:cubicBezTo>
                  <a:cubicBezTo>
                    <a:pt x="16962" y="126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3162200" y="3606325"/>
              <a:ext cx="424075" cy="262100"/>
            </a:xfrm>
            <a:custGeom>
              <a:rect b="b" l="l" r="r" t="t"/>
              <a:pathLst>
                <a:path extrusionOk="0" h="10484" w="16963">
                  <a:moveTo>
                    <a:pt x="16680" y="0"/>
                  </a:moveTo>
                  <a:cubicBezTo>
                    <a:pt x="16605" y="0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22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7"/>
                  </a:cubicBezTo>
                  <a:lnTo>
                    <a:pt x="16428" y="1230"/>
                  </a:lnTo>
                  <a:cubicBezTo>
                    <a:pt x="16724" y="1061"/>
                    <a:pt x="16962" y="666"/>
                    <a:pt x="16962" y="347"/>
                  </a:cubicBezTo>
                  <a:cubicBezTo>
                    <a:pt x="16962" y="126"/>
                    <a:pt x="16848" y="0"/>
                    <a:pt x="1668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2563650" y="3390675"/>
              <a:ext cx="548675" cy="852300"/>
            </a:xfrm>
            <a:custGeom>
              <a:rect b="b" l="l" r="r" t="t"/>
              <a:pathLst>
                <a:path extrusionOk="0" h="34092" w="21947">
                  <a:moveTo>
                    <a:pt x="21652" y="1"/>
                  </a:moveTo>
                  <a:cubicBezTo>
                    <a:pt x="21581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3"/>
                    <a:pt x="120" y="34092"/>
                    <a:pt x="293" y="34092"/>
                  </a:cubicBezTo>
                  <a:cubicBezTo>
                    <a:pt x="365" y="34092"/>
                    <a:pt x="446" y="34068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39"/>
                    <a:pt x="21826" y="1"/>
                    <a:pt x="2165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2563650" y="3390675"/>
              <a:ext cx="548675" cy="852275"/>
            </a:xfrm>
            <a:custGeom>
              <a:rect b="b" l="l" r="r" t="t"/>
              <a:pathLst>
                <a:path extrusionOk="0" h="34091" w="21947">
                  <a:moveTo>
                    <a:pt x="21654" y="1"/>
                  </a:moveTo>
                  <a:cubicBezTo>
                    <a:pt x="21583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4"/>
                    <a:pt x="120" y="34090"/>
                    <a:pt x="294" y="34090"/>
                  </a:cubicBezTo>
                  <a:cubicBezTo>
                    <a:pt x="365" y="34090"/>
                    <a:pt x="446" y="34070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40"/>
                    <a:pt x="21827" y="1"/>
                    <a:pt x="21654" y="1"/>
                  </a:cubicBezTo>
                  <a:close/>
                </a:path>
              </a:pathLst>
            </a:custGeom>
            <a:solidFill>
              <a:srgbClr val="D4F8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2563650" y="3685525"/>
              <a:ext cx="548675" cy="557450"/>
            </a:xfrm>
            <a:custGeom>
              <a:rect b="b" l="l" r="r" t="t"/>
              <a:pathLst>
                <a:path extrusionOk="0" h="22298" w="21947">
                  <a:moveTo>
                    <a:pt x="16123" y="0"/>
                  </a:moveTo>
                  <a:lnTo>
                    <a:pt x="12632" y="6175"/>
                  </a:lnTo>
                  <a:lnTo>
                    <a:pt x="15086" y="9353"/>
                  </a:lnTo>
                  <a:lnTo>
                    <a:pt x="6985" y="2373"/>
                  </a:lnTo>
                  <a:lnTo>
                    <a:pt x="1" y="17492"/>
                  </a:lnTo>
                  <a:lnTo>
                    <a:pt x="1" y="21919"/>
                  </a:lnTo>
                  <a:cubicBezTo>
                    <a:pt x="1" y="22159"/>
                    <a:pt x="120" y="22298"/>
                    <a:pt x="293" y="22298"/>
                  </a:cubicBezTo>
                  <a:cubicBezTo>
                    <a:pt x="365" y="22298"/>
                    <a:pt x="446" y="22274"/>
                    <a:pt x="531" y="22225"/>
                  </a:cubicBezTo>
                  <a:lnTo>
                    <a:pt x="21416" y="10166"/>
                  </a:lnTo>
                  <a:cubicBezTo>
                    <a:pt x="21709" y="9999"/>
                    <a:pt x="21947" y="9585"/>
                    <a:pt x="21947" y="9248"/>
                  </a:cubicBezTo>
                  <a:lnTo>
                    <a:pt x="21947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2948275" y="3521225"/>
              <a:ext cx="78725" cy="101600"/>
            </a:xfrm>
            <a:custGeom>
              <a:rect b="b" l="l" r="r" t="t"/>
              <a:pathLst>
                <a:path extrusionOk="0" h="4064" w="3149">
                  <a:moveTo>
                    <a:pt x="2277" y="1"/>
                  </a:moveTo>
                  <a:cubicBezTo>
                    <a:pt x="2066" y="1"/>
                    <a:pt x="1827" y="69"/>
                    <a:pt x="1575" y="214"/>
                  </a:cubicBezTo>
                  <a:cubicBezTo>
                    <a:pt x="704" y="718"/>
                    <a:pt x="1" y="1939"/>
                    <a:pt x="1" y="2941"/>
                  </a:cubicBezTo>
                  <a:cubicBezTo>
                    <a:pt x="1" y="3653"/>
                    <a:pt x="354" y="4063"/>
                    <a:pt x="871" y="4063"/>
                  </a:cubicBezTo>
                  <a:cubicBezTo>
                    <a:pt x="1082" y="4063"/>
                    <a:pt x="1321" y="3994"/>
                    <a:pt x="1575" y="3849"/>
                  </a:cubicBezTo>
                  <a:cubicBezTo>
                    <a:pt x="2444" y="3346"/>
                    <a:pt x="3148" y="2125"/>
                    <a:pt x="3148" y="1123"/>
                  </a:cubicBezTo>
                  <a:cubicBezTo>
                    <a:pt x="3148" y="411"/>
                    <a:pt x="2794" y="1"/>
                    <a:pt x="2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2214425" y="2656275"/>
              <a:ext cx="1371850" cy="953100"/>
            </a:xfrm>
            <a:custGeom>
              <a:rect b="b" l="l" r="r" t="t"/>
              <a:pathLst>
                <a:path extrusionOk="0" h="38124" w="54874">
                  <a:moveTo>
                    <a:pt x="54579" y="0"/>
                  </a:moveTo>
                  <a:cubicBezTo>
                    <a:pt x="54507" y="0"/>
                    <a:pt x="54425" y="24"/>
                    <a:pt x="54339" y="73"/>
                  </a:cubicBezTo>
                  <a:lnTo>
                    <a:pt x="534" y="31141"/>
                  </a:lnTo>
                  <a:cubicBezTo>
                    <a:pt x="238" y="31307"/>
                    <a:pt x="1" y="31722"/>
                    <a:pt x="1" y="32059"/>
                  </a:cubicBezTo>
                  <a:lnTo>
                    <a:pt x="1" y="37743"/>
                  </a:lnTo>
                  <a:cubicBezTo>
                    <a:pt x="1" y="37985"/>
                    <a:pt x="121" y="38124"/>
                    <a:pt x="296" y="38124"/>
                  </a:cubicBezTo>
                  <a:cubicBezTo>
                    <a:pt x="368" y="38124"/>
                    <a:pt x="449" y="38101"/>
                    <a:pt x="534" y="38053"/>
                  </a:cubicBezTo>
                  <a:lnTo>
                    <a:pt x="54339" y="6985"/>
                  </a:lnTo>
                  <a:cubicBezTo>
                    <a:pt x="54635" y="6815"/>
                    <a:pt x="54873" y="6404"/>
                    <a:pt x="54873" y="6064"/>
                  </a:cubicBezTo>
                  <a:lnTo>
                    <a:pt x="54873" y="379"/>
                  </a:lnTo>
                  <a:cubicBezTo>
                    <a:pt x="54873" y="139"/>
                    <a:pt x="54754" y="0"/>
                    <a:pt x="545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3087400" y="2772825"/>
              <a:ext cx="399075" cy="270100"/>
            </a:xfrm>
            <a:custGeom>
              <a:rect b="b" l="l" r="r" t="t"/>
              <a:pathLst>
                <a:path extrusionOk="0" h="10804" w="15963">
                  <a:moveTo>
                    <a:pt x="15963" y="1"/>
                  </a:moveTo>
                  <a:lnTo>
                    <a:pt x="320" y="9031"/>
                  </a:lnTo>
                  <a:cubicBezTo>
                    <a:pt x="143" y="9133"/>
                    <a:pt x="0" y="9381"/>
                    <a:pt x="0" y="9585"/>
                  </a:cubicBezTo>
                  <a:lnTo>
                    <a:pt x="0" y="10575"/>
                  </a:lnTo>
                  <a:cubicBezTo>
                    <a:pt x="0" y="10720"/>
                    <a:pt x="73" y="10804"/>
                    <a:pt x="179" y="10804"/>
                  </a:cubicBezTo>
                  <a:cubicBezTo>
                    <a:pt x="221" y="10804"/>
                    <a:pt x="269" y="10790"/>
                    <a:pt x="320" y="10762"/>
                  </a:cubicBezTo>
                  <a:lnTo>
                    <a:pt x="15963" y="1728"/>
                  </a:lnTo>
                  <a:lnTo>
                    <a:pt x="1596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3486450" y="2747550"/>
              <a:ext cx="49925" cy="68500"/>
            </a:xfrm>
            <a:custGeom>
              <a:rect b="b" l="l" r="r" t="t"/>
              <a:pathLst>
                <a:path extrusionOk="0" h="2740" w="1997">
                  <a:moveTo>
                    <a:pt x="1819" y="0"/>
                  </a:moveTo>
                  <a:cubicBezTo>
                    <a:pt x="1776" y="0"/>
                    <a:pt x="1728" y="14"/>
                    <a:pt x="1677" y="43"/>
                  </a:cubicBezTo>
                  <a:lnTo>
                    <a:pt x="1" y="1012"/>
                  </a:lnTo>
                  <a:lnTo>
                    <a:pt x="1" y="2739"/>
                  </a:lnTo>
                  <a:lnTo>
                    <a:pt x="1677" y="1770"/>
                  </a:lnTo>
                  <a:cubicBezTo>
                    <a:pt x="1854" y="1672"/>
                    <a:pt x="1997" y="1423"/>
                    <a:pt x="1997" y="1219"/>
                  </a:cubicBezTo>
                  <a:lnTo>
                    <a:pt x="1997" y="227"/>
                  </a:lnTo>
                  <a:cubicBezTo>
                    <a:pt x="1997" y="84"/>
                    <a:pt x="1924" y="0"/>
                    <a:pt x="1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3500900" y="2764350"/>
              <a:ext cx="25800" cy="31375"/>
            </a:xfrm>
            <a:custGeom>
              <a:rect b="b" l="l" r="r" t="t"/>
              <a:pathLst>
                <a:path extrusionOk="0" h="1255" w="1032">
                  <a:moveTo>
                    <a:pt x="528" y="139"/>
                  </a:moveTo>
                  <a:cubicBezTo>
                    <a:pt x="545" y="139"/>
                    <a:pt x="562" y="143"/>
                    <a:pt x="579" y="153"/>
                  </a:cubicBezTo>
                  <a:cubicBezTo>
                    <a:pt x="640" y="187"/>
                    <a:pt x="681" y="296"/>
                    <a:pt x="681" y="432"/>
                  </a:cubicBezTo>
                  <a:cubicBezTo>
                    <a:pt x="681" y="694"/>
                    <a:pt x="541" y="993"/>
                    <a:pt x="375" y="1088"/>
                  </a:cubicBezTo>
                  <a:cubicBezTo>
                    <a:pt x="345" y="1106"/>
                    <a:pt x="317" y="1115"/>
                    <a:pt x="292" y="1115"/>
                  </a:cubicBezTo>
                  <a:cubicBezTo>
                    <a:pt x="274" y="1115"/>
                    <a:pt x="257" y="1110"/>
                    <a:pt x="242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2"/>
                    <a:pt x="443" y="167"/>
                  </a:cubicBezTo>
                  <a:cubicBezTo>
                    <a:pt x="473" y="150"/>
                    <a:pt x="504" y="139"/>
                    <a:pt x="528" y="139"/>
                  </a:cubicBezTo>
                  <a:close/>
                  <a:moveTo>
                    <a:pt x="529" y="0"/>
                  </a:moveTo>
                  <a:cubicBezTo>
                    <a:pt x="479" y="0"/>
                    <a:pt x="426" y="15"/>
                    <a:pt x="375" y="45"/>
                  </a:cubicBezTo>
                  <a:cubicBezTo>
                    <a:pt x="164" y="167"/>
                    <a:pt x="0" y="506"/>
                    <a:pt x="0" y="823"/>
                  </a:cubicBezTo>
                  <a:cubicBezTo>
                    <a:pt x="0" y="1013"/>
                    <a:pt x="62" y="1159"/>
                    <a:pt x="171" y="1224"/>
                  </a:cubicBezTo>
                  <a:cubicBezTo>
                    <a:pt x="208" y="1245"/>
                    <a:pt x="249" y="1255"/>
                    <a:pt x="289" y="1255"/>
                  </a:cubicBezTo>
                  <a:cubicBezTo>
                    <a:pt x="341" y="1255"/>
                    <a:pt x="391" y="1238"/>
                    <a:pt x="443" y="1211"/>
                  </a:cubicBezTo>
                  <a:cubicBezTo>
                    <a:pt x="568" y="1136"/>
                    <a:pt x="677" y="983"/>
                    <a:pt x="745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3" y="867"/>
                    <a:pt x="1011" y="847"/>
                    <a:pt x="1020" y="816"/>
                  </a:cubicBezTo>
                  <a:cubicBezTo>
                    <a:pt x="1031" y="782"/>
                    <a:pt x="1011" y="741"/>
                    <a:pt x="976" y="731"/>
                  </a:cubicBezTo>
                  <a:lnTo>
                    <a:pt x="790" y="674"/>
                  </a:lnTo>
                  <a:cubicBezTo>
                    <a:pt x="807" y="592"/>
                    <a:pt x="816" y="511"/>
                    <a:pt x="816" y="432"/>
                  </a:cubicBezTo>
                  <a:cubicBezTo>
                    <a:pt x="816" y="241"/>
                    <a:pt x="755" y="95"/>
                    <a:pt x="647" y="31"/>
                  </a:cubicBezTo>
                  <a:cubicBezTo>
                    <a:pt x="611" y="11"/>
                    <a:pt x="571" y="0"/>
                    <a:pt x="52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563650" y="2857875"/>
              <a:ext cx="1022625" cy="780275"/>
            </a:xfrm>
            <a:custGeom>
              <a:rect b="b" l="l" r="r" t="t"/>
              <a:pathLst>
                <a:path extrusionOk="0" h="31211" w="40905">
                  <a:moveTo>
                    <a:pt x="40610" y="1"/>
                  </a:moveTo>
                  <a:cubicBezTo>
                    <a:pt x="40538" y="1"/>
                    <a:pt x="40457" y="24"/>
                    <a:pt x="40370" y="74"/>
                  </a:cubicBezTo>
                  <a:lnTo>
                    <a:pt x="531" y="23077"/>
                  </a:lnTo>
                  <a:cubicBezTo>
                    <a:pt x="239" y="23243"/>
                    <a:pt x="1" y="23658"/>
                    <a:pt x="1" y="23995"/>
                  </a:cubicBezTo>
                  <a:lnTo>
                    <a:pt x="1" y="30832"/>
                  </a:lnTo>
                  <a:cubicBezTo>
                    <a:pt x="1" y="31072"/>
                    <a:pt x="120" y="31211"/>
                    <a:pt x="293" y="31211"/>
                  </a:cubicBezTo>
                  <a:cubicBezTo>
                    <a:pt x="365" y="31211"/>
                    <a:pt x="446" y="31187"/>
                    <a:pt x="531" y="31137"/>
                  </a:cubicBezTo>
                  <a:lnTo>
                    <a:pt x="40370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1"/>
                    <a:pt x="406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563650" y="2857925"/>
              <a:ext cx="1022625" cy="780275"/>
            </a:xfrm>
            <a:custGeom>
              <a:rect b="b" l="l" r="r" t="t"/>
              <a:pathLst>
                <a:path extrusionOk="0" h="31211" w="40905">
                  <a:moveTo>
                    <a:pt x="40608" y="0"/>
                  </a:moveTo>
                  <a:cubicBezTo>
                    <a:pt x="40537" y="0"/>
                    <a:pt x="40456" y="21"/>
                    <a:pt x="40370" y="72"/>
                  </a:cubicBezTo>
                  <a:lnTo>
                    <a:pt x="531" y="23075"/>
                  </a:lnTo>
                  <a:cubicBezTo>
                    <a:pt x="239" y="23241"/>
                    <a:pt x="1" y="23656"/>
                    <a:pt x="1" y="23993"/>
                  </a:cubicBezTo>
                  <a:lnTo>
                    <a:pt x="1" y="30830"/>
                  </a:lnTo>
                  <a:cubicBezTo>
                    <a:pt x="1" y="31071"/>
                    <a:pt x="120" y="31211"/>
                    <a:pt x="294" y="31211"/>
                  </a:cubicBezTo>
                  <a:cubicBezTo>
                    <a:pt x="365" y="31211"/>
                    <a:pt x="446" y="31187"/>
                    <a:pt x="531" y="31135"/>
                  </a:cubicBezTo>
                  <a:lnTo>
                    <a:pt x="40370" y="8136"/>
                  </a:lnTo>
                  <a:cubicBezTo>
                    <a:pt x="40666" y="7966"/>
                    <a:pt x="40904" y="7554"/>
                    <a:pt x="40904" y="7215"/>
                  </a:cubicBezTo>
                  <a:lnTo>
                    <a:pt x="40904" y="378"/>
                  </a:lnTo>
                  <a:cubicBezTo>
                    <a:pt x="40904" y="137"/>
                    <a:pt x="40782" y="0"/>
                    <a:pt x="40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2164625" y="2477650"/>
              <a:ext cx="1471450" cy="936000"/>
            </a:xfrm>
            <a:custGeom>
              <a:rect b="b" l="l" r="r" t="t"/>
              <a:pathLst>
                <a:path extrusionOk="0" h="37440" w="58858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5" y="24112"/>
                    <a:pt x="16415" y="23904"/>
                  </a:cubicBezTo>
                  <a:lnTo>
                    <a:pt x="15962" y="23079"/>
                  </a:lnTo>
                  <a:cubicBezTo>
                    <a:pt x="15832" y="22864"/>
                    <a:pt x="15699" y="22779"/>
                    <a:pt x="15553" y="22779"/>
                  </a:cubicBezTo>
                  <a:cubicBezTo>
                    <a:pt x="15448" y="22779"/>
                    <a:pt x="15335" y="22824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2111" y="30694"/>
                    <a:pt x="1993" y="31140"/>
                  </a:cubicBezTo>
                  <a:lnTo>
                    <a:pt x="1621" y="32428"/>
                  </a:lnTo>
                  <a:cubicBezTo>
                    <a:pt x="1483" y="32921"/>
                    <a:pt x="1384" y="33179"/>
                    <a:pt x="1091" y="33349"/>
                  </a:cubicBezTo>
                  <a:lnTo>
                    <a:pt x="0" y="33982"/>
                  </a:lnTo>
                  <a:lnTo>
                    <a:pt x="0" y="37440"/>
                  </a:ln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3557000" y="2448925"/>
              <a:ext cx="33425" cy="43200"/>
            </a:xfrm>
            <a:custGeom>
              <a:rect b="b" l="l" r="r" t="t"/>
              <a:pathLst>
                <a:path extrusionOk="0" h="1728" w="1337">
                  <a:moveTo>
                    <a:pt x="967" y="1"/>
                  </a:moveTo>
                  <a:cubicBezTo>
                    <a:pt x="877" y="1"/>
                    <a:pt x="775" y="30"/>
                    <a:pt x="667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3"/>
                    <a:pt x="151" y="1728"/>
                    <a:pt x="369" y="1728"/>
                  </a:cubicBezTo>
                  <a:cubicBezTo>
                    <a:pt x="459" y="1728"/>
                    <a:pt x="560" y="1698"/>
                    <a:pt x="667" y="1636"/>
                  </a:cubicBezTo>
                  <a:cubicBezTo>
                    <a:pt x="1037" y="1425"/>
                    <a:pt x="1337" y="905"/>
                    <a:pt x="1337" y="476"/>
                  </a:cubicBezTo>
                  <a:cubicBezTo>
                    <a:pt x="1337" y="175"/>
                    <a:pt x="1186" y="1"/>
                    <a:pt x="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3496750" y="2483650"/>
              <a:ext cx="33500" cy="43225"/>
            </a:xfrm>
            <a:custGeom>
              <a:rect b="b" l="l" r="r" t="t"/>
              <a:pathLst>
                <a:path extrusionOk="0" h="1729" w="1340">
                  <a:moveTo>
                    <a:pt x="968" y="0"/>
                  </a:moveTo>
                  <a:cubicBezTo>
                    <a:pt x="878" y="0"/>
                    <a:pt x="777" y="29"/>
                    <a:pt x="670" y="91"/>
                  </a:cubicBezTo>
                  <a:cubicBezTo>
                    <a:pt x="299" y="305"/>
                    <a:pt x="0" y="825"/>
                    <a:pt x="0" y="1249"/>
                  </a:cubicBezTo>
                  <a:cubicBezTo>
                    <a:pt x="0" y="1553"/>
                    <a:pt x="151" y="1729"/>
                    <a:pt x="370" y="1729"/>
                  </a:cubicBezTo>
                  <a:cubicBezTo>
                    <a:pt x="460" y="1729"/>
                    <a:pt x="562" y="1699"/>
                    <a:pt x="670" y="1637"/>
                  </a:cubicBezTo>
                  <a:cubicBezTo>
                    <a:pt x="1037" y="1423"/>
                    <a:pt x="1340" y="903"/>
                    <a:pt x="1340" y="478"/>
                  </a:cubicBezTo>
                  <a:cubicBezTo>
                    <a:pt x="1340" y="174"/>
                    <a:pt x="1187" y="0"/>
                    <a:pt x="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3436475" y="2518375"/>
              <a:ext cx="33525" cy="43200"/>
            </a:xfrm>
            <a:custGeom>
              <a:rect b="b" l="l" r="r" t="t"/>
              <a:pathLst>
                <a:path extrusionOk="0" h="1728" w="1341">
                  <a:moveTo>
                    <a:pt x="971" y="0"/>
                  </a:moveTo>
                  <a:cubicBezTo>
                    <a:pt x="880" y="0"/>
                    <a:pt x="778" y="30"/>
                    <a:pt x="671" y="92"/>
                  </a:cubicBezTo>
                  <a:cubicBezTo>
                    <a:pt x="300" y="306"/>
                    <a:pt x="1" y="823"/>
                    <a:pt x="1" y="1252"/>
                  </a:cubicBezTo>
                  <a:cubicBezTo>
                    <a:pt x="1" y="1552"/>
                    <a:pt x="151" y="1727"/>
                    <a:pt x="371" y="1727"/>
                  </a:cubicBezTo>
                  <a:cubicBezTo>
                    <a:pt x="461" y="1727"/>
                    <a:pt x="563" y="1698"/>
                    <a:pt x="671" y="1635"/>
                  </a:cubicBezTo>
                  <a:cubicBezTo>
                    <a:pt x="1041" y="1425"/>
                    <a:pt x="1341" y="905"/>
                    <a:pt x="1341" y="476"/>
                  </a:cubicBezTo>
                  <a:cubicBezTo>
                    <a:pt x="1341" y="175"/>
                    <a:pt x="1190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198525" y="3326075"/>
              <a:ext cx="28750" cy="36075"/>
            </a:xfrm>
            <a:custGeom>
              <a:rect b="b" l="l" r="r" t="t"/>
              <a:pathLst>
                <a:path extrusionOk="0" h="1443" w="1150">
                  <a:moveTo>
                    <a:pt x="544" y="0"/>
                  </a:moveTo>
                  <a:cubicBezTo>
                    <a:pt x="521" y="0"/>
                    <a:pt x="497" y="24"/>
                    <a:pt x="477" y="62"/>
                  </a:cubicBezTo>
                  <a:lnTo>
                    <a:pt x="25" y="932"/>
                  </a:lnTo>
                  <a:lnTo>
                    <a:pt x="25" y="936"/>
                  </a:lnTo>
                  <a:cubicBezTo>
                    <a:pt x="17" y="945"/>
                    <a:pt x="14" y="956"/>
                    <a:pt x="11" y="966"/>
                  </a:cubicBezTo>
                  <a:cubicBezTo>
                    <a:pt x="11" y="970"/>
                    <a:pt x="8" y="973"/>
                    <a:pt x="8" y="976"/>
                  </a:cubicBezTo>
                  <a:cubicBezTo>
                    <a:pt x="4" y="993"/>
                    <a:pt x="0" y="1007"/>
                    <a:pt x="0" y="1024"/>
                  </a:cubicBezTo>
                  <a:cubicBezTo>
                    <a:pt x="0" y="1038"/>
                    <a:pt x="4" y="1051"/>
                    <a:pt x="8" y="1061"/>
                  </a:cubicBezTo>
                  <a:cubicBezTo>
                    <a:pt x="8" y="1064"/>
                    <a:pt x="11" y="1064"/>
                    <a:pt x="11" y="1068"/>
                  </a:cubicBezTo>
                  <a:cubicBezTo>
                    <a:pt x="14" y="1075"/>
                    <a:pt x="17" y="1082"/>
                    <a:pt x="25" y="1085"/>
                  </a:cubicBezTo>
                  <a:lnTo>
                    <a:pt x="25" y="1088"/>
                  </a:lnTo>
                  <a:lnTo>
                    <a:pt x="477" y="1435"/>
                  </a:lnTo>
                  <a:cubicBezTo>
                    <a:pt x="483" y="1439"/>
                    <a:pt x="490" y="1442"/>
                    <a:pt x="497" y="1442"/>
                  </a:cubicBezTo>
                  <a:cubicBezTo>
                    <a:pt x="504" y="1442"/>
                    <a:pt x="514" y="1439"/>
                    <a:pt x="521" y="1435"/>
                  </a:cubicBezTo>
                  <a:cubicBezTo>
                    <a:pt x="541" y="1425"/>
                    <a:pt x="558" y="1401"/>
                    <a:pt x="571" y="1370"/>
                  </a:cubicBezTo>
                  <a:cubicBezTo>
                    <a:pt x="596" y="1313"/>
                    <a:pt x="592" y="1251"/>
                    <a:pt x="565" y="1228"/>
                  </a:cubicBezTo>
                  <a:lnTo>
                    <a:pt x="249" y="983"/>
                  </a:lnTo>
                  <a:lnTo>
                    <a:pt x="1081" y="501"/>
                  </a:lnTo>
                  <a:cubicBezTo>
                    <a:pt x="1119" y="480"/>
                    <a:pt x="1150" y="415"/>
                    <a:pt x="1150" y="361"/>
                  </a:cubicBezTo>
                  <a:cubicBezTo>
                    <a:pt x="1150" y="317"/>
                    <a:pt x="1130" y="289"/>
                    <a:pt x="1106" y="289"/>
                  </a:cubicBezTo>
                  <a:cubicBezTo>
                    <a:pt x="1099" y="289"/>
                    <a:pt x="1089" y="289"/>
                    <a:pt x="1081" y="297"/>
                  </a:cubicBezTo>
                  <a:lnTo>
                    <a:pt x="249" y="776"/>
                  </a:lnTo>
                  <a:lnTo>
                    <a:pt x="565" y="164"/>
                  </a:lnTo>
                  <a:cubicBezTo>
                    <a:pt x="592" y="113"/>
                    <a:pt x="596" y="45"/>
                    <a:pt x="571" y="14"/>
                  </a:cubicBezTo>
                  <a:cubicBezTo>
                    <a:pt x="565" y="7"/>
                    <a:pt x="555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241275" y="3299900"/>
              <a:ext cx="28775" cy="35975"/>
            </a:xfrm>
            <a:custGeom>
              <a:rect b="b" l="l" r="r" t="t"/>
              <a:pathLst>
                <a:path extrusionOk="0" h="1439" w="1151">
                  <a:moveTo>
                    <a:pt x="653" y="1"/>
                  </a:moveTo>
                  <a:cubicBezTo>
                    <a:pt x="630" y="1"/>
                    <a:pt x="599" y="28"/>
                    <a:pt x="579" y="72"/>
                  </a:cubicBezTo>
                  <a:cubicBezTo>
                    <a:pt x="555" y="126"/>
                    <a:pt x="559" y="191"/>
                    <a:pt x="586" y="214"/>
                  </a:cubicBezTo>
                  <a:lnTo>
                    <a:pt x="905" y="456"/>
                  </a:lnTo>
                  <a:lnTo>
                    <a:pt x="69" y="939"/>
                  </a:lnTo>
                  <a:cubicBezTo>
                    <a:pt x="31" y="963"/>
                    <a:pt x="0" y="1024"/>
                    <a:pt x="0" y="1082"/>
                  </a:cubicBezTo>
                  <a:cubicBezTo>
                    <a:pt x="0" y="1126"/>
                    <a:pt x="21" y="1153"/>
                    <a:pt x="45" y="1153"/>
                  </a:cubicBezTo>
                  <a:cubicBezTo>
                    <a:pt x="52" y="1153"/>
                    <a:pt x="62" y="1149"/>
                    <a:pt x="69" y="1146"/>
                  </a:cubicBezTo>
                  <a:lnTo>
                    <a:pt x="905" y="663"/>
                  </a:lnTo>
                  <a:lnTo>
                    <a:pt x="586" y="1275"/>
                  </a:lnTo>
                  <a:cubicBezTo>
                    <a:pt x="559" y="1330"/>
                    <a:pt x="555" y="1398"/>
                    <a:pt x="579" y="1425"/>
                  </a:cubicBezTo>
                  <a:cubicBezTo>
                    <a:pt x="586" y="1435"/>
                    <a:pt x="595" y="1438"/>
                    <a:pt x="606" y="1438"/>
                  </a:cubicBezTo>
                  <a:cubicBezTo>
                    <a:pt x="612" y="1438"/>
                    <a:pt x="623" y="1438"/>
                    <a:pt x="630" y="1432"/>
                  </a:cubicBezTo>
                  <a:cubicBezTo>
                    <a:pt x="647" y="1421"/>
                    <a:pt x="661" y="1405"/>
                    <a:pt x="674" y="1380"/>
                  </a:cubicBezTo>
                  <a:lnTo>
                    <a:pt x="1126" y="511"/>
                  </a:lnTo>
                  <a:lnTo>
                    <a:pt x="1130" y="507"/>
                  </a:lnTo>
                  <a:cubicBezTo>
                    <a:pt x="1133" y="497"/>
                    <a:pt x="1136" y="487"/>
                    <a:pt x="1140" y="473"/>
                  </a:cubicBezTo>
                  <a:cubicBezTo>
                    <a:pt x="1143" y="470"/>
                    <a:pt x="1143" y="467"/>
                    <a:pt x="1143" y="462"/>
                  </a:cubicBezTo>
                  <a:cubicBezTo>
                    <a:pt x="1146" y="449"/>
                    <a:pt x="1150" y="432"/>
                    <a:pt x="1150" y="418"/>
                  </a:cubicBezTo>
                  <a:cubicBezTo>
                    <a:pt x="1150" y="405"/>
                    <a:pt x="1146" y="391"/>
                    <a:pt x="1143" y="381"/>
                  </a:cubicBezTo>
                  <a:cubicBezTo>
                    <a:pt x="1143" y="378"/>
                    <a:pt x="1143" y="378"/>
                    <a:pt x="1140" y="374"/>
                  </a:cubicBezTo>
                  <a:cubicBezTo>
                    <a:pt x="1136" y="368"/>
                    <a:pt x="1133" y="360"/>
                    <a:pt x="1130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7" y="1"/>
                    <a:pt x="661" y="1"/>
                    <a:pt x="653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2286850" y="3262400"/>
              <a:ext cx="25925" cy="51625"/>
            </a:xfrm>
            <a:custGeom>
              <a:rect b="b" l="l" r="r" t="t"/>
              <a:pathLst>
                <a:path extrusionOk="0" h="2065" w="1037">
                  <a:moveTo>
                    <a:pt x="959" y="1"/>
                  </a:moveTo>
                  <a:cubicBezTo>
                    <a:pt x="945" y="1"/>
                    <a:pt x="925" y="18"/>
                    <a:pt x="914" y="45"/>
                  </a:cubicBezTo>
                  <a:lnTo>
                    <a:pt x="799" y="327"/>
                  </a:lnTo>
                  <a:cubicBezTo>
                    <a:pt x="789" y="324"/>
                    <a:pt x="779" y="324"/>
                    <a:pt x="768" y="324"/>
                  </a:cubicBezTo>
                  <a:cubicBezTo>
                    <a:pt x="581" y="324"/>
                    <a:pt x="360" y="511"/>
                    <a:pt x="208" y="834"/>
                  </a:cubicBezTo>
                  <a:cubicBezTo>
                    <a:pt x="0" y="1269"/>
                    <a:pt x="0" y="1789"/>
                    <a:pt x="208" y="1987"/>
                  </a:cubicBezTo>
                  <a:cubicBezTo>
                    <a:pt x="261" y="2041"/>
                    <a:pt x="327" y="2064"/>
                    <a:pt x="398" y="2064"/>
                  </a:cubicBezTo>
                  <a:cubicBezTo>
                    <a:pt x="456" y="2064"/>
                    <a:pt x="520" y="2048"/>
                    <a:pt x="585" y="2011"/>
                  </a:cubicBezTo>
                  <a:cubicBezTo>
                    <a:pt x="718" y="1932"/>
                    <a:pt x="853" y="1772"/>
                    <a:pt x="959" y="1554"/>
                  </a:cubicBezTo>
                  <a:cubicBezTo>
                    <a:pt x="986" y="1501"/>
                    <a:pt x="986" y="1432"/>
                    <a:pt x="959" y="1408"/>
                  </a:cubicBezTo>
                  <a:cubicBezTo>
                    <a:pt x="952" y="1402"/>
                    <a:pt x="942" y="1399"/>
                    <a:pt x="935" y="1399"/>
                  </a:cubicBezTo>
                  <a:cubicBezTo>
                    <a:pt x="911" y="1399"/>
                    <a:pt x="884" y="1422"/>
                    <a:pt x="864" y="1463"/>
                  </a:cubicBezTo>
                  <a:cubicBezTo>
                    <a:pt x="751" y="1701"/>
                    <a:pt x="585" y="1844"/>
                    <a:pt x="442" y="1844"/>
                  </a:cubicBezTo>
                  <a:cubicBezTo>
                    <a:pt x="391" y="1844"/>
                    <a:pt x="343" y="1827"/>
                    <a:pt x="302" y="1786"/>
                  </a:cubicBezTo>
                  <a:cubicBezTo>
                    <a:pt x="150" y="1636"/>
                    <a:pt x="150" y="1253"/>
                    <a:pt x="302" y="926"/>
                  </a:cubicBezTo>
                  <a:cubicBezTo>
                    <a:pt x="412" y="691"/>
                    <a:pt x="571" y="555"/>
                    <a:pt x="710" y="545"/>
                  </a:cubicBezTo>
                  <a:lnTo>
                    <a:pt x="710" y="545"/>
                  </a:lnTo>
                  <a:lnTo>
                    <a:pt x="622" y="756"/>
                  </a:lnTo>
                  <a:cubicBezTo>
                    <a:pt x="605" y="804"/>
                    <a:pt x="616" y="845"/>
                    <a:pt x="639" y="845"/>
                  </a:cubicBezTo>
                  <a:cubicBezTo>
                    <a:pt x="646" y="845"/>
                    <a:pt x="649" y="845"/>
                    <a:pt x="656" y="840"/>
                  </a:cubicBezTo>
                  <a:lnTo>
                    <a:pt x="996" y="616"/>
                  </a:lnTo>
                  <a:cubicBezTo>
                    <a:pt x="1020" y="603"/>
                    <a:pt x="1037" y="559"/>
                    <a:pt x="1033" y="525"/>
                  </a:cubicBezTo>
                  <a:lnTo>
                    <a:pt x="986" y="35"/>
                  </a:lnTo>
                  <a:cubicBezTo>
                    <a:pt x="983" y="11"/>
                    <a:pt x="972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2520750" y="3068025"/>
              <a:ext cx="23550" cy="46700"/>
            </a:xfrm>
            <a:custGeom>
              <a:rect b="b" l="l" r="r" t="t"/>
              <a:pathLst>
                <a:path extrusionOk="0" h="1868" w="942">
                  <a:moveTo>
                    <a:pt x="871" y="1"/>
                  </a:moveTo>
                  <a:cubicBezTo>
                    <a:pt x="840" y="1"/>
                    <a:pt x="803" y="35"/>
                    <a:pt x="775" y="89"/>
                  </a:cubicBezTo>
                  <a:lnTo>
                    <a:pt x="469" y="735"/>
                  </a:lnTo>
                  <a:lnTo>
                    <a:pt x="166" y="440"/>
                  </a:lnTo>
                  <a:cubicBezTo>
                    <a:pt x="157" y="432"/>
                    <a:pt x="146" y="426"/>
                    <a:pt x="133" y="426"/>
                  </a:cubicBezTo>
                  <a:cubicBezTo>
                    <a:pt x="102" y="426"/>
                    <a:pt x="61" y="460"/>
                    <a:pt x="34" y="517"/>
                  </a:cubicBezTo>
                  <a:cubicBezTo>
                    <a:pt x="0" y="592"/>
                    <a:pt x="0" y="680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3"/>
                    <a:pt x="58" y="1868"/>
                    <a:pt x="69" y="1868"/>
                  </a:cubicBezTo>
                  <a:cubicBezTo>
                    <a:pt x="78" y="1868"/>
                    <a:pt x="89" y="1863"/>
                    <a:pt x="102" y="1857"/>
                  </a:cubicBezTo>
                  <a:cubicBezTo>
                    <a:pt x="126" y="1843"/>
                    <a:pt x="150" y="1816"/>
                    <a:pt x="166" y="1779"/>
                  </a:cubicBezTo>
                  <a:lnTo>
                    <a:pt x="469" y="1136"/>
                  </a:lnTo>
                  <a:lnTo>
                    <a:pt x="775" y="1429"/>
                  </a:lnTo>
                  <a:cubicBezTo>
                    <a:pt x="786" y="1435"/>
                    <a:pt x="796" y="1442"/>
                    <a:pt x="806" y="1442"/>
                  </a:cubicBezTo>
                  <a:cubicBezTo>
                    <a:pt x="816" y="1442"/>
                    <a:pt x="830" y="1439"/>
                    <a:pt x="840" y="1432"/>
                  </a:cubicBezTo>
                  <a:cubicBezTo>
                    <a:pt x="864" y="1419"/>
                    <a:pt x="888" y="1391"/>
                    <a:pt x="905" y="1353"/>
                  </a:cubicBezTo>
                  <a:cubicBezTo>
                    <a:pt x="942" y="1276"/>
                    <a:pt x="942" y="1187"/>
                    <a:pt x="905" y="1154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2" y="140"/>
                    <a:pt x="942" y="48"/>
                    <a:pt x="905" y="15"/>
                  </a:cubicBezTo>
                  <a:cubicBezTo>
                    <a:pt x="894" y="4"/>
                    <a:pt x="885" y="1"/>
                    <a:pt x="871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2339100" y="2541450"/>
              <a:ext cx="1222175" cy="751125"/>
            </a:xfrm>
            <a:custGeom>
              <a:rect b="b" l="l" r="r" t="t"/>
              <a:pathLst>
                <a:path extrusionOk="0" h="30045" w="48887">
                  <a:moveTo>
                    <a:pt x="48591" y="1"/>
                  </a:moveTo>
                  <a:cubicBezTo>
                    <a:pt x="48519" y="1"/>
                    <a:pt x="48438" y="24"/>
                    <a:pt x="48352" y="73"/>
                  </a:cubicBezTo>
                  <a:lnTo>
                    <a:pt x="534" y="27670"/>
                  </a:lnTo>
                  <a:cubicBezTo>
                    <a:pt x="239" y="27839"/>
                    <a:pt x="1" y="28251"/>
                    <a:pt x="1" y="28591"/>
                  </a:cubicBezTo>
                  <a:lnTo>
                    <a:pt x="1" y="29665"/>
                  </a:lnTo>
                  <a:cubicBezTo>
                    <a:pt x="1" y="29906"/>
                    <a:pt x="120" y="30044"/>
                    <a:pt x="295" y="30044"/>
                  </a:cubicBezTo>
                  <a:cubicBezTo>
                    <a:pt x="367" y="30044"/>
                    <a:pt x="448" y="30021"/>
                    <a:pt x="534" y="29971"/>
                  </a:cubicBezTo>
                  <a:lnTo>
                    <a:pt x="48352" y="2378"/>
                  </a:lnTo>
                  <a:cubicBezTo>
                    <a:pt x="48649" y="2209"/>
                    <a:pt x="48887" y="1797"/>
                    <a:pt x="48887" y="1457"/>
                  </a:cubicBezTo>
                  <a:lnTo>
                    <a:pt x="48887" y="382"/>
                  </a:lnTo>
                  <a:cubicBezTo>
                    <a:pt x="48887" y="141"/>
                    <a:pt x="48767" y="1"/>
                    <a:pt x="485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3523600" y="2556875"/>
              <a:ext cx="30625" cy="43975"/>
            </a:xfrm>
            <a:custGeom>
              <a:rect b="b" l="l" r="r" t="t"/>
              <a:pathLst>
                <a:path extrusionOk="0" h="1759" w="1225">
                  <a:moveTo>
                    <a:pt x="633" y="10"/>
                  </a:moveTo>
                  <a:cubicBezTo>
                    <a:pt x="643" y="10"/>
                    <a:pt x="653" y="18"/>
                    <a:pt x="660" y="27"/>
                  </a:cubicBezTo>
                  <a:lnTo>
                    <a:pt x="799" y="324"/>
                  </a:lnTo>
                  <a:cubicBezTo>
                    <a:pt x="806" y="340"/>
                    <a:pt x="817" y="348"/>
                    <a:pt x="831" y="348"/>
                  </a:cubicBezTo>
                  <a:cubicBezTo>
                    <a:pt x="837" y="348"/>
                    <a:pt x="843" y="347"/>
                    <a:pt x="850" y="344"/>
                  </a:cubicBezTo>
                  <a:lnTo>
                    <a:pt x="1163" y="225"/>
                  </a:lnTo>
                  <a:cubicBezTo>
                    <a:pt x="1168" y="224"/>
                    <a:pt x="1173" y="223"/>
                    <a:pt x="1177" y="223"/>
                  </a:cubicBezTo>
                  <a:cubicBezTo>
                    <a:pt x="1184" y="223"/>
                    <a:pt x="1191" y="225"/>
                    <a:pt x="1197" y="231"/>
                  </a:cubicBezTo>
                  <a:cubicBezTo>
                    <a:pt x="1211" y="249"/>
                    <a:pt x="1214" y="293"/>
                    <a:pt x="1190" y="337"/>
                  </a:cubicBezTo>
                  <a:lnTo>
                    <a:pt x="963" y="762"/>
                  </a:lnTo>
                  <a:cubicBezTo>
                    <a:pt x="949" y="789"/>
                    <a:pt x="942" y="820"/>
                    <a:pt x="946" y="843"/>
                  </a:cubicBezTo>
                  <a:lnTo>
                    <a:pt x="1000" y="1228"/>
                  </a:lnTo>
                  <a:cubicBezTo>
                    <a:pt x="1003" y="1268"/>
                    <a:pt x="983" y="1316"/>
                    <a:pt x="959" y="1339"/>
                  </a:cubicBezTo>
                  <a:cubicBezTo>
                    <a:pt x="946" y="1353"/>
                    <a:pt x="932" y="1360"/>
                    <a:pt x="919" y="1360"/>
                  </a:cubicBezTo>
                  <a:lnTo>
                    <a:pt x="640" y="1323"/>
                  </a:lnTo>
                  <a:cubicBezTo>
                    <a:pt x="619" y="1323"/>
                    <a:pt x="595" y="1336"/>
                    <a:pt x="578" y="1360"/>
                  </a:cubicBezTo>
                  <a:lnTo>
                    <a:pt x="296" y="1717"/>
                  </a:lnTo>
                  <a:cubicBezTo>
                    <a:pt x="282" y="1736"/>
                    <a:pt x="265" y="1746"/>
                    <a:pt x="250" y="1746"/>
                  </a:cubicBezTo>
                  <a:cubicBezTo>
                    <a:pt x="246" y="1746"/>
                    <a:pt x="242" y="1746"/>
                    <a:pt x="238" y="1744"/>
                  </a:cubicBezTo>
                  <a:cubicBezTo>
                    <a:pt x="225" y="1738"/>
                    <a:pt x="214" y="1714"/>
                    <a:pt x="218" y="1686"/>
                  </a:cubicBezTo>
                  <a:lnTo>
                    <a:pt x="272" y="1242"/>
                  </a:lnTo>
                  <a:cubicBezTo>
                    <a:pt x="276" y="1211"/>
                    <a:pt x="269" y="1184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0" y="989"/>
                    <a:pt x="10" y="969"/>
                  </a:cubicBezTo>
                  <a:cubicBezTo>
                    <a:pt x="10" y="931"/>
                    <a:pt x="31" y="884"/>
                    <a:pt x="62" y="860"/>
                  </a:cubicBezTo>
                  <a:lnTo>
                    <a:pt x="374" y="622"/>
                  </a:lnTo>
                  <a:cubicBezTo>
                    <a:pt x="395" y="605"/>
                    <a:pt x="412" y="578"/>
                    <a:pt x="418" y="548"/>
                  </a:cubicBezTo>
                  <a:lnTo>
                    <a:pt x="561" y="89"/>
                  </a:lnTo>
                  <a:cubicBezTo>
                    <a:pt x="575" y="41"/>
                    <a:pt x="609" y="10"/>
                    <a:pt x="633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4" y="38"/>
                    <a:pt x="551" y="89"/>
                  </a:cubicBezTo>
                  <a:lnTo>
                    <a:pt x="412" y="544"/>
                  </a:lnTo>
                  <a:cubicBezTo>
                    <a:pt x="401" y="572"/>
                    <a:pt x="385" y="599"/>
                    <a:pt x="368" y="612"/>
                  </a:cubicBezTo>
                  <a:lnTo>
                    <a:pt x="54" y="854"/>
                  </a:lnTo>
                  <a:cubicBezTo>
                    <a:pt x="18" y="881"/>
                    <a:pt x="1" y="931"/>
                    <a:pt x="1" y="969"/>
                  </a:cubicBezTo>
                  <a:cubicBezTo>
                    <a:pt x="1" y="993"/>
                    <a:pt x="7" y="1010"/>
                    <a:pt x="21" y="1020"/>
                  </a:cubicBezTo>
                  <a:lnTo>
                    <a:pt x="249" y="1184"/>
                  </a:lnTo>
                  <a:cubicBezTo>
                    <a:pt x="258" y="1190"/>
                    <a:pt x="266" y="1211"/>
                    <a:pt x="263" y="1237"/>
                  </a:cubicBezTo>
                  <a:lnTo>
                    <a:pt x="208" y="1683"/>
                  </a:lnTo>
                  <a:cubicBezTo>
                    <a:pt x="205" y="1721"/>
                    <a:pt x="214" y="1744"/>
                    <a:pt x="235" y="1755"/>
                  </a:cubicBezTo>
                  <a:cubicBezTo>
                    <a:pt x="238" y="1755"/>
                    <a:pt x="245" y="1758"/>
                    <a:pt x="249" y="1758"/>
                  </a:cubicBezTo>
                  <a:cubicBezTo>
                    <a:pt x="269" y="1758"/>
                    <a:pt x="289" y="1744"/>
                    <a:pt x="307" y="1721"/>
                  </a:cubicBezTo>
                  <a:lnTo>
                    <a:pt x="585" y="1364"/>
                  </a:lnTo>
                  <a:cubicBezTo>
                    <a:pt x="602" y="1344"/>
                    <a:pt x="622" y="1333"/>
                    <a:pt x="636" y="1333"/>
                  </a:cubicBezTo>
                  <a:lnTo>
                    <a:pt x="915" y="1370"/>
                  </a:lnTo>
                  <a:cubicBezTo>
                    <a:pt x="932" y="1370"/>
                    <a:pt x="949" y="1364"/>
                    <a:pt x="966" y="1347"/>
                  </a:cubicBezTo>
                  <a:cubicBezTo>
                    <a:pt x="993" y="1319"/>
                    <a:pt x="1017" y="1272"/>
                    <a:pt x="1010" y="1228"/>
                  </a:cubicBezTo>
                  <a:lnTo>
                    <a:pt x="956" y="843"/>
                  </a:lnTo>
                  <a:cubicBezTo>
                    <a:pt x="952" y="820"/>
                    <a:pt x="959" y="793"/>
                    <a:pt x="972" y="765"/>
                  </a:cubicBezTo>
                  <a:lnTo>
                    <a:pt x="1201" y="340"/>
                  </a:lnTo>
                  <a:cubicBezTo>
                    <a:pt x="1221" y="296"/>
                    <a:pt x="1225" y="249"/>
                    <a:pt x="1204" y="225"/>
                  </a:cubicBezTo>
                  <a:cubicBezTo>
                    <a:pt x="1197" y="216"/>
                    <a:pt x="1187" y="211"/>
                    <a:pt x="1176" y="211"/>
                  </a:cubicBezTo>
                  <a:cubicBezTo>
                    <a:pt x="1171" y="211"/>
                    <a:pt x="1165" y="212"/>
                    <a:pt x="1160" y="214"/>
                  </a:cubicBezTo>
                  <a:lnTo>
                    <a:pt x="847" y="337"/>
                  </a:lnTo>
                  <a:cubicBezTo>
                    <a:pt x="842" y="339"/>
                    <a:pt x="838" y="339"/>
                    <a:pt x="834" y="339"/>
                  </a:cubicBezTo>
                  <a:cubicBezTo>
                    <a:pt x="823" y="339"/>
                    <a:pt x="814" y="332"/>
                    <a:pt x="806" y="320"/>
                  </a:cubicBezTo>
                  <a:lnTo>
                    <a:pt x="666" y="24"/>
                  </a:lnTo>
                  <a:cubicBezTo>
                    <a:pt x="660" y="7"/>
                    <a:pt x="646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3571625" y="2509175"/>
              <a:ext cx="47950" cy="30900"/>
            </a:xfrm>
            <a:custGeom>
              <a:rect b="b" l="l" r="r" t="t"/>
              <a:pathLst>
                <a:path extrusionOk="0" h="1236" w="1918">
                  <a:moveTo>
                    <a:pt x="1707" y="1"/>
                  </a:moveTo>
                  <a:cubicBezTo>
                    <a:pt x="1676" y="1"/>
                    <a:pt x="1646" y="11"/>
                    <a:pt x="1615" y="24"/>
                  </a:cubicBezTo>
                  <a:lnTo>
                    <a:pt x="120" y="892"/>
                  </a:lnTo>
                  <a:cubicBezTo>
                    <a:pt x="31" y="942"/>
                    <a:pt x="0" y="1055"/>
                    <a:pt x="51" y="1143"/>
                  </a:cubicBezTo>
                  <a:cubicBezTo>
                    <a:pt x="85" y="1201"/>
                    <a:pt x="146" y="1235"/>
                    <a:pt x="211" y="1235"/>
                  </a:cubicBezTo>
                  <a:cubicBezTo>
                    <a:pt x="242" y="1235"/>
                    <a:pt x="275" y="1225"/>
                    <a:pt x="303" y="1208"/>
                  </a:cubicBezTo>
                  <a:lnTo>
                    <a:pt x="1799" y="344"/>
                  </a:lnTo>
                  <a:cubicBezTo>
                    <a:pt x="1887" y="294"/>
                    <a:pt x="1918" y="181"/>
                    <a:pt x="1866" y="93"/>
                  </a:cubicBezTo>
                  <a:cubicBezTo>
                    <a:pt x="1833" y="35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3571625" y="2530775"/>
              <a:ext cx="47950" cy="30875"/>
            </a:xfrm>
            <a:custGeom>
              <a:rect b="b" l="l" r="r" t="t"/>
              <a:pathLst>
                <a:path extrusionOk="0" h="1235" w="1918">
                  <a:moveTo>
                    <a:pt x="1707" y="1"/>
                  </a:moveTo>
                  <a:cubicBezTo>
                    <a:pt x="1676" y="1"/>
                    <a:pt x="1646" y="11"/>
                    <a:pt x="1615" y="28"/>
                  </a:cubicBezTo>
                  <a:lnTo>
                    <a:pt x="120" y="891"/>
                  </a:lnTo>
                  <a:cubicBezTo>
                    <a:pt x="31" y="942"/>
                    <a:pt x="0" y="1054"/>
                    <a:pt x="51" y="1143"/>
                  </a:cubicBezTo>
                  <a:cubicBezTo>
                    <a:pt x="85" y="1200"/>
                    <a:pt x="146" y="1235"/>
                    <a:pt x="211" y="1235"/>
                  </a:cubicBezTo>
                  <a:cubicBezTo>
                    <a:pt x="242" y="1235"/>
                    <a:pt x="275" y="1228"/>
                    <a:pt x="303" y="1211"/>
                  </a:cubicBezTo>
                  <a:lnTo>
                    <a:pt x="1799" y="344"/>
                  </a:lnTo>
                  <a:cubicBezTo>
                    <a:pt x="1887" y="296"/>
                    <a:pt x="1918" y="180"/>
                    <a:pt x="1866" y="92"/>
                  </a:cubicBezTo>
                  <a:cubicBezTo>
                    <a:pt x="1833" y="34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3571625" y="2552450"/>
              <a:ext cx="47950" cy="30775"/>
            </a:xfrm>
            <a:custGeom>
              <a:rect b="b" l="l" r="r" t="t"/>
              <a:pathLst>
                <a:path extrusionOk="0" h="1231" w="1918">
                  <a:moveTo>
                    <a:pt x="1707" y="0"/>
                  </a:moveTo>
                  <a:cubicBezTo>
                    <a:pt x="1676" y="0"/>
                    <a:pt x="1646" y="7"/>
                    <a:pt x="1615" y="24"/>
                  </a:cubicBezTo>
                  <a:lnTo>
                    <a:pt x="120" y="888"/>
                  </a:lnTo>
                  <a:cubicBezTo>
                    <a:pt x="31" y="939"/>
                    <a:pt x="0" y="1051"/>
                    <a:pt x="51" y="1139"/>
                  </a:cubicBezTo>
                  <a:cubicBezTo>
                    <a:pt x="85" y="1197"/>
                    <a:pt x="146" y="1231"/>
                    <a:pt x="211" y="1231"/>
                  </a:cubicBezTo>
                  <a:cubicBezTo>
                    <a:pt x="242" y="1231"/>
                    <a:pt x="275" y="1224"/>
                    <a:pt x="303" y="1207"/>
                  </a:cubicBezTo>
                  <a:lnTo>
                    <a:pt x="1799" y="344"/>
                  </a:lnTo>
                  <a:cubicBezTo>
                    <a:pt x="1887" y="293"/>
                    <a:pt x="1918" y="181"/>
                    <a:pt x="1866" y="93"/>
                  </a:cubicBezTo>
                  <a:cubicBezTo>
                    <a:pt x="1833" y="31"/>
                    <a:pt x="1772" y="0"/>
                    <a:pt x="1707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2139625" y="3312825"/>
              <a:ext cx="25025" cy="100825"/>
            </a:xfrm>
            <a:custGeom>
              <a:rect b="b" l="l" r="r" t="t"/>
              <a:pathLst>
                <a:path extrusionOk="0" h="4033" w="1001">
                  <a:moveTo>
                    <a:pt x="1" y="0"/>
                  </a:moveTo>
                  <a:lnTo>
                    <a:pt x="1" y="3458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1566000" y="2051525"/>
              <a:ext cx="1471450" cy="930100"/>
            </a:xfrm>
            <a:custGeom>
              <a:rect b="b" l="l" r="r" t="t"/>
              <a:pathLst>
                <a:path extrusionOk="0" h="37204" w="58858">
                  <a:moveTo>
                    <a:pt x="58564" y="1"/>
                  </a:moveTo>
                  <a:cubicBezTo>
                    <a:pt x="58493" y="1"/>
                    <a:pt x="58412" y="24"/>
                    <a:pt x="58327" y="73"/>
                  </a:cubicBezTo>
                  <a:lnTo>
                    <a:pt x="531" y="33439"/>
                  </a:lnTo>
                  <a:cubicBezTo>
                    <a:pt x="238" y="33609"/>
                    <a:pt x="0" y="34021"/>
                    <a:pt x="0" y="34361"/>
                  </a:cubicBezTo>
                  <a:lnTo>
                    <a:pt x="0" y="37203"/>
                  </a:lnTo>
                  <a:lnTo>
                    <a:pt x="1466" y="36356"/>
                  </a:lnTo>
                  <a:cubicBezTo>
                    <a:pt x="1758" y="36187"/>
                    <a:pt x="1996" y="35776"/>
                    <a:pt x="1996" y="35435"/>
                  </a:cubicBezTo>
                  <a:lnTo>
                    <a:pt x="1996" y="34361"/>
                  </a:lnTo>
                  <a:cubicBezTo>
                    <a:pt x="1996" y="34021"/>
                    <a:pt x="2234" y="33609"/>
                    <a:pt x="2530" y="33439"/>
                  </a:cubicBezTo>
                  <a:lnTo>
                    <a:pt x="15432" y="25991"/>
                  </a:lnTo>
                  <a:cubicBezTo>
                    <a:pt x="15518" y="25941"/>
                    <a:pt x="15598" y="25917"/>
                    <a:pt x="15670" y="25917"/>
                  </a:cubicBezTo>
                  <a:cubicBezTo>
                    <a:pt x="15843" y="25917"/>
                    <a:pt x="15963" y="26056"/>
                    <a:pt x="15963" y="26297"/>
                  </a:cubicBezTo>
                  <a:lnTo>
                    <a:pt x="15963" y="27374"/>
                  </a:lnTo>
                  <a:cubicBezTo>
                    <a:pt x="15963" y="27613"/>
                    <a:pt x="16082" y="27753"/>
                    <a:pt x="16257" y="27753"/>
                  </a:cubicBezTo>
                  <a:cubicBezTo>
                    <a:pt x="16328" y="27753"/>
                    <a:pt x="16408" y="27730"/>
                    <a:pt x="16493" y="27680"/>
                  </a:cubicBezTo>
                  <a:lnTo>
                    <a:pt x="58857" y="3222"/>
                  </a:lnTo>
                  <a:lnTo>
                    <a:pt x="58857" y="379"/>
                  </a:lnTo>
                  <a:cubicBezTo>
                    <a:pt x="58857" y="139"/>
                    <a:pt x="58738" y="1"/>
                    <a:pt x="58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1541000" y="3053575"/>
              <a:ext cx="35800" cy="1132975"/>
            </a:xfrm>
            <a:custGeom>
              <a:rect b="b" l="l" r="r" t="t"/>
              <a:pathLst>
                <a:path extrusionOk="0" h="45319" w="1432">
                  <a:moveTo>
                    <a:pt x="1432" y="45232"/>
                  </a:moveTo>
                  <a:lnTo>
                    <a:pt x="1432" y="45232"/>
                  </a:lnTo>
                  <a:cubicBezTo>
                    <a:pt x="1428" y="45233"/>
                    <a:pt x="1425" y="45234"/>
                    <a:pt x="1421" y="45236"/>
                  </a:cubicBezTo>
                  <a:lnTo>
                    <a:pt x="1421" y="45236"/>
                  </a:lnTo>
                  <a:cubicBezTo>
                    <a:pt x="1425" y="45235"/>
                    <a:pt x="1429" y="45233"/>
                    <a:pt x="1432" y="45232"/>
                  </a:cubicBezTo>
                  <a:close/>
                  <a:moveTo>
                    <a:pt x="1421" y="45236"/>
                  </a:moveTo>
                  <a:cubicBezTo>
                    <a:pt x="1417" y="45237"/>
                    <a:pt x="1412" y="45238"/>
                    <a:pt x="1408" y="45238"/>
                  </a:cubicBezTo>
                  <a:cubicBezTo>
                    <a:pt x="1404" y="45241"/>
                    <a:pt x="1400" y="45243"/>
                    <a:pt x="1396" y="45245"/>
                  </a:cubicBezTo>
                  <a:lnTo>
                    <a:pt x="1396" y="45245"/>
                  </a:lnTo>
                  <a:cubicBezTo>
                    <a:pt x="1405" y="45242"/>
                    <a:pt x="1413" y="45239"/>
                    <a:pt x="1421" y="45236"/>
                  </a:cubicBezTo>
                  <a:close/>
                  <a:moveTo>
                    <a:pt x="1" y="1"/>
                  </a:moveTo>
                  <a:lnTo>
                    <a:pt x="4" y="44304"/>
                  </a:lnTo>
                  <a:cubicBezTo>
                    <a:pt x="4" y="44643"/>
                    <a:pt x="225" y="45045"/>
                    <a:pt x="504" y="45205"/>
                  </a:cubicBezTo>
                  <a:cubicBezTo>
                    <a:pt x="633" y="45279"/>
                    <a:pt x="802" y="45319"/>
                    <a:pt x="976" y="45319"/>
                  </a:cubicBezTo>
                  <a:cubicBezTo>
                    <a:pt x="1022" y="45319"/>
                    <a:pt x="1069" y="45316"/>
                    <a:pt x="1116" y="45310"/>
                  </a:cubicBezTo>
                  <a:cubicBezTo>
                    <a:pt x="1143" y="45310"/>
                    <a:pt x="1170" y="45304"/>
                    <a:pt x="1194" y="45299"/>
                  </a:cubicBezTo>
                  <a:cubicBezTo>
                    <a:pt x="1215" y="45299"/>
                    <a:pt x="1231" y="45293"/>
                    <a:pt x="1245" y="45290"/>
                  </a:cubicBezTo>
                  <a:cubicBezTo>
                    <a:pt x="1272" y="45286"/>
                    <a:pt x="1296" y="45279"/>
                    <a:pt x="1320" y="45273"/>
                  </a:cubicBezTo>
                  <a:cubicBezTo>
                    <a:pt x="1333" y="45269"/>
                    <a:pt x="1347" y="45266"/>
                    <a:pt x="1358" y="45259"/>
                  </a:cubicBezTo>
                  <a:cubicBezTo>
                    <a:pt x="1370" y="45256"/>
                    <a:pt x="1383" y="45252"/>
                    <a:pt x="1396" y="45245"/>
                  </a:cubicBezTo>
                  <a:lnTo>
                    <a:pt x="1396" y="45245"/>
                  </a:lnTo>
                  <a:cubicBezTo>
                    <a:pt x="1391" y="45247"/>
                    <a:pt x="1386" y="45248"/>
                    <a:pt x="1381" y="45249"/>
                  </a:cubicBezTo>
                  <a:lnTo>
                    <a:pt x="1367" y="45249"/>
                  </a:lnTo>
                  <a:cubicBezTo>
                    <a:pt x="1344" y="45255"/>
                    <a:pt x="1320" y="45259"/>
                    <a:pt x="1296" y="45259"/>
                  </a:cubicBezTo>
                  <a:cubicBezTo>
                    <a:pt x="1123" y="45259"/>
                    <a:pt x="1000" y="45120"/>
                    <a:pt x="1000" y="44878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1840350" y="3055800"/>
              <a:ext cx="28850" cy="184975"/>
            </a:xfrm>
            <a:custGeom>
              <a:rect b="b" l="l" r="r" t="t"/>
              <a:pathLst>
                <a:path extrusionOk="0" h="7399" w="1154">
                  <a:moveTo>
                    <a:pt x="157" y="0"/>
                  </a:moveTo>
                  <a:cubicBezTo>
                    <a:pt x="99" y="102"/>
                    <a:pt x="52" y="218"/>
                    <a:pt x="24" y="326"/>
                  </a:cubicBezTo>
                  <a:cubicBezTo>
                    <a:pt x="15" y="371"/>
                    <a:pt x="7" y="415"/>
                    <a:pt x="1" y="459"/>
                  </a:cubicBezTo>
                  <a:lnTo>
                    <a:pt x="1" y="524"/>
                  </a:lnTo>
                  <a:lnTo>
                    <a:pt x="1" y="6820"/>
                  </a:lnTo>
                  <a:lnTo>
                    <a:pt x="1000" y="7398"/>
                  </a:lnTo>
                  <a:lnTo>
                    <a:pt x="1000" y="1098"/>
                  </a:lnTo>
                  <a:cubicBezTo>
                    <a:pt x="1000" y="929"/>
                    <a:pt x="1058" y="741"/>
                    <a:pt x="1154" y="575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/>
          <p:nvPr/>
        </p:nvSpPr>
        <p:spPr>
          <a:xfrm>
            <a:off x="5245461" y="2590825"/>
            <a:ext cx="1422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Cornelio Romero</a:t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98" name="Google Shape;498;p27"/>
          <p:cNvSpPr txBox="1"/>
          <p:nvPr/>
        </p:nvSpPr>
        <p:spPr>
          <a:xfrm>
            <a:off x="5227153" y="3005875"/>
            <a:ext cx="1864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rPr>
              <a:t>Estudiante CFGS Desarrollo Aplicaciones Multiplataforma </a:t>
            </a:r>
            <a:endParaRPr sz="1000">
              <a:solidFill>
                <a:schemeClr val="dk2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rPr>
              <a:t>                    Y</a:t>
            </a:r>
            <a:endParaRPr sz="1000">
              <a:solidFill>
                <a:schemeClr val="dk2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rPr>
              <a:t> Licenciado en Derecho</a:t>
            </a:r>
            <a:endParaRPr sz="1000">
              <a:solidFill>
                <a:schemeClr val="dk2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99" name="Google Shape;499;p27"/>
          <p:cNvSpPr txBox="1"/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Nuestro equipo</a:t>
            </a:r>
            <a:endParaRPr/>
          </a:p>
        </p:txBody>
      </p:sp>
      <p:grpSp>
        <p:nvGrpSpPr>
          <p:cNvPr id="500" name="Google Shape;500;p27"/>
          <p:cNvGrpSpPr/>
          <p:nvPr/>
        </p:nvGrpSpPr>
        <p:grpSpPr>
          <a:xfrm>
            <a:off x="1963718" y="1325989"/>
            <a:ext cx="3146433" cy="2925529"/>
            <a:chOff x="3296268" y="1156239"/>
            <a:chExt cx="3146433" cy="2925529"/>
          </a:xfrm>
        </p:grpSpPr>
        <p:sp>
          <p:nvSpPr>
            <p:cNvPr id="501" name="Google Shape;501;p27"/>
            <p:cNvSpPr/>
            <p:nvPr/>
          </p:nvSpPr>
          <p:spPr>
            <a:xfrm>
              <a:off x="5300321" y="3064784"/>
              <a:ext cx="911209" cy="479306"/>
            </a:xfrm>
            <a:custGeom>
              <a:rect b="b" l="l" r="r" t="t"/>
              <a:pathLst>
                <a:path extrusionOk="0" h="8453" w="16070">
                  <a:moveTo>
                    <a:pt x="8035" y="1"/>
                  </a:moveTo>
                  <a:cubicBezTo>
                    <a:pt x="6162" y="1"/>
                    <a:pt x="4289" y="413"/>
                    <a:pt x="2861" y="1237"/>
                  </a:cubicBezTo>
                  <a:cubicBezTo>
                    <a:pt x="1" y="2889"/>
                    <a:pt x="1" y="5565"/>
                    <a:pt x="2861" y="7214"/>
                  </a:cubicBezTo>
                  <a:cubicBezTo>
                    <a:pt x="4289" y="8039"/>
                    <a:pt x="6162" y="8452"/>
                    <a:pt x="8035" y="8452"/>
                  </a:cubicBezTo>
                  <a:cubicBezTo>
                    <a:pt x="9908" y="8452"/>
                    <a:pt x="11781" y="8039"/>
                    <a:pt x="13209" y="7214"/>
                  </a:cubicBezTo>
                  <a:cubicBezTo>
                    <a:pt x="16066" y="5565"/>
                    <a:pt x="16069" y="2889"/>
                    <a:pt x="13209" y="1237"/>
                  </a:cubicBezTo>
                  <a:cubicBezTo>
                    <a:pt x="11781" y="413"/>
                    <a:pt x="9908" y="1"/>
                    <a:pt x="8035" y="1"/>
                  </a:cubicBez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5074305" y="1544537"/>
              <a:ext cx="677992" cy="325813"/>
            </a:xfrm>
            <a:custGeom>
              <a:rect b="b" l="l" r="r" t="t"/>
              <a:pathLst>
                <a:path extrusionOk="0" h="5746" w="11957">
                  <a:moveTo>
                    <a:pt x="11510" y="1"/>
                  </a:moveTo>
                  <a:cubicBezTo>
                    <a:pt x="11164" y="1"/>
                    <a:pt x="10676" y="82"/>
                    <a:pt x="10273" y="457"/>
                  </a:cubicBezTo>
                  <a:cubicBezTo>
                    <a:pt x="9605" y="1082"/>
                    <a:pt x="8219" y="2676"/>
                    <a:pt x="7598" y="3205"/>
                  </a:cubicBezTo>
                  <a:cubicBezTo>
                    <a:pt x="7069" y="3659"/>
                    <a:pt x="6540" y="3864"/>
                    <a:pt x="5311" y="4061"/>
                  </a:cubicBezTo>
                  <a:cubicBezTo>
                    <a:pt x="4725" y="4155"/>
                    <a:pt x="4365" y="4209"/>
                    <a:pt x="4095" y="4209"/>
                  </a:cubicBezTo>
                  <a:cubicBezTo>
                    <a:pt x="3900" y="4209"/>
                    <a:pt x="3753" y="4181"/>
                    <a:pt x="3602" y="4120"/>
                  </a:cubicBezTo>
                  <a:cubicBezTo>
                    <a:pt x="3267" y="3990"/>
                    <a:pt x="3151" y="3884"/>
                    <a:pt x="2871" y="3615"/>
                  </a:cubicBezTo>
                  <a:cubicBezTo>
                    <a:pt x="2557" y="3311"/>
                    <a:pt x="2284" y="3209"/>
                    <a:pt x="2045" y="3010"/>
                  </a:cubicBezTo>
                  <a:cubicBezTo>
                    <a:pt x="1898" y="2888"/>
                    <a:pt x="1850" y="2834"/>
                    <a:pt x="1804" y="2834"/>
                  </a:cubicBezTo>
                  <a:cubicBezTo>
                    <a:pt x="1776" y="2834"/>
                    <a:pt x="1748" y="2855"/>
                    <a:pt x="1697" y="2894"/>
                  </a:cubicBezTo>
                  <a:cubicBezTo>
                    <a:pt x="1564" y="2993"/>
                    <a:pt x="1625" y="3332"/>
                    <a:pt x="1823" y="3554"/>
                  </a:cubicBezTo>
                  <a:cubicBezTo>
                    <a:pt x="2028" y="3785"/>
                    <a:pt x="2230" y="3847"/>
                    <a:pt x="2257" y="3915"/>
                  </a:cubicBezTo>
                  <a:cubicBezTo>
                    <a:pt x="2264" y="3936"/>
                    <a:pt x="2244" y="3947"/>
                    <a:pt x="2203" y="3947"/>
                  </a:cubicBezTo>
                  <a:cubicBezTo>
                    <a:pt x="2113" y="3947"/>
                    <a:pt x="1922" y="3898"/>
                    <a:pt x="1693" y="3809"/>
                  </a:cubicBezTo>
                  <a:cubicBezTo>
                    <a:pt x="1297" y="3659"/>
                    <a:pt x="919" y="3393"/>
                    <a:pt x="540" y="3198"/>
                  </a:cubicBezTo>
                  <a:cubicBezTo>
                    <a:pt x="488" y="3171"/>
                    <a:pt x="429" y="3144"/>
                    <a:pt x="370" y="3144"/>
                  </a:cubicBezTo>
                  <a:cubicBezTo>
                    <a:pt x="355" y="3144"/>
                    <a:pt x="340" y="3146"/>
                    <a:pt x="325" y="3151"/>
                  </a:cubicBezTo>
                  <a:cubicBezTo>
                    <a:pt x="284" y="3164"/>
                    <a:pt x="253" y="3195"/>
                    <a:pt x="223" y="3226"/>
                  </a:cubicBezTo>
                  <a:cubicBezTo>
                    <a:pt x="83" y="3379"/>
                    <a:pt x="14" y="3587"/>
                    <a:pt x="7" y="3795"/>
                  </a:cubicBezTo>
                  <a:cubicBezTo>
                    <a:pt x="1" y="4004"/>
                    <a:pt x="55" y="4209"/>
                    <a:pt x="144" y="4396"/>
                  </a:cubicBezTo>
                  <a:cubicBezTo>
                    <a:pt x="308" y="4737"/>
                    <a:pt x="574" y="5021"/>
                    <a:pt x="888" y="5233"/>
                  </a:cubicBezTo>
                  <a:cubicBezTo>
                    <a:pt x="1137" y="5400"/>
                    <a:pt x="1386" y="5454"/>
                    <a:pt x="1669" y="5543"/>
                  </a:cubicBezTo>
                  <a:cubicBezTo>
                    <a:pt x="1894" y="5611"/>
                    <a:pt x="2130" y="5649"/>
                    <a:pt x="2420" y="5673"/>
                  </a:cubicBezTo>
                  <a:cubicBezTo>
                    <a:pt x="3000" y="5720"/>
                    <a:pt x="3222" y="5724"/>
                    <a:pt x="3581" y="5734"/>
                  </a:cubicBezTo>
                  <a:cubicBezTo>
                    <a:pt x="3829" y="5742"/>
                    <a:pt x="4025" y="5746"/>
                    <a:pt x="4198" y="5746"/>
                  </a:cubicBezTo>
                  <a:cubicBezTo>
                    <a:pt x="4711" y="5746"/>
                    <a:pt x="5028" y="5712"/>
                    <a:pt x="5929" y="5646"/>
                  </a:cubicBezTo>
                  <a:cubicBezTo>
                    <a:pt x="7523" y="5526"/>
                    <a:pt x="7908" y="5287"/>
                    <a:pt x="8635" y="4683"/>
                  </a:cubicBezTo>
                  <a:cubicBezTo>
                    <a:pt x="9090" y="4304"/>
                    <a:pt x="10089" y="3574"/>
                    <a:pt x="10629" y="2809"/>
                  </a:cubicBezTo>
                  <a:cubicBezTo>
                    <a:pt x="11557" y="1489"/>
                    <a:pt x="11957" y="48"/>
                    <a:pt x="11957" y="48"/>
                  </a:cubicBezTo>
                  <a:cubicBezTo>
                    <a:pt x="11957" y="48"/>
                    <a:pt x="11774" y="1"/>
                    <a:pt x="1151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5512276" y="1536372"/>
              <a:ext cx="256295" cy="262136"/>
            </a:xfrm>
            <a:custGeom>
              <a:rect b="b" l="l" r="r" t="t"/>
              <a:pathLst>
                <a:path extrusionOk="0" h="4623" w="4520">
                  <a:moveTo>
                    <a:pt x="3705" y="1"/>
                  </a:moveTo>
                  <a:cubicBezTo>
                    <a:pt x="3576" y="1"/>
                    <a:pt x="3439" y="16"/>
                    <a:pt x="3300" y="56"/>
                  </a:cubicBezTo>
                  <a:cubicBezTo>
                    <a:pt x="2679" y="233"/>
                    <a:pt x="2185" y="639"/>
                    <a:pt x="1591" y="1274"/>
                  </a:cubicBezTo>
                  <a:cubicBezTo>
                    <a:pt x="1000" y="1909"/>
                    <a:pt x="0" y="2936"/>
                    <a:pt x="0" y="2936"/>
                  </a:cubicBezTo>
                  <a:cubicBezTo>
                    <a:pt x="0" y="2936"/>
                    <a:pt x="492" y="4182"/>
                    <a:pt x="1597" y="4622"/>
                  </a:cubicBezTo>
                  <a:lnTo>
                    <a:pt x="3911" y="2479"/>
                  </a:lnTo>
                  <a:lnTo>
                    <a:pt x="4519" y="188"/>
                  </a:lnTo>
                  <a:cubicBezTo>
                    <a:pt x="4519" y="188"/>
                    <a:pt x="4158" y="1"/>
                    <a:pt x="3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5881863" y="3159136"/>
              <a:ext cx="79610" cy="136256"/>
            </a:xfrm>
            <a:custGeom>
              <a:rect b="b" l="l" r="r" t="t"/>
              <a:pathLst>
                <a:path extrusionOk="0" h="2403" w="1404">
                  <a:moveTo>
                    <a:pt x="1" y="0"/>
                  </a:moveTo>
                  <a:lnTo>
                    <a:pt x="1" y="2403"/>
                  </a:lnTo>
                  <a:lnTo>
                    <a:pt x="1404" y="240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5657604" y="3049191"/>
              <a:ext cx="83636" cy="146916"/>
            </a:xfrm>
            <a:custGeom>
              <a:rect b="b" l="l" r="r" t="t"/>
              <a:pathLst>
                <a:path extrusionOk="0" h="2591" w="1475">
                  <a:moveTo>
                    <a:pt x="1475" y="0"/>
                  </a:moveTo>
                  <a:lnTo>
                    <a:pt x="0" y="48"/>
                  </a:lnTo>
                  <a:lnTo>
                    <a:pt x="72" y="2590"/>
                  </a:lnTo>
                  <a:lnTo>
                    <a:pt x="1475" y="254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5596252" y="2032801"/>
              <a:ext cx="412681" cy="1205098"/>
            </a:xfrm>
            <a:custGeom>
              <a:rect b="b" l="l" r="r" t="t"/>
              <a:pathLst>
                <a:path extrusionOk="0" h="21253" w="7278">
                  <a:moveTo>
                    <a:pt x="386" y="1"/>
                  </a:moveTo>
                  <a:cubicBezTo>
                    <a:pt x="386" y="1"/>
                    <a:pt x="0" y="9850"/>
                    <a:pt x="17" y="10816"/>
                  </a:cubicBezTo>
                  <a:cubicBezTo>
                    <a:pt x="35" y="11662"/>
                    <a:pt x="1024" y="19806"/>
                    <a:pt x="1024" y="19806"/>
                  </a:cubicBezTo>
                  <a:cubicBezTo>
                    <a:pt x="1278" y="19892"/>
                    <a:pt x="1511" y="19923"/>
                    <a:pt x="1716" y="19923"/>
                  </a:cubicBezTo>
                  <a:cubicBezTo>
                    <a:pt x="2287" y="19923"/>
                    <a:pt x="2645" y="19680"/>
                    <a:pt x="2645" y="19680"/>
                  </a:cubicBezTo>
                  <a:cubicBezTo>
                    <a:pt x="2645" y="19680"/>
                    <a:pt x="2905" y="13970"/>
                    <a:pt x="2969" y="13045"/>
                  </a:cubicBezTo>
                  <a:cubicBezTo>
                    <a:pt x="3055" y="11853"/>
                    <a:pt x="2796" y="10816"/>
                    <a:pt x="2796" y="10816"/>
                  </a:cubicBezTo>
                  <a:lnTo>
                    <a:pt x="3458" y="5133"/>
                  </a:lnTo>
                  <a:cubicBezTo>
                    <a:pt x="3458" y="5133"/>
                    <a:pt x="3829" y="9860"/>
                    <a:pt x="4048" y="11601"/>
                  </a:cubicBezTo>
                  <a:cubicBezTo>
                    <a:pt x="4300" y="13598"/>
                    <a:pt x="4939" y="21096"/>
                    <a:pt x="4939" y="21096"/>
                  </a:cubicBezTo>
                  <a:cubicBezTo>
                    <a:pt x="5216" y="21212"/>
                    <a:pt x="5475" y="21252"/>
                    <a:pt x="5698" y="21252"/>
                  </a:cubicBezTo>
                  <a:cubicBezTo>
                    <a:pt x="6182" y="21252"/>
                    <a:pt x="6502" y="21065"/>
                    <a:pt x="6502" y="21065"/>
                  </a:cubicBezTo>
                  <a:cubicBezTo>
                    <a:pt x="6502" y="21065"/>
                    <a:pt x="7277" y="15533"/>
                    <a:pt x="7236" y="13519"/>
                  </a:cubicBezTo>
                  <a:cubicBezTo>
                    <a:pt x="7205" y="12127"/>
                    <a:pt x="6833" y="11444"/>
                    <a:pt x="6802" y="11059"/>
                  </a:cubicBezTo>
                  <a:cubicBezTo>
                    <a:pt x="6802" y="11059"/>
                    <a:pt x="7038" y="3260"/>
                    <a:pt x="7038" y="1918"/>
                  </a:cubicBezTo>
                  <a:lnTo>
                    <a:pt x="38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5613830" y="1535351"/>
              <a:ext cx="381494" cy="650094"/>
            </a:xfrm>
            <a:custGeom>
              <a:rect b="b" l="l" r="r" t="t"/>
              <a:pathLst>
                <a:path extrusionOk="0" h="11465" w="6728">
                  <a:moveTo>
                    <a:pt x="2624" y="0"/>
                  </a:moveTo>
                  <a:cubicBezTo>
                    <a:pt x="1341" y="0"/>
                    <a:pt x="194" y="981"/>
                    <a:pt x="128" y="2326"/>
                  </a:cubicBezTo>
                  <a:cubicBezTo>
                    <a:pt x="123" y="2377"/>
                    <a:pt x="123" y="2425"/>
                    <a:pt x="123" y="2476"/>
                  </a:cubicBezTo>
                  <a:cubicBezTo>
                    <a:pt x="123" y="3568"/>
                    <a:pt x="1" y="10255"/>
                    <a:pt x="1" y="10255"/>
                  </a:cubicBezTo>
                  <a:cubicBezTo>
                    <a:pt x="1151" y="11095"/>
                    <a:pt x="2419" y="11465"/>
                    <a:pt x="3659" y="11465"/>
                  </a:cubicBezTo>
                  <a:cubicBezTo>
                    <a:pt x="4736" y="11465"/>
                    <a:pt x="5792" y="11185"/>
                    <a:pt x="6728" y="10691"/>
                  </a:cubicBezTo>
                  <a:lnTo>
                    <a:pt x="6687" y="5497"/>
                  </a:lnTo>
                  <a:lnTo>
                    <a:pt x="6687" y="2746"/>
                  </a:lnTo>
                  <a:cubicBezTo>
                    <a:pt x="6687" y="2210"/>
                    <a:pt x="6594" y="1814"/>
                    <a:pt x="6482" y="1534"/>
                  </a:cubicBezTo>
                  <a:cubicBezTo>
                    <a:pt x="6359" y="1221"/>
                    <a:pt x="6114" y="967"/>
                    <a:pt x="5806" y="831"/>
                  </a:cubicBezTo>
                  <a:lnTo>
                    <a:pt x="4530" y="408"/>
                  </a:lnTo>
                  <a:lnTo>
                    <a:pt x="3257" y="80"/>
                  </a:lnTo>
                  <a:cubicBezTo>
                    <a:pt x="3045" y="26"/>
                    <a:pt x="2833" y="0"/>
                    <a:pt x="262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5629366" y="1182832"/>
              <a:ext cx="218702" cy="218928"/>
            </a:xfrm>
            <a:custGeom>
              <a:rect b="b" l="l" r="r" t="t"/>
              <a:pathLst>
                <a:path extrusionOk="0" h="3861" w="3857">
                  <a:moveTo>
                    <a:pt x="1928" y="1"/>
                  </a:moveTo>
                  <a:cubicBezTo>
                    <a:pt x="863" y="1"/>
                    <a:pt x="0" y="864"/>
                    <a:pt x="0" y="1932"/>
                  </a:cubicBezTo>
                  <a:cubicBezTo>
                    <a:pt x="0" y="2997"/>
                    <a:pt x="863" y="3860"/>
                    <a:pt x="1928" y="3860"/>
                  </a:cubicBezTo>
                  <a:cubicBezTo>
                    <a:pt x="2993" y="3860"/>
                    <a:pt x="3857" y="2997"/>
                    <a:pt x="3857" y="1932"/>
                  </a:cubicBezTo>
                  <a:cubicBezTo>
                    <a:pt x="3857" y="864"/>
                    <a:pt x="2993" y="1"/>
                    <a:pt x="19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5881126" y="1369950"/>
              <a:ext cx="46666" cy="114596"/>
            </a:xfrm>
            <a:custGeom>
              <a:rect b="b" l="l" r="r" t="t"/>
              <a:pathLst>
                <a:path extrusionOk="0" h="2021" w="823">
                  <a:moveTo>
                    <a:pt x="823" y="1"/>
                  </a:moveTo>
                  <a:lnTo>
                    <a:pt x="21" y="990"/>
                  </a:lnTo>
                  <a:lnTo>
                    <a:pt x="1" y="2021"/>
                  </a:lnTo>
                  <a:cubicBezTo>
                    <a:pt x="1" y="2021"/>
                    <a:pt x="259" y="1953"/>
                    <a:pt x="386" y="1714"/>
                  </a:cubicBezTo>
                  <a:cubicBezTo>
                    <a:pt x="508" y="1472"/>
                    <a:pt x="823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5894281" y="1250478"/>
              <a:ext cx="59821" cy="123385"/>
            </a:xfrm>
            <a:custGeom>
              <a:rect b="b" l="l" r="r" t="t"/>
              <a:pathLst>
                <a:path extrusionOk="0" h="2176" w="1055">
                  <a:moveTo>
                    <a:pt x="279" y="0"/>
                  </a:moveTo>
                  <a:cubicBezTo>
                    <a:pt x="229" y="0"/>
                    <a:pt x="199" y="5"/>
                    <a:pt x="199" y="5"/>
                  </a:cubicBezTo>
                  <a:lnTo>
                    <a:pt x="0" y="2176"/>
                  </a:lnTo>
                  <a:lnTo>
                    <a:pt x="591" y="2108"/>
                  </a:lnTo>
                  <a:cubicBezTo>
                    <a:pt x="911" y="1302"/>
                    <a:pt x="1055" y="480"/>
                    <a:pt x="799" y="217"/>
                  </a:cubicBezTo>
                  <a:cubicBezTo>
                    <a:pt x="615" y="28"/>
                    <a:pt x="395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641331" y="1199333"/>
              <a:ext cx="330009" cy="403722"/>
            </a:xfrm>
            <a:custGeom>
              <a:rect b="b" l="l" r="r" t="t"/>
              <a:pathLst>
                <a:path extrusionOk="0" h="7120" w="5820">
                  <a:moveTo>
                    <a:pt x="2053" y="1"/>
                  </a:moveTo>
                  <a:cubicBezTo>
                    <a:pt x="1167" y="1"/>
                    <a:pt x="328" y="427"/>
                    <a:pt x="195" y="1525"/>
                  </a:cubicBezTo>
                  <a:cubicBezTo>
                    <a:pt x="0" y="3150"/>
                    <a:pt x="89" y="3815"/>
                    <a:pt x="318" y="4638"/>
                  </a:cubicBezTo>
                  <a:cubicBezTo>
                    <a:pt x="462" y="5153"/>
                    <a:pt x="761" y="5525"/>
                    <a:pt x="1236" y="5600"/>
                  </a:cubicBezTo>
                  <a:cubicBezTo>
                    <a:pt x="1292" y="5609"/>
                    <a:pt x="1361" y="5612"/>
                    <a:pt x="1435" y="5612"/>
                  </a:cubicBezTo>
                  <a:cubicBezTo>
                    <a:pt x="1731" y="5612"/>
                    <a:pt x="2106" y="5556"/>
                    <a:pt x="2106" y="5556"/>
                  </a:cubicBezTo>
                  <a:lnTo>
                    <a:pt x="2106" y="5556"/>
                  </a:lnTo>
                  <a:lnTo>
                    <a:pt x="2103" y="6263"/>
                  </a:lnTo>
                  <a:cubicBezTo>
                    <a:pt x="1615" y="6828"/>
                    <a:pt x="1999" y="7119"/>
                    <a:pt x="2589" y="7119"/>
                  </a:cubicBezTo>
                  <a:cubicBezTo>
                    <a:pt x="3121" y="7119"/>
                    <a:pt x="3822" y="6882"/>
                    <a:pt x="4202" y="6395"/>
                  </a:cubicBezTo>
                  <a:lnTo>
                    <a:pt x="4250" y="3999"/>
                  </a:lnTo>
                  <a:cubicBezTo>
                    <a:pt x="4250" y="3999"/>
                    <a:pt x="4313" y="4265"/>
                    <a:pt x="4670" y="4265"/>
                  </a:cubicBezTo>
                  <a:cubicBezTo>
                    <a:pt x="4759" y="4265"/>
                    <a:pt x="4866" y="4248"/>
                    <a:pt x="4994" y="4208"/>
                  </a:cubicBezTo>
                  <a:cubicBezTo>
                    <a:pt x="5366" y="4092"/>
                    <a:pt x="5819" y="3420"/>
                    <a:pt x="5577" y="2911"/>
                  </a:cubicBezTo>
                  <a:cubicBezTo>
                    <a:pt x="5464" y="2673"/>
                    <a:pt x="5298" y="2594"/>
                    <a:pt x="5138" y="2594"/>
                  </a:cubicBezTo>
                  <a:cubicBezTo>
                    <a:pt x="4962" y="2594"/>
                    <a:pt x="4794" y="2690"/>
                    <a:pt x="4717" y="2771"/>
                  </a:cubicBezTo>
                  <a:cubicBezTo>
                    <a:pt x="4593" y="2904"/>
                    <a:pt x="4448" y="3092"/>
                    <a:pt x="4336" y="3092"/>
                  </a:cubicBezTo>
                  <a:cubicBezTo>
                    <a:pt x="4319" y="3092"/>
                    <a:pt x="4302" y="3087"/>
                    <a:pt x="4287" y="3078"/>
                  </a:cubicBezTo>
                  <a:cubicBezTo>
                    <a:pt x="4287" y="3078"/>
                    <a:pt x="4710" y="1136"/>
                    <a:pt x="3595" y="433"/>
                  </a:cubicBezTo>
                  <a:cubicBezTo>
                    <a:pt x="3168" y="164"/>
                    <a:pt x="2601" y="1"/>
                    <a:pt x="20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5629877" y="1156239"/>
              <a:ext cx="290544" cy="229078"/>
            </a:xfrm>
            <a:custGeom>
              <a:rect b="b" l="l" r="r" t="t"/>
              <a:pathLst>
                <a:path extrusionOk="0" h="4040" w="5124">
                  <a:moveTo>
                    <a:pt x="987" y="0"/>
                  </a:moveTo>
                  <a:cubicBezTo>
                    <a:pt x="771" y="0"/>
                    <a:pt x="574" y="51"/>
                    <a:pt x="393" y="207"/>
                  </a:cubicBezTo>
                  <a:cubicBezTo>
                    <a:pt x="121" y="445"/>
                    <a:pt x="1" y="865"/>
                    <a:pt x="148" y="1196"/>
                  </a:cubicBezTo>
                  <a:cubicBezTo>
                    <a:pt x="182" y="1275"/>
                    <a:pt x="234" y="1343"/>
                    <a:pt x="291" y="1408"/>
                  </a:cubicBezTo>
                  <a:cubicBezTo>
                    <a:pt x="390" y="1521"/>
                    <a:pt x="506" y="1609"/>
                    <a:pt x="650" y="1653"/>
                  </a:cubicBezTo>
                  <a:cubicBezTo>
                    <a:pt x="650" y="1653"/>
                    <a:pt x="864" y="1848"/>
                    <a:pt x="1622" y="1940"/>
                  </a:cubicBezTo>
                  <a:cubicBezTo>
                    <a:pt x="1836" y="1966"/>
                    <a:pt x="2083" y="1976"/>
                    <a:pt x="2332" y="1976"/>
                  </a:cubicBezTo>
                  <a:cubicBezTo>
                    <a:pt x="2962" y="1976"/>
                    <a:pt x="3600" y="1914"/>
                    <a:pt x="3715" y="1899"/>
                  </a:cubicBezTo>
                  <a:cubicBezTo>
                    <a:pt x="3728" y="1897"/>
                    <a:pt x="3741" y="1896"/>
                    <a:pt x="3753" y="1896"/>
                  </a:cubicBezTo>
                  <a:cubicBezTo>
                    <a:pt x="3939" y="1896"/>
                    <a:pt x="3988" y="2116"/>
                    <a:pt x="4100" y="2661"/>
                  </a:cubicBezTo>
                  <a:cubicBezTo>
                    <a:pt x="4202" y="3173"/>
                    <a:pt x="4288" y="4033"/>
                    <a:pt x="4489" y="4039"/>
                  </a:cubicBezTo>
                  <a:cubicBezTo>
                    <a:pt x="4547" y="4039"/>
                    <a:pt x="4772" y="3664"/>
                    <a:pt x="4919" y="3531"/>
                  </a:cubicBezTo>
                  <a:cubicBezTo>
                    <a:pt x="5124" y="3346"/>
                    <a:pt x="4862" y="1667"/>
                    <a:pt x="4862" y="1667"/>
                  </a:cubicBezTo>
                  <a:cubicBezTo>
                    <a:pt x="4862" y="1667"/>
                    <a:pt x="5056" y="1251"/>
                    <a:pt x="4663" y="818"/>
                  </a:cubicBezTo>
                  <a:cubicBezTo>
                    <a:pt x="4387" y="511"/>
                    <a:pt x="3920" y="476"/>
                    <a:pt x="3124" y="353"/>
                  </a:cubicBezTo>
                  <a:cubicBezTo>
                    <a:pt x="2704" y="285"/>
                    <a:pt x="2073" y="169"/>
                    <a:pt x="1656" y="90"/>
                  </a:cubicBezTo>
                  <a:cubicBezTo>
                    <a:pt x="1414" y="46"/>
                    <a:pt x="1192" y="0"/>
                    <a:pt x="9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899724" y="1223545"/>
              <a:ext cx="46269" cy="34589"/>
            </a:xfrm>
            <a:custGeom>
              <a:rect b="b" l="l" r="r" t="t"/>
              <a:pathLst>
                <a:path extrusionOk="0" h="610" w="816">
                  <a:moveTo>
                    <a:pt x="456" y="1"/>
                  </a:moveTo>
                  <a:cubicBezTo>
                    <a:pt x="394" y="1"/>
                    <a:pt x="332" y="16"/>
                    <a:pt x="273" y="47"/>
                  </a:cubicBezTo>
                  <a:cubicBezTo>
                    <a:pt x="78" y="153"/>
                    <a:pt x="0" y="405"/>
                    <a:pt x="103" y="610"/>
                  </a:cubicBezTo>
                  <a:lnTo>
                    <a:pt x="815" y="228"/>
                  </a:lnTo>
                  <a:cubicBezTo>
                    <a:pt x="743" y="84"/>
                    <a:pt x="602" y="1"/>
                    <a:pt x="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5760746" y="1462262"/>
              <a:ext cx="110003" cy="67986"/>
            </a:xfrm>
            <a:custGeom>
              <a:rect b="b" l="l" r="r" t="t"/>
              <a:pathLst>
                <a:path extrusionOk="0" h="1199" w="1940">
                  <a:moveTo>
                    <a:pt x="1939" y="1"/>
                  </a:moveTo>
                  <a:lnTo>
                    <a:pt x="1939" y="1"/>
                  </a:lnTo>
                  <a:cubicBezTo>
                    <a:pt x="1881" y="147"/>
                    <a:pt x="1676" y="377"/>
                    <a:pt x="1427" y="509"/>
                  </a:cubicBezTo>
                  <a:cubicBezTo>
                    <a:pt x="1059" y="704"/>
                    <a:pt x="0" y="919"/>
                    <a:pt x="0" y="919"/>
                  </a:cubicBezTo>
                  <a:lnTo>
                    <a:pt x="0" y="1199"/>
                  </a:lnTo>
                  <a:cubicBezTo>
                    <a:pt x="0" y="1199"/>
                    <a:pt x="1379" y="946"/>
                    <a:pt x="1648" y="598"/>
                  </a:cubicBezTo>
                  <a:cubicBezTo>
                    <a:pt x="1870" y="315"/>
                    <a:pt x="1939" y="1"/>
                    <a:pt x="193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5763638" y="1346362"/>
              <a:ext cx="24042" cy="25006"/>
            </a:xfrm>
            <a:custGeom>
              <a:rect b="b" l="l" r="r" t="t"/>
              <a:pathLst>
                <a:path extrusionOk="0" h="441" w="424">
                  <a:moveTo>
                    <a:pt x="212" y="0"/>
                  </a:moveTo>
                  <a:cubicBezTo>
                    <a:pt x="96" y="0"/>
                    <a:pt x="0" y="99"/>
                    <a:pt x="0" y="222"/>
                  </a:cubicBezTo>
                  <a:cubicBezTo>
                    <a:pt x="0" y="345"/>
                    <a:pt x="96" y="441"/>
                    <a:pt x="212" y="441"/>
                  </a:cubicBezTo>
                  <a:cubicBezTo>
                    <a:pt x="328" y="441"/>
                    <a:pt x="424" y="342"/>
                    <a:pt x="424" y="219"/>
                  </a:cubicBezTo>
                  <a:cubicBezTo>
                    <a:pt x="424" y="99"/>
                    <a:pt x="328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5776396" y="1305423"/>
              <a:ext cx="29485" cy="22397"/>
            </a:xfrm>
            <a:custGeom>
              <a:rect b="b" l="l" r="r" t="t"/>
              <a:pathLst>
                <a:path extrusionOk="0" h="395" w="520">
                  <a:moveTo>
                    <a:pt x="226" y="0"/>
                  </a:moveTo>
                  <a:cubicBezTo>
                    <a:pt x="134" y="0"/>
                    <a:pt x="46" y="53"/>
                    <a:pt x="0" y="142"/>
                  </a:cubicBezTo>
                  <a:lnTo>
                    <a:pt x="455" y="394"/>
                  </a:lnTo>
                  <a:cubicBezTo>
                    <a:pt x="520" y="262"/>
                    <a:pt x="471" y="101"/>
                    <a:pt x="349" y="33"/>
                  </a:cubicBezTo>
                  <a:cubicBezTo>
                    <a:pt x="310" y="11"/>
                    <a:pt x="26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5738689" y="1441962"/>
              <a:ext cx="30222" cy="20470"/>
            </a:xfrm>
            <a:custGeom>
              <a:rect b="b" l="l" r="r" t="t"/>
              <a:pathLst>
                <a:path extrusionOk="0" h="361" w="533">
                  <a:moveTo>
                    <a:pt x="485" y="1"/>
                  </a:moveTo>
                  <a:lnTo>
                    <a:pt x="0" y="185"/>
                  </a:lnTo>
                  <a:cubicBezTo>
                    <a:pt x="38" y="292"/>
                    <a:pt x="138" y="360"/>
                    <a:pt x="244" y="360"/>
                  </a:cubicBezTo>
                  <a:cubicBezTo>
                    <a:pt x="272" y="360"/>
                    <a:pt x="300" y="355"/>
                    <a:pt x="328" y="345"/>
                  </a:cubicBezTo>
                  <a:cubicBezTo>
                    <a:pt x="461" y="294"/>
                    <a:pt x="533" y="141"/>
                    <a:pt x="48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5655053" y="1299242"/>
              <a:ext cx="28295" cy="24325"/>
            </a:xfrm>
            <a:custGeom>
              <a:rect b="b" l="l" r="r" t="t"/>
              <a:pathLst>
                <a:path extrusionOk="0" h="429" w="499">
                  <a:moveTo>
                    <a:pt x="291" y="0"/>
                  </a:moveTo>
                  <a:cubicBezTo>
                    <a:pt x="238" y="0"/>
                    <a:pt x="184" y="17"/>
                    <a:pt x="138" y="53"/>
                  </a:cubicBezTo>
                  <a:cubicBezTo>
                    <a:pt x="25" y="142"/>
                    <a:pt x="1" y="309"/>
                    <a:pt x="83" y="429"/>
                  </a:cubicBezTo>
                  <a:lnTo>
                    <a:pt x="499" y="108"/>
                  </a:lnTo>
                  <a:cubicBezTo>
                    <a:pt x="448" y="38"/>
                    <a:pt x="370" y="0"/>
                    <a:pt x="2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5667073" y="1342846"/>
              <a:ext cx="24042" cy="25233"/>
            </a:xfrm>
            <a:custGeom>
              <a:rect b="b" l="l" r="r" t="t"/>
              <a:pathLst>
                <a:path extrusionOk="0" h="445" w="424">
                  <a:moveTo>
                    <a:pt x="212" y="1"/>
                  </a:moveTo>
                  <a:cubicBezTo>
                    <a:pt x="96" y="1"/>
                    <a:pt x="0" y="100"/>
                    <a:pt x="0" y="223"/>
                  </a:cubicBezTo>
                  <a:cubicBezTo>
                    <a:pt x="0" y="345"/>
                    <a:pt x="96" y="445"/>
                    <a:pt x="212" y="445"/>
                  </a:cubicBezTo>
                  <a:cubicBezTo>
                    <a:pt x="328" y="441"/>
                    <a:pt x="424" y="342"/>
                    <a:pt x="424" y="223"/>
                  </a:cubicBezTo>
                  <a:cubicBezTo>
                    <a:pt x="424" y="100"/>
                    <a:pt x="328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5686636" y="1344037"/>
              <a:ext cx="41846" cy="72466"/>
            </a:xfrm>
            <a:custGeom>
              <a:rect b="b" l="l" r="r" t="t"/>
              <a:pathLst>
                <a:path extrusionOk="0" h="1278" w="738">
                  <a:moveTo>
                    <a:pt x="737" y="0"/>
                  </a:moveTo>
                  <a:lnTo>
                    <a:pt x="0" y="1052"/>
                  </a:lnTo>
                  <a:lnTo>
                    <a:pt x="666" y="127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5748782" y="3244530"/>
              <a:ext cx="232650" cy="212578"/>
            </a:xfrm>
            <a:custGeom>
              <a:rect b="b" l="l" r="r" t="t"/>
              <a:pathLst>
                <a:path extrusionOk="0" h="3749" w="4103">
                  <a:moveTo>
                    <a:pt x="3761" y="1"/>
                  </a:moveTo>
                  <a:cubicBezTo>
                    <a:pt x="3758" y="1"/>
                    <a:pt x="3754" y="1"/>
                    <a:pt x="3751" y="2"/>
                  </a:cubicBezTo>
                  <a:lnTo>
                    <a:pt x="3751" y="156"/>
                  </a:lnTo>
                  <a:cubicBezTo>
                    <a:pt x="3648" y="268"/>
                    <a:pt x="3368" y="381"/>
                    <a:pt x="3047" y="395"/>
                  </a:cubicBezTo>
                  <a:cubicBezTo>
                    <a:pt x="3032" y="395"/>
                    <a:pt x="3016" y="395"/>
                    <a:pt x="2998" y="395"/>
                  </a:cubicBezTo>
                  <a:cubicBezTo>
                    <a:pt x="2773" y="395"/>
                    <a:pt x="2345" y="350"/>
                    <a:pt x="2348" y="204"/>
                  </a:cubicBezTo>
                  <a:lnTo>
                    <a:pt x="2348" y="2"/>
                  </a:lnTo>
                  <a:cubicBezTo>
                    <a:pt x="2212" y="60"/>
                    <a:pt x="1900" y="1251"/>
                    <a:pt x="1344" y="1760"/>
                  </a:cubicBezTo>
                  <a:cubicBezTo>
                    <a:pt x="901" y="2163"/>
                    <a:pt x="297" y="2631"/>
                    <a:pt x="143" y="3081"/>
                  </a:cubicBezTo>
                  <a:cubicBezTo>
                    <a:pt x="1" y="3497"/>
                    <a:pt x="777" y="3748"/>
                    <a:pt x="1243" y="3748"/>
                  </a:cubicBezTo>
                  <a:cubicBezTo>
                    <a:pt x="1301" y="3748"/>
                    <a:pt x="1353" y="3744"/>
                    <a:pt x="1399" y="3737"/>
                  </a:cubicBezTo>
                  <a:cubicBezTo>
                    <a:pt x="1877" y="3651"/>
                    <a:pt x="2713" y="3310"/>
                    <a:pt x="2921" y="2999"/>
                  </a:cubicBezTo>
                  <a:cubicBezTo>
                    <a:pt x="3129" y="2685"/>
                    <a:pt x="3228" y="2221"/>
                    <a:pt x="3399" y="1992"/>
                  </a:cubicBezTo>
                  <a:cubicBezTo>
                    <a:pt x="3567" y="1760"/>
                    <a:pt x="3959" y="1504"/>
                    <a:pt x="4051" y="1238"/>
                  </a:cubicBezTo>
                  <a:cubicBezTo>
                    <a:pt x="4102" y="1091"/>
                    <a:pt x="4041" y="771"/>
                    <a:pt x="3973" y="501"/>
                  </a:cubicBezTo>
                  <a:cubicBezTo>
                    <a:pt x="3907" y="261"/>
                    <a:pt x="3842" y="1"/>
                    <a:pt x="3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5466970" y="3166394"/>
              <a:ext cx="304096" cy="156499"/>
            </a:xfrm>
            <a:custGeom>
              <a:rect b="b" l="l" r="r" t="t"/>
              <a:pathLst>
                <a:path extrusionOk="0" h="2760" w="5363">
                  <a:moveTo>
                    <a:pt x="4845" y="1"/>
                  </a:moveTo>
                  <a:cubicBezTo>
                    <a:pt x="4842" y="1"/>
                    <a:pt x="4839" y="1"/>
                    <a:pt x="4837" y="2"/>
                  </a:cubicBezTo>
                  <a:lnTo>
                    <a:pt x="4837" y="138"/>
                  </a:lnTo>
                  <a:cubicBezTo>
                    <a:pt x="4726" y="304"/>
                    <a:pt x="4323" y="405"/>
                    <a:pt x="3952" y="405"/>
                  </a:cubicBezTo>
                  <a:cubicBezTo>
                    <a:pt x="3749" y="405"/>
                    <a:pt x="3557" y="375"/>
                    <a:pt x="3427" y="309"/>
                  </a:cubicBezTo>
                  <a:lnTo>
                    <a:pt x="3417" y="93"/>
                  </a:lnTo>
                  <a:cubicBezTo>
                    <a:pt x="3345" y="93"/>
                    <a:pt x="3287" y="196"/>
                    <a:pt x="3123" y="370"/>
                  </a:cubicBezTo>
                  <a:cubicBezTo>
                    <a:pt x="2932" y="582"/>
                    <a:pt x="2611" y="810"/>
                    <a:pt x="2301" y="967"/>
                  </a:cubicBezTo>
                  <a:cubicBezTo>
                    <a:pt x="1771" y="1230"/>
                    <a:pt x="752" y="1633"/>
                    <a:pt x="290" y="1841"/>
                  </a:cubicBezTo>
                  <a:cubicBezTo>
                    <a:pt x="1" y="1971"/>
                    <a:pt x="14" y="2322"/>
                    <a:pt x="311" y="2520"/>
                  </a:cubicBezTo>
                  <a:cubicBezTo>
                    <a:pt x="511" y="2652"/>
                    <a:pt x="896" y="2760"/>
                    <a:pt x="1386" y="2760"/>
                  </a:cubicBezTo>
                  <a:cubicBezTo>
                    <a:pt x="1634" y="2760"/>
                    <a:pt x="1908" y="2732"/>
                    <a:pt x="2198" y="2667"/>
                  </a:cubicBezTo>
                  <a:cubicBezTo>
                    <a:pt x="2657" y="2564"/>
                    <a:pt x="3251" y="2151"/>
                    <a:pt x="3641" y="2151"/>
                  </a:cubicBezTo>
                  <a:cubicBezTo>
                    <a:pt x="3652" y="2151"/>
                    <a:pt x="3662" y="2151"/>
                    <a:pt x="3673" y="2152"/>
                  </a:cubicBezTo>
                  <a:cubicBezTo>
                    <a:pt x="3764" y="2157"/>
                    <a:pt x="3873" y="2160"/>
                    <a:pt x="3991" y="2160"/>
                  </a:cubicBezTo>
                  <a:cubicBezTo>
                    <a:pt x="4378" y="2160"/>
                    <a:pt x="4856" y="2123"/>
                    <a:pt x="5076" y="1971"/>
                  </a:cubicBezTo>
                  <a:cubicBezTo>
                    <a:pt x="5362" y="1773"/>
                    <a:pt x="5246" y="1350"/>
                    <a:pt x="5167" y="988"/>
                  </a:cubicBezTo>
                  <a:cubicBezTo>
                    <a:pt x="5081" y="601"/>
                    <a:pt x="4971" y="1"/>
                    <a:pt x="4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5681419" y="2260177"/>
              <a:ext cx="110910" cy="358813"/>
            </a:xfrm>
            <a:custGeom>
              <a:rect b="b" l="l" r="r" t="t"/>
              <a:pathLst>
                <a:path extrusionOk="0" h="6328" w="1956">
                  <a:moveTo>
                    <a:pt x="0" y="0"/>
                  </a:moveTo>
                  <a:cubicBezTo>
                    <a:pt x="0" y="0"/>
                    <a:pt x="379" y="707"/>
                    <a:pt x="1499" y="1366"/>
                  </a:cubicBezTo>
                  <a:lnTo>
                    <a:pt x="1348" y="6328"/>
                  </a:lnTo>
                  <a:lnTo>
                    <a:pt x="1956" y="1123"/>
                  </a:lnTo>
                  <a:cubicBezTo>
                    <a:pt x="1956" y="1123"/>
                    <a:pt x="833" y="806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4" name="Google Shape;524;p27"/>
            <p:cNvGrpSpPr/>
            <p:nvPr/>
          </p:nvGrpSpPr>
          <p:grpSpPr>
            <a:xfrm>
              <a:off x="3912170" y="1556213"/>
              <a:ext cx="1492099" cy="2525555"/>
              <a:chOff x="3912170" y="1556213"/>
              <a:chExt cx="1492099" cy="2525555"/>
            </a:xfrm>
          </p:grpSpPr>
          <p:sp>
            <p:nvSpPr>
              <p:cNvPr id="525" name="Google Shape;525;p27"/>
              <p:cNvSpPr/>
              <p:nvPr/>
            </p:nvSpPr>
            <p:spPr>
              <a:xfrm>
                <a:off x="4881300" y="2663550"/>
                <a:ext cx="239400" cy="419700"/>
              </a:xfrm>
              <a:prstGeom prst="ellipse">
                <a:avLst/>
              </a:prstGeom>
              <a:solidFill>
                <a:srgbClr val="1FB2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7"/>
              <p:cNvSpPr/>
              <p:nvPr/>
            </p:nvSpPr>
            <p:spPr>
              <a:xfrm>
                <a:off x="4589045" y="3377116"/>
                <a:ext cx="188068" cy="356912"/>
              </a:xfrm>
              <a:custGeom>
                <a:rect b="b" l="l" r="r" t="t"/>
                <a:pathLst>
                  <a:path extrusionOk="0" h="23578" w="12426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7"/>
              <p:cNvSpPr/>
              <p:nvPr/>
            </p:nvSpPr>
            <p:spPr>
              <a:xfrm>
                <a:off x="4418925" y="3392052"/>
                <a:ext cx="284253" cy="224268"/>
              </a:xfrm>
              <a:custGeom>
                <a:rect b="b" l="l" r="r" t="t"/>
                <a:pathLst>
                  <a:path extrusionOk="0" h="14835" w="18806">
                    <a:moveTo>
                      <a:pt x="4230" y="1"/>
                    </a:moveTo>
                    <a:cubicBezTo>
                      <a:pt x="4052" y="124"/>
                      <a:pt x="3883" y="255"/>
                      <a:pt x="3709" y="394"/>
                    </a:cubicBezTo>
                    <a:cubicBezTo>
                      <a:pt x="3582" y="490"/>
                      <a:pt x="3458" y="595"/>
                      <a:pt x="3335" y="702"/>
                    </a:cubicBezTo>
                    <a:cubicBezTo>
                      <a:pt x="2676" y="1273"/>
                      <a:pt x="2097" y="1882"/>
                      <a:pt x="1415" y="2622"/>
                    </a:cubicBezTo>
                    <a:cubicBezTo>
                      <a:pt x="1211" y="2838"/>
                      <a:pt x="1003" y="3061"/>
                      <a:pt x="791" y="3285"/>
                    </a:cubicBezTo>
                    <a:cubicBezTo>
                      <a:pt x="282" y="4938"/>
                      <a:pt x="1" y="6612"/>
                      <a:pt x="1" y="8181"/>
                    </a:cubicBezTo>
                    <a:cubicBezTo>
                      <a:pt x="1" y="12340"/>
                      <a:pt x="1889" y="14835"/>
                      <a:pt x="4584" y="14835"/>
                    </a:cubicBezTo>
                    <a:cubicBezTo>
                      <a:pt x="5510" y="14835"/>
                      <a:pt x="6527" y="14542"/>
                      <a:pt x="7595" y="13925"/>
                    </a:cubicBezTo>
                    <a:cubicBezTo>
                      <a:pt x="7842" y="13779"/>
                      <a:pt x="8108" y="13609"/>
                      <a:pt x="8335" y="13447"/>
                    </a:cubicBezTo>
                    <a:cubicBezTo>
                      <a:pt x="10355" y="12144"/>
                      <a:pt x="11682" y="10710"/>
                      <a:pt x="12853" y="9442"/>
                    </a:cubicBezTo>
                    <a:cubicBezTo>
                      <a:pt x="13536" y="8701"/>
                      <a:pt x="14114" y="8093"/>
                      <a:pt x="14778" y="7525"/>
                    </a:cubicBezTo>
                    <a:cubicBezTo>
                      <a:pt x="15367" y="7017"/>
                      <a:pt x="15942" y="6608"/>
                      <a:pt x="16589" y="6234"/>
                    </a:cubicBezTo>
                    <a:cubicBezTo>
                      <a:pt x="17287" y="5833"/>
                      <a:pt x="17881" y="5490"/>
                      <a:pt x="18363" y="5490"/>
                    </a:cubicBezTo>
                    <a:cubicBezTo>
                      <a:pt x="18520" y="5490"/>
                      <a:pt x="18667" y="5529"/>
                      <a:pt x="18802" y="5614"/>
                    </a:cubicBezTo>
                    <a:lnTo>
                      <a:pt x="18806" y="5606"/>
                    </a:lnTo>
                    <a:lnTo>
                      <a:pt x="14018" y="2749"/>
                    </a:lnTo>
                    <a:cubicBezTo>
                      <a:pt x="13767" y="2965"/>
                      <a:pt x="13520" y="3189"/>
                      <a:pt x="13269" y="3424"/>
                    </a:cubicBezTo>
                    <a:cubicBezTo>
                      <a:pt x="13262" y="3431"/>
                      <a:pt x="13255" y="3435"/>
                      <a:pt x="13251" y="3443"/>
                    </a:cubicBezTo>
                    <a:lnTo>
                      <a:pt x="13177" y="3509"/>
                    </a:lnTo>
                    <a:cubicBezTo>
                      <a:pt x="13127" y="3555"/>
                      <a:pt x="13077" y="3602"/>
                      <a:pt x="13027" y="3651"/>
                    </a:cubicBezTo>
                    <a:lnTo>
                      <a:pt x="12965" y="3713"/>
                    </a:lnTo>
                    <a:lnTo>
                      <a:pt x="12942" y="3736"/>
                    </a:lnTo>
                    <a:cubicBezTo>
                      <a:pt x="12429" y="4233"/>
                      <a:pt x="11967" y="4730"/>
                      <a:pt x="11458" y="5278"/>
                    </a:cubicBezTo>
                    <a:cubicBezTo>
                      <a:pt x="10845" y="5938"/>
                      <a:pt x="10282" y="6543"/>
                      <a:pt x="9627" y="7121"/>
                    </a:cubicBezTo>
                    <a:cubicBezTo>
                      <a:pt x="9168" y="7529"/>
                      <a:pt x="8663" y="7919"/>
                      <a:pt x="8061" y="8308"/>
                    </a:cubicBezTo>
                    <a:lnTo>
                      <a:pt x="8035" y="8324"/>
                    </a:lnTo>
                    <a:lnTo>
                      <a:pt x="8011" y="8343"/>
                    </a:lnTo>
                    <a:cubicBezTo>
                      <a:pt x="7876" y="8436"/>
                      <a:pt x="7750" y="8528"/>
                      <a:pt x="7638" y="8598"/>
                    </a:cubicBezTo>
                    <a:cubicBezTo>
                      <a:pt x="7626" y="8601"/>
                      <a:pt x="7611" y="8609"/>
                      <a:pt x="7599" y="8616"/>
                    </a:cubicBezTo>
                    <a:cubicBezTo>
                      <a:pt x="7209" y="8836"/>
                      <a:pt x="6835" y="8979"/>
                      <a:pt x="6488" y="9018"/>
                    </a:cubicBezTo>
                    <a:cubicBezTo>
                      <a:pt x="6369" y="9033"/>
                      <a:pt x="6250" y="9045"/>
                      <a:pt x="6130" y="9045"/>
                    </a:cubicBezTo>
                    <a:lnTo>
                      <a:pt x="6111" y="9045"/>
                    </a:lnTo>
                    <a:cubicBezTo>
                      <a:pt x="5988" y="9045"/>
                      <a:pt x="5864" y="9025"/>
                      <a:pt x="5757" y="9002"/>
                    </a:cubicBezTo>
                    <a:cubicBezTo>
                      <a:pt x="5548" y="8952"/>
                      <a:pt x="5355" y="8871"/>
                      <a:pt x="5178" y="8760"/>
                    </a:cubicBezTo>
                    <a:lnTo>
                      <a:pt x="5174" y="8767"/>
                    </a:lnTo>
                    <a:lnTo>
                      <a:pt x="5093" y="8721"/>
                    </a:lnTo>
                    <a:cubicBezTo>
                      <a:pt x="4410" y="8242"/>
                      <a:pt x="3983" y="7244"/>
                      <a:pt x="3987" y="5879"/>
                    </a:cubicBezTo>
                    <a:cubicBezTo>
                      <a:pt x="3983" y="4280"/>
                      <a:pt x="4577" y="2437"/>
                      <a:pt x="5579" y="956"/>
                    </a:cubicBezTo>
                    <a:cubicBezTo>
                      <a:pt x="5610" y="914"/>
                      <a:pt x="5633" y="872"/>
                      <a:pt x="5668" y="830"/>
                    </a:cubicBezTo>
                    <a:lnTo>
                      <a:pt x="42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7"/>
              <p:cNvSpPr/>
              <p:nvPr/>
            </p:nvSpPr>
            <p:spPr>
              <a:xfrm>
                <a:off x="4398840" y="3428209"/>
                <a:ext cx="179680" cy="340938"/>
              </a:xfrm>
              <a:custGeom>
                <a:rect b="b" l="l" r="r" t="t"/>
                <a:pathLst>
                  <a:path extrusionOk="0" h="23578" w="12426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7"/>
              <p:cNvSpPr/>
              <p:nvPr/>
            </p:nvSpPr>
            <p:spPr>
              <a:xfrm>
                <a:off x="4554931" y="2793864"/>
                <a:ext cx="225272" cy="498827"/>
              </a:xfrm>
              <a:custGeom>
                <a:rect b="b" l="l" r="r" t="t"/>
                <a:pathLst>
                  <a:path extrusionOk="0" h="34497" w="15579">
                    <a:moveTo>
                      <a:pt x="3332" y="0"/>
                    </a:moveTo>
                    <a:lnTo>
                      <a:pt x="3332" y="13239"/>
                    </a:lnTo>
                    <a:lnTo>
                      <a:pt x="3332" y="13378"/>
                    </a:lnTo>
                    <a:lnTo>
                      <a:pt x="3328" y="13459"/>
                    </a:lnTo>
                    <a:lnTo>
                      <a:pt x="3332" y="13478"/>
                    </a:lnTo>
                    <a:lnTo>
                      <a:pt x="3328" y="13501"/>
                    </a:lnTo>
                    <a:lnTo>
                      <a:pt x="3266" y="16334"/>
                    </a:lnTo>
                    <a:lnTo>
                      <a:pt x="3262" y="16354"/>
                    </a:lnTo>
                    <a:lnTo>
                      <a:pt x="3262" y="16380"/>
                    </a:lnTo>
                    <a:lnTo>
                      <a:pt x="3258" y="16400"/>
                    </a:lnTo>
                    <a:lnTo>
                      <a:pt x="3262" y="16446"/>
                    </a:lnTo>
                    <a:cubicBezTo>
                      <a:pt x="3200" y="17503"/>
                      <a:pt x="3123" y="18467"/>
                      <a:pt x="2999" y="19392"/>
                    </a:cubicBezTo>
                    <a:lnTo>
                      <a:pt x="2985" y="19508"/>
                    </a:lnTo>
                    <a:cubicBezTo>
                      <a:pt x="2969" y="19615"/>
                      <a:pt x="2949" y="19727"/>
                      <a:pt x="2938" y="19827"/>
                    </a:cubicBezTo>
                    <a:cubicBezTo>
                      <a:pt x="2911" y="20012"/>
                      <a:pt x="2880" y="20197"/>
                      <a:pt x="2849" y="20371"/>
                    </a:cubicBezTo>
                    <a:lnTo>
                      <a:pt x="2834" y="20451"/>
                    </a:lnTo>
                    <a:cubicBezTo>
                      <a:pt x="2803" y="20636"/>
                      <a:pt x="2768" y="20818"/>
                      <a:pt x="2734" y="20999"/>
                    </a:cubicBezTo>
                    <a:cubicBezTo>
                      <a:pt x="2695" y="21184"/>
                      <a:pt x="2657" y="21377"/>
                      <a:pt x="2618" y="21562"/>
                    </a:cubicBezTo>
                    <a:cubicBezTo>
                      <a:pt x="2564" y="21759"/>
                      <a:pt x="2522" y="21955"/>
                      <a:pt x="2476" y="22145"/>
                    </a:cubicBezTo>
                    <a:cubicBezTo>
                      <a:pt x="2429" y="22318"/>
                      <a:pt x="2383" y="22492"/>
                      <a:pt x="2329" y="22665"/>
                    </a:cubicBezTo>
                    <a:cubicBezTo>
                      <a:pt x="2268" y="22876"/>
                      <a:pt x="2202" y="23085"/>
                      <a:pt x="2129" y="23289"/>
                    </a:cubicBezTo>
                    <a:lnTo>
                      <a:pt x="2106" y="23370"/>
                    </a:lnTo>
                    <a:cubicBezTo>
                      <a:pt x="2063" y="23497"/>
                      <a:pt x="2024" y="23620"/>
                      <a:pt x="1978" y="23741"/>
                    </a:cubicBezTo>
                    <a:cubicBezTo>
                      <a:pt x="1878" y="24018"/>
                      <a:pt x="1773" y="24264"/>
                      <a:pt x="1686" y="24476"/>
                    </a:cubicBezTo>
                    <a:lnTo>
                      <a:pt x="1666" y="24534"/>
                    </a:lnTo>
                    <a:cubicBezTo>
                      <a:pt x="1627" y="24627"/>
                      <a:pt x="1585" y="24712"/>
                      <a:pt x="1550" y="24800"/>
                    </a:cubicBezTo>
                    <a:cubicBezTo>
                      <a:pt x="1389" y="25163"/>
                      <a:pt x="1211" y="25506"/>
                      <a:pt x="1033" y="25830"/>
                    </a:cubicBezTo>
                    <a:lnTo>
                      <a:pt x="980" y="25922"/>
                    </a:lnTo>
                    <a:cubicBezTo>
                      <a:pt x="814" y="26211"/>
                      <a:pt x="629" y="26516"/>
                      <a:pt x="432" y="26801"/>
                    </a:cubicBezTo>
                    <a:cubicBezTo>
                      <a:pt x="386" y="26867"/>
                      <a:pt x="344" y="26928"/>
                      <a:pt x="298" y="26994"/>
                    </a:cubicBezTo>
                    <a:lnTo>
                      <a:pt x="275" y="27025"/>
                    </a:lnTo>
                    <a:cubicBezTo>
                      <a:pt x="182" y="27159"/>
                      <a:pt x="90" y="27283"/>
                      <a:pt x="1" y="27403"/>
                    </a:cubicBezTo>
                    <a:lnTo>
                      <a:pt x="12290" y="34496"/>
                    </a:lnTo>
                    <a:cubicBezTo>
                      <a:pt x="12372" y="34404"/>
                      <a:pt x="12441" y="34307"/>
                      <a:pt x="12518" y="34203"/>
                    </a:cubicBezTo>
                    <a:lnTo>
                      <a:pt x="12541" y="34160"/>
                    </a:lnTo>
                    <a:cubicBezTo>
                      <a:pt x="12587" y="34107"/>
                      <a:pt x="12634" y="34037"/>
                      <a:pt x="12676" y="33979"/>
                    </a:cubicBezTo>
                    <a:cubicBezTo>
                      <a:pt x="12872" y="33682"/>
                      <a:pt x="13057" y="33390"/>
                      <a:pt x="13223" y="33096"/>
                    </a:cubicBezTo>
                    <a:lnTo>
                      <a:pt x="13278" y="33004"/>
                    </a:lnTo>
                    <a:cubicBezTo>
                      <a:pt x="13459" y="32676"/>
                      <a:pt x="13628" y="32329"/>
                      <a:pt x="13798" y="31970"/>
                    </a:cubicBezTo>
                    <a:cubicBezTo>
                      <a:pt x="13833" y="31883"/>
                      <a:pt x="13867" y="31794"/>
                      <a:pt x="13902" y="31709"/>
                    </a:cubicBezTo>
                    <a:lnTo>
                      <a:pt x="13929" y="31651"/>
                    </a:lnTo>
                    <a:cubicBezTo>
                      <a:pt x="14018" y="31443"/>
                      <a:pt x="14125" y="31189"/>
                      <a:pt x="14222" y="30918"/>
                    </a:cubicBezTo>
                    <a:cubicBezTo>
                      <a:pt x="14264" y="30799"/>
                      <a:pt x="14310" y="30668"/>
                      <a:pt x="14349" y="30545"/>
                    </a:cubicBezTo>
                    <a:lnTo>
                      <a:pt x="14376" y="30460"/>
                    </a:lnTo>
                    <a:cubicBezTo>
                      <a:pt x="14449" y="30255"/>
                      <a:pt x="14515" y="30047"/>
                      <a:pt x="14577" y="29835"/>
                    </a:cubicBezTo>
                    <a:cubicBezTo>
                      <a:pt x="14623" y="29669"/>
                      <a:pt x="14669" y="29495"/>
                      <a:pt x="14719" y="29315"/>
                    </a:cubicBezTo>
                    <a:cubicBezTo>
                      <a:pt x="14769" y="29125"/>
                      <a:pt x="14812" y="28929"/>
                      <a:pt x="14854" y="28737"/>
                    </a:cubicBezTo>
                    <a:cubicBezTo>
                      <a:pt x="14901" y="28547"/>
                      <a:pt x="14939" y="28362"/>
                      <a:pt x="14981" y="28170"/>
                    </a:cubicBezTo>
                    <a:cubicBezTo>
                      <a:pt x="15016" y="27988"/>
                      <a:pt x="15047" y="27815"/>
                      <a:pt x="15078" y="27627"/>
                    </a:cubicBezTo>
                    <a:lnTo>
                      <a:pt x="15097" y="27541"/>
                    </a:lnTo>
                    <a:cubicBezTo>
                      <a:pt x="15128" y="27367"/>
                      <a:pt x="15155" y="27187"/>
                      <a:pt x="15182" y="27006"/>
                    </a:cubicBezTo>
                    <a:cubicBezTo>
                      <a:pt x="15198" y="26897"/>
                      <a:pt x="15212" y="26789"/>
                      <a:pt x="15228" y="26686"/>
                    </a:cubicBezTo>
                    <a:lnTo>
                      <a:pt x="15244" y="26563"/>
                    </a:lnTo>
                    <a:cubicBezTo>
                      <a:pt x="15367" y="25645"/>
                      <a:pt x="15448" y="24673"/>
                      <a:pt x="15498" y="23620"/>
                    </a:cubicBezTo>
                    <a:lnTo>
                      <a:pt x="15506" y="23570"/>
                    </a:lnTo>
                    <a:lnTo>
                      <a:pt x="15506" y="23547"/>
                    </a:lnTo>
                    <a:lnTo>
                      <a:pt x="15509" y="23524"/>
                    </a:lnTo>
                    <a:lnTo>
                      <a:pt x="15509" y="23513"/>
                    </a:lnTo>
                    <a:lnTo>
                      <a:pt x="15575" y="20672"/>
                    </a:lnTo>
                    <a:lnTo>
                      <a:pt x="15575" y="20656"/>
                    </a:lnTo>
                    <a:lnTo>
                      <a:pt x="15575" y="20633"/>
                    </a:lnTo>
                    <a:lnTo>
                      <a:pt x="15571" y="20552"/>
                    </a:lnTo>
                    <a:lnTo>
                      <a:pt x="15575" y="20417"/>
                    </a:lnTo>
                    <a:lnTo>
                      <a:pt x="15575" y="7179"/>
                    </a:lnTo>
                    <a:lnTo>
                      <a:pt x="15579" y="7171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7"/>
              <p:cNvSpPr/>
              <p:nvPr/>
            </p:nvSpPr>
            <p:spPr>
              <a:xfrm>
                <a:off x="4335498" y="2432732"/>
                <a:ext cx="1068753" cy="1301704"/>
              </a:xfrm>
              <a:custGeom>
                <a:rect b="b" l="l" r="r" t="t"/>
                <a:pathLst>
                  <a:path extrusionOk="0" h="90021" w="73911">
                    <a:moveTo>
                      <a:pt x="61616" y="0"/>
                    </a:moveTo>
                    <a:lnTo>
                      <a:pt x="51736" y="5655"/>
                    </a:lnTo>
                    <a:cubicBezTo>
                      <a:pt x="45688" y="9141"/>
                      <a:pt x="45683" y="10714"/>
                      <a:pt x="45683" y="13562"/>
                    </a:cubicBezTo>
                    <a:cubicBezTo>
                      <a:pt x="45683" y="15737"/>
                      <a:pt x="46053" y="16824"/>
                      <a:pt x="46478" y="18080"/>
                    </a:cubicBezTo>
                    <a:cubicBezTo>
                      <a:pt x="46917" y="19391"/>
                      <a:pt x="47418" y="20875"/>
                      <a:pt x="47522" y="23501"/>
                    </a:cubicBezTo>
                    <a:cubicBezTo>
                      <a:pt x="47549" y="23794"/>
                      <a:pt x="47561" y="24133"/>
                      <a:pt x="47557" y="24468"/>
                    </a:cubicBezTo>
                    <a:cubicBezTo>
                      <a:pt x="47561" y="26777"/>
                      <a:pt x="46971" y="29256"/>
                      <a:pt x="45984" y="31527"/>
                    </a:cubicBezTo>
                    <a:cubicBezTo>
                      <a:pt x="45984" y="31512"/>
                      <a:pt x="45988" y="31496"/>
                      <a:pt x="45992" y="31485"/>
                    </a:cubicBezTo>
                    <a:cubicBezTo>
                      <a:pt x="46038" y="31273"/>
                      <a:pt x="46085" y="31060"/>
                      <a:pt x="46127" y="30852"/>
                    </a:cubicBezTo>
                    <a:cubicBezTo>
                      <a:pt x="46165" y="30637"/>
                      <a:pt x="46204" y="30425"/>
                      <a:pt x="46243" y="30209"/>
                    </a:cubicBezTo>
                    <a:cubicBezTo>
                      <a:pt x="46258" y="30101"/>
                      <a:pt x="46277" y="29989"/>
                      <a:pt x="46293" y="29881"/>
                    </a:cubicBezTo>
                    <a:cubicBezTo>
                      <a:pt x="46312" y="29770"/>
                      <a:pt x="46327" y="29665"/>
                      <a:pt x="46339" y="29546"/>
                    </a:cubicBezTo>
                    <a:cubicBezTo>
                      <a:pt x="46359" y="29434"/>
                      <a:pt x="46370" y="29325"/>
                      <a:pt x="46382" y="29210"/>
                    </a:cubicBezTo>
                    <a:cubicBezTo>
                      <a:pt x="46393" y="29090"/>
                      <a:pt x="46408" y="28975"/>
                      <a:pt x="46416" y="28855"/>
                    </a:cubicBezTo>
                    <a:cubicBezTo>
                      <a:pt x="46458" y="28382"/>
                      <a:pt x="46482" y="27884"/>
                      <a:pt x="46482" y="27336"/>
                    </a:cubicBezTo>
                    <a:cubicBezTo>
                      <a:pt x="46485" y="27117"/>
                      <a:pt x="46482" y="26912"/>
                      <a:pt x="46474" y="26724"/>
                    </a:cubicBezTo>
                    <a:cubicBezTo>
                      <a:pt x="46466" y="26535"/>
                      <a:pt x="46458" y="26357"/>
                      <a:pt x="46451" y="26199"/>
                    </a:cubicBezTo>
                    <a:cubicBezTo>
                      <a:pt x="46443" y="26119"/>
                      <a:pt x="46443" y="26041"/>
                      <a:pt x="46432" y="25964"/>
                    </a:cubicBezTo>
                    <a:cubicBezTo>
                      <a:pt x="46416" y="25818"/>
                      <a:pt x="46400" y="25687"/>
                      <a:pt x="46382" y="25560"/>
                    </a:cubicBezTo>
                    <a:cubicBezTo>
                      <a:pt x="46359" y="25436"/>
                      <a:pt x="46335" y="25320"/>
                      <a:pt x="46308" y="25220"/>
                    </a:cubicBezTo>
                    <a:cubicBezTo>
                      <a:pt x="46208" y="24870"/>
                      <a:pt x="46058" y="24661"/>
                      <a:pt x="45845" y="24537"/>
                    </a:cubicBezTo>
                    <a:lnTo>
                      <a:pt x="33575" y="17459"/>
                    </a:lnTo>
                    <a:cubicBezTo>
                      <a:pt x="33459" y="17395"/>
                      <a:pt x="33378" y="17279"/>
                      <a:pt x="33228" y="17260"/>
                    </a:cubicBezTo>
                    <a:cubicBezTo>
                      <a:pt x="33161" y="17253"/>
                      <a:pt x="33089" y="17249"/>
                      <a:pt x="33013" y="17249"/>
                    </a:cubicBezTo>
                    <a:cubicBezTo>
                      <a:pt x="32840" y="17249"/>
                      <a:pt x="32644" y="17269"/>
                      <a:pt x="32429" y="17317"/>
                    </a:cubicBezTo>
                    <a:cubicBezTo>
                      <a:pt x="32349" y="17340"/>
                      <a:pt x="32267" y="17356"/>
                      <a:pt x="32179" y="17379"/>
                    </a:cubicBezTo>
                    <a:cubicBezTo>
                      <a:pt x="31543" y="17545"/>
                      <a:pt x="30741" y="17876"/>
                      <a:pt x="29762" y="18385"/>
                    </a:cubicBezTo>
                    <a:cubicBezTo>
                      <a:pt x="29543" y="18493"/>
                      <a:pt x="29326" y="18612"/>
                      <a:pt x="29095" y="18736"/>
                    </a:cubicBezTo>
                    <a:cubicBezTo>
                      <a:pt x="28810" y="18894"/>
                      <a:pt x="28505" y="19060"/>
                      <a:pt x="28193" y="19240"/>
                    </a:cubicBezTo>
                    <a:lnTo>
                      <a:pt x="25876" y="20578"/>
                    </a:lnTo>
                    <a:lnTo>
                      <a:pt x="23282" y="22078"/>
                    </a:lnTo>
                    <a:lnTo>
                      <a:pt x="18259" y="24973"/>
                    </a:lnTo>
                    <a:lnTo>
                      <a:pt x="30506" y="32144"/>
                    </a:lnTo>
                    <a:lnTo>
                      <a:pt x="30502" y="32152"/>
                    </a:lnTo>
                    <a:lnTo>
                      <a:pt x="30502" y="45390"/>
                    </a:lnTo>
                    <a:lnTo>
                      <a:pt x="30498" y="45525"/>
                    </a:lnTo>
                    <a:lnTo>
                      <a:pt x="30502" y="45606"/>
                    </a:lnTo>
                    <a:lnTo>
                      <a:pt x="30502" y="45629"/>
                    </a:lnTo>
                    <a:lnTo>
                      <a:pt x="30502" y="45645"/>
                    </a:lnTo>
                    <a:lnTo>
                      <a:pt x="30436" y="48486"/>
                    </a:lnTo>
                    <a:lnTo>
                      <a:pt x="30436" y="48497"/>
                    </a:lnTo>
                    <a:lnTo>
                      <a:pt x="30433" y="48520"/>
                    </a:lnTo>
                    <a:lnTo>
                      <a:pt x="30433" y="48543"/>
                    </a:lnTo>
                    <a:lnTo>
                      <a:pt x="30425" y="48593"/>
                    </a:lnTo>
                    <a:cubicBezTo>
                      <a:pt x="30375" y="49646"/>
                      <a:pt x="30294" y="50618"/>
                      <a:pt x="30171" y="51536"/>
                    </a:cubicBezTo>
                    <a:lnTo>
                      <a:pt x="30155" y="51659"/>
                    </a:lnTo>
                    <a:cubicBezTo>
                      <a:pt x="30139" y="51762"/>
                      <a:pt x="30125" y="51870"/>
                      <a:pt x="30109" y="51979"/>
                    </a:cubicBezTo>
                    <a:cubicBezTo>
                      <a:pt x="30082" y="52160"/>
                      <a:pt x="30055" y="52340"/>
                      <a:pt x="30024" y="52514"/>
                    </a:cubicBezTo>
                    <a:lnTo>
                      <a:pt x="30005" y="52600"/>
                    </a:lnTo>
                    <a:cubicBezTo>
                      <a:pt x="29974" y="52788"/>
                      <a:pt x="29943" y="52961"/>
                      <a:pt x="29908" y="53143"/>
                    </a:cubicBezTo>
                    <a:cubicBezTo>
                      <a:pt x="29866" y="53335"/>
                      <a:pt x="29828" y="53520"/>
                      <a:pt x="29781" y="53710"/>
                    </a:cubicBezTo>
                    <a:cubicBezTo>
                      <a:pt x="29739" y="53902"/>
                      <a:pt x="29696" y="54098"/>
                      <a:pt x="29646" y="54288"/>
                    </a:cubicBezTo>
                    <a:cubicBezTo>
                      <a:pt x="29596" y="54468"/>
                      <a:pt x="29550" y="54642"/>
                      <a:pt x="29504" y="54808"/>
                    </a:cubicBezTo>
                    <a:cubicBezTo>
                      <a:pt x="29442" y="55020"/>
                      <a:pt x="29376" y="55228"/>
                      <a:pt x="29303" y="55433"/>
                    </a:cubicBezTo>
                    <a:lnTo>
                      <a:pt x="29276" y="55518"/>
                    </a:lnTo>
                    <a:cubicBezTo>
                      <a:pt x="29237" y="55641"/>
                      <a:pt x="29191" y="55772"/>
                      <a:pt x="29149" y="55891"/>
                    </a:cubicBezTo>
                    <a:cubicBezTo>
                      <a:pt x="29052" y="56162"/>
                      <a:pt x="28945" y="56416"/>
                      <a:pt x="28856" y="56624"/>
                    </a:cubicBezTo>
                    <a:lnTo>
                      <a:pt x="28829" y="56682"/>
                    </a:lnTo>
                    <a:cubicBezTo>
                      <a:pt x="28794" y="56767"/>
                      <a:pt x="28760" y="56856"/>
                      <a:pt x="28725" y="56943"/>
                    </a:cubicBezTo>
                    <a:cubicBezTo>
                      <a:pt x="28555" y="57302"/>
                      <a:pt x="28386" y="57649"/>
                      <a:pt x="28205" y="57977"/>
                    </a:cubicBezTo>
                    <a:lnTo>
                      <a:pt x="28150" y="58069"/>
                    </a:lnTo>
                    <a:cubicBezTo>
                      <a:pt x="27984" y="58363"/>
                      <a:pt x="27799" y="58655"/>
                      <a:pt x="27603" y="58952"/>
                    </a:cubicBezTo>
                    <a:cubicBezTo>
                      <a:pt x="27561" y="59010"/>
                      <a:pt x="27514" y="59080"/>
                      <a:pt x="27468" y="59133"/>
                    </a:cubicBezTo>
                    <a:lnTo>
                      <a:pt x="27445" y="59176"/>
                    </a:lnTo>
                    <a:cubicBezTo>
                      <a:pt x="27368" y="59280"/>
                      <a:pt x="27299" y="59377"/>
                      <a:pt x="27217" y="59469"/>
                    </a:cubicBezTo>
                    <a:lnTo>
                      <a:pt x="14924" y="52372"/>
                    </a:lnTo>
                    <a:cubicBezTo>
                      <a:pt x="14846" y="52479"/>
                      <a:pt x="14754" y="52584"/>
                      <a:pt x="14681" y="52687"/>
                    </a:cubicBezTo>
                    <a:cubicBezTo>
                      <a:pt x="14619" y="52753"/>
                      <a:pt x="14565" y="52819"/>
                      <a:pt x="14511" y="52885"/>
                    </a:cubicBezTo>
                    <a:lnTo>
                      <a:pt x="14469" y="52927"/>
                    </a:lnTo>
                    <a:cubicBezTo>
                      <a:pt x="14373" y="53050"/>
                      <a:pt x="14268" y="53158"/>
                      <a:pt x="14164" y="53270"/>
                    </a:cubicBezTo>
                    <a:cubicBezTo>
                      <a:pt x="14083" y="53358"/>
                      <a:pt x="13999" y="53451"/>
                      <a:pt x="13910" y="53540"/>
                    </a:cubicBezTo>
                    <a:cubicBezTo>
                      <a:pt x="13891" y="53559"/>
                      <a:pt x="13871" y="53578"/>
                      <a:pt x="13848" y="53605"/>
                    </a:cubicBezTo>
                    <a:cubicBezTo>
                      <a:pt x="13802" y="53648"/>
                      <a:pt x="13748" y="53698"/>
                      <a:pt x="13702" y="53751"/>
                    </a:cubicBezTo>
                    <a:cubicBezTo>
                      <a:pt x="13597" y="53852"/>
                      <a:pt x="13497" y="53949"/>
                      <a:pt x="13389" y="54041"/>
                    </a:cubicBezTo>
                    <a:cubicBezTo>
                      <a:pt x="13339" y="54087"/>
                      <a:pt x="13277" y="54137"/>
                      <a:pt x="13220" y="54184"/>
                    </a:cubicBezTo>
                    <a:cubicBezTo>
                      <a:pt x="13166" y="54237"/>
                      <a:pt x="13111" y="54280"/>
                      <a:pt x="13050" y="54330"/>
                    </a:cubicBezTo>
                    <a:lnTo>
                      <a:pt x="13004" y="54372"/>
                    </a:lnTo>
                    <a:cubicBezTo>
                      <a:pt x="12985" y="54392"/>
                      <a:pt x="12965" y="54415"/>
                      <a:pt x="12938" y="54431"/>
                    </a:cubicBezTo>
                    <a:cubicBezTo>
                      <a:pt x="12915" y="54445"/>
                      <a:pt x="12896" y="54465"/>
                      <a:pt x="12869" y="54488"/>
                    </a:cubicBezTo>
                    <a:cubicBezTo>
                      <a:pt x="12734" y="54596"/>
                      <a:pt x="12599" y="54704"/>
                      <a:pt x="12460" y="54808"/>
                    </a:cubicBezTo>
                    <a:cubicBezTo>
                      <a:pt x="12318" y="54920"/>
                      <a:pt x="12175" y="55020"/>
                      <a:pt x="12033" y="55116"/>
                    </a:cubicBezTo>
                    <a:cubicBezTo>
                      <a:pt x="12024" y="55121"/>
                      <a:pt x="12017" y="55132"/>
                      <a:pt x="11998" y="55136"/>
                    </a:cubicBezTo>
                    <a:cubicBezTo>
                      <a:pt x="11998" y="55144"/>
                      <a:pt x="11982" y="55151"/>
                      <a:pt x="11978" y="55155"/>
                    </a:cubicBezTo>
                    <a:cubicBezTo>
                      <a:pt x="11894" y="55213"/>
                      <a:pt x="11801" y="55278"/>
                      <a:pt x="11716" y="55329"/>
                    </a:cubicBezTo>
                    <a:cubicBezTo>
                      <a:pt x="11601" y="55409"/>
                      <a:pt x="11489" y="55483"/>
                      <a:pt x="11373" y="55556"/>
                    </a:cubicBezTo>
                    <a:cubicBezTo>
                      <a:pt x="11238" y="55641"/>
                      <a:pt x="11099" y="55722"/>
                      <a:pt x="10969" y="55799"/>
                    </a:cubicBezTo>
                    <a:cubicBezTo>
                      <a:pt x="8609" y="57156"/>
                      <a:pt x="7140" y="57272"/>
                      <a:pt x="5834" y="57368"/>
                    </a:cubicBezTo>
                    <a:cubicBezTo>
                      <a:pt x="5316" y="57406"/>
                      <a:pt x="4827" y="57449"/>
                      <a:pt x="4299" y="57568"/>
                    </a:cubicBezTo>
                    <a:cubicBezTo>
                      <a:pt x="4233" y="57584"/>
                      <a:pt x="4164" y="57599"/>
                      <a:pt x="4099" y="57614"/>
                    </a:cubicBezTo>
                    <a:cubicBezTo>
                      <a:pt x="3624" y="57735"/>
                      <a:pt x="3100" y="57927"/>
                      <a:pt x="2487" y="58243"/>
                    </a:cubicBezTo>
                    <a:lnTo>
                      <a:pt x="2457" y="58258"/>
                    </a:lnTo>
                    <a:lnTo>
                      <a:pt x="2429" y="58267"/>
                    </a:lnTo>
                    <a:cubicBezTo>
                      <a:pt x="2375" y="58290"/>
                      <a:pt x="2333" y="58308"/>
                      <a:pt x="2295" y="58324"/>
                    </a:cubicBezTo>
                    <a:cubicBezTo>
                      <a:pt x="2167" y="58382"/>
                      <a:pt x="2071" y="58428"/>
                      <a:pt x="1975" y="58490"/>
                    </a:cubicBezTo>
                    <a:lnTo>
                      <a:pt x="1971" y="58493"/>
                    </a:lnTo>
                    <a:cubicBezTo>
                      <a:pt x="1708" y="58644"/>
                      <a:pt x="1446" y="58833"/>
                      <a:pt x="1192" y="59057"/>
                    </a:cubicBezTo>
                    <a:cubicBezTo>
                      <a:pt x="1099" y="59133"/>
                      <a:pt x="1007" y="59219"/>
                      <a:pt x="918" y="59315"/>
                    </a:cubicBezTo>
                    <a:cubicBezTo>
                      <a:pt x="833" y="59395"/>
                      <a:pt x="749" y="59488"/>
                      <a:pt x="667" y="59577"/>
                    </a:cubicBezTo>
                    <a:cubicBezTo>
                      <a:pt x="502" y="59758"/>
                      <a:pt x="343" y="59955"/>
                      <a:pt x="185" y="60159"/>
                    </a:cubicBezTo>
                    <a:cubicBezTo>
                      <a:pt x="128" y="60247"/>
                      <a:pt x="58" y="60336"/>
                      <a:pt x="0" y="60429"/>
                    </a:cubicBezTo>
                    <a:lnTo>
                      <a:pt x="12291" y="67523"/>
                    </a:lnTo>
                    <a:cubicBezTo>
                      <a:pt x="12256" y="67565"/>
                      <a:pt x="12233" y="67607"/>
                      <a:pt x="12202" y="67649"/>
                    </a:cubicBezTo>
                    <a:cubicBezTo>
                      <a:pt x="11200" y="69130"/>
                      <a:pt x="10606" y="70973"/>
                      <a:pt x="10610" y="72572"/>
                    </a:cubicBezTo>
                    <a:cubicBezTo>
                      <a:pt x="10606" y="73937"/>
                      <a:pt x="11033" y="74935"/>
                      <a:pt x="11716" y="75414"/>
                    </a:cubicBezTo>
                    <a:lnTo>
                      <a:pt x="11797" y="75460"/>
                    </a:lnTo>
                    <a:lnTo>
                      <a:pt x="11801" y="75453"/>
                    </a:lnTo>
                    <a:cubicBezTo>
                      <a:pt x="11978" y="75564"/>
                      <a:pt x="12171" y="75645"/>
                      <a:pt x="12380" y="75695"/>
                    </a:cubicBezTo>
                    <a:cubicBezTo>
                      <a:pt x="12487" y="75718"/>
                      <a:pt x="12611" y="75738"/>
                      <a:pt x="12734" y="75738"/>
                    </a:cubicBezTo>
                    <a:cubicBezTo>
                      <a:pt x="12857" y="75738"/>
                      <a:pt x="12985" y="75730"/>
                      <a:pt x="13111" y="75711"/>
                    </a:cubicBezTo>
                    <a:cubicBezTo>
                      <a:pt x="13458" y="75672"/>
                      <a:pt x="13832" y="75529"/>
                      <a:pt x="14222" y="75309"/>
                    </a:cubicBezTo>
                    <a:cubicBezTo>
                      <a:pt x="14346" y="75240"/>
                      <a:pt x="14480" y="75140"/>
                      <a:pt x="14634" y="75036"/>
                    </a:cubicBezTo>
                    <a:lnTo>
                      <a:pt x="14661" y="75021"/>
                    </a:lnTo>
                    <a:lnTo>
                      <a:pt x="14684" y="75005"/>
                    </a:lnTo>
                    <a:cubicBezTo>
                      <a:pt x="16142" y="74060"/>
                      <a:pt x="17040" y="73093"/>
                      <a:pt x="18081" y="71971"/>
                    </a:cubicBezTo>
                    <a:cubicBezTo>
                      <a:pt x="18590" y="71423"/>
                      <a:pt x="19052" y="70926"/>
                      <a:pt x="19565" y="70429"/>
                    </a:cubicBezTo>
                    <a:lnTo>
                      <a:pt x="19650" y="70344"/>
                    </a:lnTo>
                    <a:cubicBezTo>
                      <a:pt x="19704" y="70298"/>
                      <a:pt x="19754" y="70252"/>
                      <a:pt x="19805" y="70202"/>
                    </a:cubicBezTo>
                    <a:lnTo>
                      <a:pt x="19874" y="70136"/>
                    </a:lnTo>
                    <a:cubicBezTo>
                      <a:pt x="20915" y="69145"/>
                      <a:pt x="21944" y="68366"/>
                      <a:pt x="23084" y="67699"/>
                    </a:cubicBezTo>
                    <a:lnTo>
                      <a:pt x="23089" y="67692"/>
                    </a:lnTo>
                    <a:lnTo>
                      <a:pt x="23212" y="67626"/>
                    </a:lnTo>
                    <a:lnTo>
                      <a:pt x="23243" y="67603"/>
                    </a:lnTo>
                    <a:lnTo>
                      <a:pt x="23332" y="67553"/>
                    </a:lnTo>
                    <a:lnTo>
                      <a:pt x="23339" y="67553"/>
                    </a:lnTo>
                    <a:cubicBezTo>
                      <a:pt x="23616" y="67395"/>
                      <a:pt x="23890" y="67256"/>
                      <a:pt x="24164" y="67126"/>
                    </a:cubicBezTo>
                    <a:cubicBezTo>
                      <a:pt x="24246" y="67083"/>
                      <a:pt x="24322" y="67052"/>
                      <a:pt x="24396" y="67017"/>
                    </a:cubicBezTo>
                    <a:lnTo>
                      <a:pt x="24481" y="66982"/>
                    </a:lnTo>
                    <a:cubicBezTo>
                      <a:pt x="24662" y="66909"/>
                      <a:pt x="24858" y="66820"/>
                      <a:pt x="25055" y="66759"/>
                    </a:cubicBezTo>
                    <a:cubicBezTo>
                      <a:pt x="25159" y="66717"/>
                      <a:pt x="25259" y="66690"/>
                      <a:pt x="25351" y="66658"/>
                    </a:cubicBezTo>
                    <a:lnTo>
                      <a:pt x="25398" y="66647"/>
                    </a:lnTo>
                    <a:cubicBezTo>
                      <a:pt x="25564" y="66605"/>
                      <a:pt x="25726" y="66558"/>
                      <a:pt x="25876" y="66532"/>
                    </a:cubicBezTo>
                    <a:cubicBezTo>
                      <a:pt x="25995" y="66508"/>
                      <a:pt x="26111" y="66485"/>
                      <a:pt x="26219" y="66473"/>
                    </a:cubicBezTo>
                    <a:cubicBezTo>
                      <a:pt x="26351" y="66460"/>
                      <a:pt x="26476" y="66446"/>
                      <a:pt x="26601" y="66446"/>
                    </a:cubicBezTo>
                    <a:cubicBezTo>
                      <a:pt x="26615" y="66446"/>
                      <a:pt x="26629" y="66446"/>
                      <a:pt x="26643" y="66446"/>
                    </a:cubicBezTo>
                    <a:cubicBezTo>
                      <a:pt x="26697" y="66445"/>
                      <a:pt x="26751" y="66444"/>
                      <a:pt x="26805" y="66444"/>
                    </a:cubicBezTo>
                    <a:cubicBezTo>
                      <a:pt x="26859" y="66444"/>
                      <a:pt x="26913" y="66445"/>
                      <a:pt x="26967" y="66446"/>
                    </a:cubicBezTo>
                    <a:cubicBezTo>
                      <a:pt x="27106" y="66459"/>
                      <a:pt x="27229" y="66485"/>
                      <a:pt x="27345" y="66512"/>
                    </a:cubicBezTo>
                    <a:lnTo>
                      <a:pt x="27395" y="66520"/>
                    </a:lnTo>
                    <a:cubicBezTo>
                      <a:pt x="27479" y="66535"/>
                      <a:pt x="27557" y="66558"/>
                      <a:pt x="27630" y="66578"/>
                    </a:cubicBezTo>
                    <a:cubicBezTo>
                      <a:pt x="27765" y="66624"/>
                      <a:pt x="27881" y="66681"/>
                      <a:pt x="27977" y="66740"/>
                    </a:cubicBezTo>
                    <a:cubicBezTo>
                      <a:pt x="28127" y="66813"/>
                      <a:pt x="28235" y="66882"/>
                      <a:pt x="28331" y="66952"/>
                    </a:cubicBezTo>
                    <a:cubicBezTo>
                      <a:pt x="28455" y="67037"/>
                      <a:pt x="28578" y="67140"/>
                      <a:pt x="28705" y="67268"/>
                    </a:cubicBezTo>
                    <a:cubicBezTo>
                      <a:pt x="28767" y="67334"/>
                      <a:pt x="28829" y="67407"/>
                      <a:pt x="28887" y="67487"/>
                    </a:cubicBezTo>
                    <a:lnTo>
                      <a:pt x="28933" y="67546"/>
                    </a:lnTo>
                    <a:lnTo>
                      <a:pt x="28964" y="67588"/>
                    </a:lnTo>
                    <a:cubicBezTo>
                      <a:pt x="29022" y="67658"/>
                      <a:pt x="29075" y="67738"/>
                      <a:pt x="29134" y="67823"/>
                    </a:cubicBezTo>
                    <a:cubicBezTo>
                      <a:pt x="29207" y="67927"/>
                      <a:pt x="29269" y="68046"/>
                      <a:pt x="29330" y="68170"/>
                    </a:cubicBezTo>
                    <a:cubicBezTo>
                      <a:pt x="29388" y="68282"/>
                      <a:pt x="29438" y="68378"/>
                      <a:pt x="29484" y="68490"/>
                    </a:cubicBezTo>
                    <a:cubicBezTo>
                      <a:pt x="29550" y="68617"/>
                      <a:pt x="29604" y="68768"/>
                      <a:pt x="29658" y="68914"/>
                    </a:cubicBezTo>
                    <a:cubicBezTo>
                      <a:pt x="29700" y="69022"/>
                      <a:pt x="29735" y="69138"/>
                      <a:pt x="29769" y="69249"/>
                    </a:cubicBezTo>
                    <a:cubicBezTo>
                      <a:pt x="29824" y="69411"/>
                      <a:pt x="29870" y="69577"/>
                      <a:pt x="29916" y="69750"/>
                    </a:cubicBezTo>
                    <a:cubicBezTo>
                      <a:pt x="29939" y="69839"/>
                      <a:pt x="29959" y="69936"/>
                      <a:pt x="29982" y="70035"/>
                    </a:cubicBezTo>
                    <a:lnTo>
                      <a:pt x="29993" y="70082"/>
                    </a:lnTo>
                    <a:cubicBezTo>
                      <a:pt x="30036" y="70275"/>
                      <a:pt x="30078" y="70468"/>
                      <a:pt x="30112" y="70676"/>
                    </a:cubicBezTo>
                    <a:cubicBezTo>
                      <a:pt x="30121" y="70726"/>
                      <a:pt x="30132" y="70788"/>
                      <a:pt x="30139" y="70845"/>
                    </a:cubicBezTo>
                    <a:lnTo>
                      <a:pt x="30151" y="70914"/>
                    </a:lnTo>
                    <a:cubicBezTo>
                      <a:pt x="30283" y="71729"/>
                      <a:pt x="30375" y="72654"/>
                      <a:pt x="30436" y="73725"/>
                    </a:cubicBezTo>
                    <a:lnTo>
                      <a:pt x="30433" y="73745"/>
                    </a:lnTo>
                    <a:lnTo>
                      <a:pt x="30433" y="73768"/>
                    </a:lnTo>
                    <a:lnTo>
                      <a:pt x="30498" y="76346"/>
                    </a:lnTo>
                    <a:lnTo>
                      <a:pt x="30502" y="76362"/>
                    </a:lnTo>
                    <a:lnTo>
                      <a:pt x="30502" y="76378"/>
                    </a:lnTo>
                    <a:lnTo>
                      <a:pt x="30506" y="76535"/>
                    </a:lnTo>
                    <a:cubicBezTo>
                      <a:pt x="30502" y="76617"/>
                      <a:pt x="30502" y="76697"/>
                      <a:pt x="30502" y="76778"/>
                    </a:cubicBezTo>
                    <a:lnTo>
                      <a:pt x="30506" y="90020"/>
                    </a:lnTo>
                    <a:lnTo>
                      <a:pt x="68217" y="68251"/>
                    </a:lnTo>
                    <a:cubicBezTo>
                      <a:pt x="71354" y="66435"/>
                      <a:pt x="73911" y="61559"/>
                      <a:pt x="73907" y="57376"/>
                    </a:cubicBezTo>
                    <a:lnTo>
                      <a:pt x="73907" y="7093"/>
                    </a:lnTo>
                    <a:lnTo>
                      <a:pt x="61616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7"/>
              <p:cNvSpPr/>
              <p:nvPr/>
            </p:nvSpPr>
            <p:spPr>
              <a:xfrm>
                <a:off x="3928285" y="3193501"/>
                <a:ext cx="192063" cy="885719"/>
              </a:xfrm>
              <a:custGeom>
                <a:rect b="b" l="l" r="r" t="t"/>
                <a:pathLst>
                  <a:path extrusionOk="0" h="61551" w="13347">
                    <a:moveTo>
                      <a:pt x="1" y="0"/>
                    </a:moveTo>
                    <a:lnTo>
                      <a:pt x="47" y="50197"/>
                    </a:lnTo>
                    <a:cubicBezTo>
                      <a:pt x="47" y="52475"/>
                      <a:pt x="710" y="54242"/>
                      <a:pt x="1901" y="54943"/>
                    </a:cubicBezTo>
                    <a:lnTo>
                      <a:pt x="13347" y="61551"/>
                    </a:lnTo>
                    <a:cubicBezTo>
                      <a:pt x="12202" y="60822"/>
                      <a:pt x="11489" y="59234"/>
                      <a:pt x="11485" y="57017"/>
                    </a:cubicBezTo>
                    <a:lnTo>
                      <a:pt x="11532" y="66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7"/>
              <p:cNvSpPr/>
              <p:nvPr/>
            </p:nvSpPr>
            <p:spPr>
              <a:xfrm>
                <a:off x="4310914" y="2638395"/>
                <a:ext cx="204204" cy="325712"/>
              </a:xfrm>
              <a:custGeom>
                <a:rect b="b" l="l" r="r" t="t"/>
                <a:pathLst>
                  <a:path extrusionOk="0" h="22525" w="14122">
                    <a:moveTo>
                      <a:pt x="9534" y="1"/>
                    </a:moveTo>
                    <a:cubicBezTo>
                      <a:pt x="8595" y="1"/>
                      <a:pt x="7573" y="306"/>
                      <a:pt x="6520" y="917"/>
                    </a:cubicBezTo>
                    <a:cubicBezTo>
                      <a:pt x="4068" y="2332"/>
                      <a:pt x="1890" y="5157"/>
                      <a:pt x="502" y="8372"/>
                    </a:cubicBezTo>
                    <a:cubicBezTo>
                      <a:pt x="212" y="9649"/>
                      <a:pt x="0" y="10909"/>
                      <a:pt x="0" y="12552"/>
                    </a:cubicBezTo>
                    <a:cubicBezTo>
                      <a:pt x="0" y="14267"/>
                      <a:pt x="155" y="15057"/>
                      <a:pt x="632" y="15339"/>
                    </a:cubicBezTo>
                    <a:lnTo>
                      <a:pt x="629" y="15347"/>
                    </a:lnTo>
                    <a:lnTo>
                      <a:pt x="12870" y="22521"/>
                    </a:lnTo>
                    <a:lnTo>
                      <a:pt x="12870" y="22521"/>
                    </a:lnTo>
                    <a:cubicBezTo>
                      <a:pt x="12390" y="22236"/>
                      <a:pt x="12248" y="21445"/>
                      <a:pt x="12244" y="19730"/>
                    </a:cubicBezTo>
                    <a:cubicBezTo>
                      <a:pt x="12252" y="17555"/>
                      <a:pt x="12610" y="16048"/>
                      <a:pt x="13034" y="14310"/>
                    </a:cubicBezTo>
                    <a:cubicBezTo>
                      <a:pt x="13185" y="13678"/>
                      <a:pt x="13327" y="13068"/>
                      <a:pt x="13459" y="12471"/>
                    </a:cubicBezTo>
                    <a:cubicBezTo>
                      <a:pt x="13505" y="12244"/>
                      <a:pt x="13555" y="12009"/>
                      <a:pt x="13598" y="11773"/>
                    </a:cubicBezTo>
                    <a:cubicBezTo>
                      <a:pt x="13640" y="11541"/>
                      <a:pt x="13682" y="11303"/>
                      <a:pt x="13728" y="11068"/>
                    </a:cubicBezTo>
                    <a:cubicBezTo>
                      <a:pt x="13794" y="10674"/>
                      <a:pt x="13848" y="10274"/>
                      <a:pt x="13898" y="9861"/>
                    </a:cubicBezTo>
                    <a:lnTo>
                      <a:pt x="13909" y="9776"/>
                    </a:lnTo>
                    <a:cubicBezTo>
                      <a:pt x="13925" y="9683"/>
                      <a:pt x="13936" y="9584"/>
                      <a:pt x="13945" y="9487"/>
                    </a:cubicBezTo>
                    <a:cubicBezTo>
                      <a:pt x="14006" y="8881"/>
                      <a:pt x="14052" y="8308"/>
                      <a:pt x="14075" y="7725"/>
                    </a:cubicBezTo>
                    <a:cubicBezTo>
                      <a:pt x="14080" y="7667"/>
                      <a:pt x="14080" y="7598"/>
                      <a:pt x="14083" y="7536"/>
                    </a:cubicBezTo>
                    <a:lnTo>
                      <a:pt x="14087" y="7493"/>
                    </a:lnTo>
                    <a:lnTo>
                      <a:pt x="14087" y="7409"/>
                    </a:lnTo>
                    <a:cubicBezTo>
                      <a:pt x="14103" y="7178"/>
                      <a:pt x="14118" y="6927"/>
                      <a:pt x="14118" y="6661"/>
                    </a:cubicBezTo>
                    <a:cubicBezTo>
                      <a:pt x="14121" y="3954"/>
                      <a:pt x="13331" y="1869"/>
                      <a:pt x="11890" y="782"/>
                    </a:cubicBezTo>
                    <a:cubicBezTo>
                      <a:pt x="11201" y="261"/>
                      <a:pt x="10402" y="1"/>
                      <a:pt x="9534" y="1"/>
                    </a:cubicBezTo>
                    <a:close/>
                    <a:moveTo>
                      <a:pt x="12870" y="22521"/>
                    </a:moveTo>
                    <a:cubicBezTo>
                      <a:pt x="12872" y="22522"/>
                      <a:pt x="12875" y="22523"/>
                      <a:pt x="12877" y="22525"/>
                    </a:cubicBezTo>
                    <a:lnTo>
                      <a:pt x="12870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7"/>
              <p:cNvSpPr/>
              <p:nvPr/>
            </p:nvSpPr>
            <p:spPr>
              <a:xfrm>
                <a:off x="4311738" y="3302672"/>
                <a:ext cx="201486" cy="220602"/>
              </a:xfrm>
              <a:custGeom>
                <a:rect b="b" l="l" r="r" t="t"/>
                <a:pathLst>
                  <a:path extrusionOk="0" h="15256" w="13934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7"/>
              <p:cNvSpPr/>
              <p:nvPr/>
            </p:nvSpPr>
            <p:spPr>
              <a:xfrm>
                <a:off x="4336761" y="3187755"/>
                <a:ext cx="393674" cy="219098"/>
              </a:xfrm>
              <a:custGeom>
                <a:rect b="b" l="l" r="r" t="t"/>
                <a:pathLst>
                  <a:path extrusionOk="0" h="15152" w="27225">
                    <a:moveTo>
                      <a:pt x="14924" y="1"/>
                    </a:moveTo>
                    <a:cubicBezTo>
                      <a:pt x="14846" y="108"/>
                      <a:pt x="14754" y="213"/>
                      <a:pt x="14681" y="316"/>
                    </a:cubicBezTo>
                    <a:cubicBezTo>
                      <a:pt x="14619" y="382"/>
                      <a:pt x="14565" y="448"/>
                      <a:pt x="14511" y="514"/>
                    </a:cubicBezTo>
                    <a:lnTo>
                      <a:pt x="14469" y="556"/>
                    </a:lnTo>
                    <a:cubicBezTo>
                      <a:pt x="14373" y="679"/>
                      <a:pt x="14268" y="787"/>
                      <a:pt x="14164" y="899"/>
                    </a:cubicBezTo>
                    <a:cubicBezTo>
                      <a:pt x="14083" y="987"/>
                      <a:pt x="13999" y="1080"/>
                      <a:pt x="13917" y="1172"/>
                    </a:cubicBezTo>
                    <a:cubicBezTo>
                      <a:pt x="13891" y="1188"/>
                      <a:pt x="13871" y="1207"/>
                      <a:pt x="13848" y="1234"/>
                    </a:cubicBezTo>
                    <a:cubicBezTo>
                      <a:pt x="13802" y="1277"/>
                      <a:pt x="13748" y="1327"/>
                      <a:pt x="13702" y="1380"/>
                    </a:cubicBezTo>
                    <a:cubicBezTo>
                      <a:pt x="13597" y="1481"/>
                      <a:pt x="13497" y="1578"/>
                      <a:pt x="13389" y="1670"/>
                    </a:cubicBezTo>
                    <a:cubicBezTo>
                      <a:pt x="13339" y="1716"/>
                      <a:pt x="13277" y="1766"/>
                      <a:pt x="13220" y="1813"/>
                    </a:cubicBezTo>
                    <a:cubicBezTo>
                      <a:pt x="13166" y="1866"/>
                      <a:pt x="13115" y="1912"/>
                      <a:pt x="13058" y="1963"/>
                    </a:cubicBezTo>
                    <a:lnTo>
                      <a:pt x="13004" y="2001"/>
                    </a:lnTo>
                    <a:cubicBezTo>
                      <a:pt x="12985" y="2021"/>
                      <a:pt x="12965" y="2044"/>
                      <a:pt x="12938" y="2060"/>
                    </a:cubicBezTo>
                    <a:cubicBezTo>
                      <a:pt x="12915" y="2074"/>
                      <a:pt x="12896" y="2094"/>
                      <a:pt x="12873" y="2121"/>
                    </a:cubicBezTo>
                    <a:cubicBezTo>
                      <a:pt x="12734" y="2225"/>
                      <a:pt x="12599" y="2333"/>
                      <a:pt x="12460" y="2437"/>
                    </a:cubicBezTo>
                    <a:cubicBezTo>
                      <a:pt x="12318" y="2549"/>
                      <a:pt x="12175" y="2649"/>
                      <a:pt x="12033" y="2745"/>
                    </a:cubicBezTo>
                    <a:cubicBezTo>
                      <a:pt x="12024" y="2750"/>
                      <a:pt x="12017" y="2761"/>
                      <a:pt x="11998" y="2765"/>
                    </a:cubicBezTo>
                    <a:cubicBezTo>
                      <a:pt x="11998" y="2773"/>
                      <a:pt x="11982" y="2780"/>
                      <a:pt x="11974" y="2784"/>
                    </a:cubicBezTo>
                    <a:cubicBezTo>
                      <a:pt x="11894" y="2842"/>
                      <a:pt x="11805" y="2900"/>
                      <a:pt x="11716" y="2958"/>
                    </a:cubicBezTo>
                    <a:cubicBezTo>
                      <a:pt x="11601" y="3038"/>
                      <a:pt x="11489" y="3112"/>
                      <a:pt x="11373" y="3185"/>
                    </a:cubicBezTo>
                    <a:cubicBezTo>
                      <a:pt x="11238" y="3270"/>
                      <a:pt x="11099" y="3351"/>
                      <a:pt x="10969" y="3428"/>
                    </a:cubicBezTo>
                    <a:cubicBezTo>
                      <a:pt x="8609" y="4785"/>
                      <a:pt x="7140" y="4901"/>
                      <a:pt x="5834" y="4997"/>
                    </a:cubicBezTo>
                    <a:cubicBezTo>
                      <a:pt x="5316" y="5035"/>
                      <a:pt x="4827" y="5078"/>
                      <a:pt x="4299" y="5197"/>
                    </a:cubicBezTo>
                    <a:cubicBezTo>
                      <a:pt x="4233" y="5213"/>
                      <a:pt x="4164" y="5228"/>
                      <a:pt x="4099" y="5243"/>
                    </a:cubicBezTo>
                    <a:cubicBezTo>
                      <a:pt x="3624" y="5364"/>
                      <a:pt x="3100" y="5556"/>
                      <a:pt x="2487" y="5872"/>
                    </a:cubicBezTo>
                    <a:lnTo>
                      <a:pt x="2457" y="5887"/>
                    </a:lnTo>
                    <a:lnTo>
                      <a:pt x="2433" y="5903"/>
                    </a:lnTo>
                    <a:cubicBezTo>
                      <a:pt x="2383" y="5922"/>
                      <a:pt x="2341" y="5937"/>
                      <a:pt x="2295" y="5953"/>
                    </a:cubicBezTo>
                    <a:cubicBezTo>
                      <a:pt x="2167" y="6011"/>
                      <a:pt x="2071" y="6057"/>
                      <a:pt x="1975" y="6119"/>
                    </a:cubicBezTo>
                    <a:lnTo>
                      <a:pt x="1971" y="6122"/>
                    </a:lnTo>
                    <a:cubicBezTo>
                      <a:pt x="1708" y="6273"/>
                      <a:pt x="1446" y="6462"/>
                      <a:pt x="1192" y="6686"/>
                    </a:cubicBezTo>
                    <a:cubicBezTo>
                      <a:pt x="1099" y="6762"/>
                      <a:pt x="1007" y="6848"/>
                      <a:pt x="918" y="6944"/>
                    </a:cubicBezTo>
                    <a:cubicBezTo>
                      <a:pt x="833" y="7024"/>
                      <a:pt x="749" y="7117"/>
                      <a:pt x="667" y="7206"/>
                    </a:cubicBezTo>
                    <a:cubicBezTo>
                      <a:pt x="502" y="7387"/>
                      <a:pt x="343" y="7584"/>
                      <a:pt x="185" y="7788"/>
                    </a:cubicBezTo>
                    <a:cubicBezTo>
                      <a:pt x="128" y="7876"/>
                      <a:pt x="58" y="7965"/>
                      <a:pt x="0" y="8058"/>
                    </a:cubicBezTo>
                    <a:lnTo>
                      <a:pt x="12291" y="15152"/>
                    </a:lnTo>
                    <a:cubicBezTo>
                      <a:pt x="12333" y="15086"/>
                      <a:pt x="12380" y="15020"/>
                      <a:pt x="12433" y="14958"/>
                    </a:cubicBezTo>
                    <a:cubicBezTo>
                      <a:pt x="12487" y="14874"/>
                      <a:pt x="12549" y="14793"/>
                      <a:pt x="12615" y="14723"/>
                    </a:cubicBezTo>
                    <a:cubicBezTo>
                      <a:pt x="12707" y="14600"/>
                      <a:pt x="12807" y="14481"/>
                      <a:pt x="12915" y="14376"/>
                    </a:cubicBezTo>
                    <a:cubicBezTo>
                      <a:pt x="12992" y="14284"/>
                      <a:pt x="13081" y="14195"/>
                      <a:pt x="13166" y="14114"/>
                    </a:cubicBezTo>
                    <a:cubicBezTo>
                      <a:pt x="13247" y="14029"/>
                      <a:pt x="13332" y="13949"/>
                      <a:pt x="13421" y="13876"/>
                    </a:cubicBezTo>
                    <a:cubicBezTo>
                      <a:pt x="13682" y="13648"/>
                      <a:pt x="13948" y="13455"/>
                      <a:pt x="14218" y="13293"/>
                    </a:cubicBezTo>
                    <a:cubicBezTo>
                      <a:pt x="14314" y="13235"/>
                      <a:pt x="14415" y="13182"/>
                      <a:pt x="14538" y="13131"/>
                    </a:cubicBezTo>
                    <a:cubicBezTo>
                      <a:pt x="14584" y="13112"/>
                      <a:pt x="14631" y="13093"/>
                      <a:pt x="14677" y="13073"/>
                    </a:cubicBezTo>
                    <a:lnTo>
                      <a:pt x="14704" y="13058"/>
                    </a:lnTo>
                    <a:lnTo>
                      <a:pt x="14731" y="13050"/>
                    </a:lnTo>
                    <a:cubicBezTo>
                      <a:pt x="14908" y="12958"/>
                      <a:pt x="15074" y="12876"/>
                      <a:pt x="15232" y="12807"/>
                    </a:cubicBezTo>
                    <a:lnTo>
                      <a:pt x="15236" y="12800"/>
                    </a:lnTo>
                    <a:cubicBezTo>
                      <a:pt x="15483" y="12696"/>
                      <a:pt x="15710" y="12611"/>
                      <a:pt x="15919" y="12541"/>
                    </a:cubicBezTo>
                    <a:cubicBezTo>
                      <a:pt x="16720" y="12275"/>
                      <a:pt x="17368" y="12225"/>
                      <a:pt x="18077" y="12171"/>
                    </a:cubicBezTo>
                    <a:lnTo>
                      <a:pt x="18081" y="12175"/>
                    </a:lnTo>
                    <a:cubicBezTo>
                      <a:pt x="18246" y="12159"/>
                      <a:pt x="18408" y="12148"/>
                      <a:pt x="18570" y="12133"/>
                    </a:cubicBezTo>
                    <a:cubicBezTo>
                      <a:pt x="18659" y="12125"/>
                      <a:pt x="18752" y="12113"/>
                      <a:pt x="18837" y="12109"/>
                    </a:cubicBezTo>
                    <a:cubicBezTo>
                      <a:pt x="19006" y="12083"/>
                      <a:pt x="19187" y="12063"/>
                      <a:pt x="19369" y="12036"/>
                    </a:cubicBezTo>
                    <a:cubicBezTo>
                      <a:pt x="20205" y="11910"/>
                      <a:pt x="21161" y="11655"/>
                      <a:pt x="22367" y="11054"/>
                    </a:cubicBezTo>
                    <a:cubicBezTo>
                      <a:pt x="22499" y="10984"/>
                      <a:pt x="22638" y="10915"/>
                      <a:pt x="22784" y="10837"/>
                    </a:cubicBezTo>
                    <a:cubicBezTo>
                      <a:pt x="22919" y="10760"/>
                      <a:pt x="23066" y="10684"/>
                      <a:pt x="23216" y="10598"/>
                    </a:cubicBezTo>
                    <a:cubicBezTo>
                      <a:pt x="23536" y="10417"/>
                      <a:pt x="23871" y="10209"/>
                      <a:pt x="24218" y="9958"/>
                    </a:cubicBezTo>
                    <a:cubicBezTo>
                      <a:pt x="24249" y="9947"/>
                      <a:pt x="24272" y="9920"/>
                      <a:pt x="24280" y="9920"/>
                    </a:cubicBezTo>
                    <a:cubicBezTo>
                      <a:pt x="24565" y="9720"/>
                      <a:pt x="24839" y="9508"/>
                      <a:pt x="25109" y="9284"/>
                    </a:cubicBezTo>
                    <a:cubicBezTo>
                      <a:pt x="25159" y="9253"/>
                      <a:pt x="25205" y="9211"/>
                      <a:pt x="25251" y="9172"/>
                    </a:cubicBezTo>
                    <a:lnTo>
                      <a:pt x="25298" y="9134"/>
                    </a:lnTo>
                    <a:cubicBezTo>
                      <a:pt x="25417" y="9029"/>
                      <a:pt x="25525" y="8937"/>
                      <a:pt x="25637" y="8841"/>
                    </a:cubicBezTo>
                    <a:cubicBezTo>
                      <a:pt x="25737" y="8744"/>
                      <a:pt x="25849" y="8648"/>
                      <a:pt x="25949" y="8551"/>
                    </a:cubicBezTo>
                    <a:cubicBezTo>
                      <a:pt x="25976" y="8520"/>
                      <a:pt x="26011" y="8486"/>
                      <a:pt x="26034" y="8455"/>
                    </a:cubicBezTo>
                    <a:cubicBezTo>
                      <a:pt x="26073" y="8417"/>
                      <a:pt x="26115" y="8385"/>
                      <a:pt x="26157" y="8339"/>
                    </a:cubicBezTo>
                    <a:cubicBezTo>
                      <a:pt x="26346" y="8147"/>
                      <a:pt x="26531" y="7946"/>
                      <a:pt x="26712" y="7734"/>
                    </a:cubicBezTo>
                    <a:lnTo>
                      <a:pt x="26759" y="7684"/>
                    </a:lnTo>
                    <a:cubicBezTo>
                      <a:pt x="26809" y="7618"/>
                      <a:pt x="26863" y="7556"/>
                      <a:pt x="26920" y="7499"/>
                    </a:cubicBezTo>
                    <a:cubicBezTo>
                      <a:pt x="27006" y="7387"/>
                      <a:pt x="27094" y="7275"/>
                      <a:pt x="27175" y="7159"/>
                    </a:cubicBezTo>
                    <a:cubicBezTo>
                      <a:pt x="27194" y="7140"/>
                      <a:pt x="27210" y="7125"/>
                      <a:pt x="27225" y="7102"/>
                    </a:cubicBezTo>
                    <a:lnTo>
                      <a:pt x="149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7"/>
              <p:cNvSpPr/>
              <p:nvPr/>
            </p:nvSpPr>
            <p:spPr>
              <a:xfrm>
                <a:off x="4025575" y="2286950"/>
                <a:ext cx="210600" cy="27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7"/>
              <p:cNvSpPr/>
              <p:nvPr/>
            </p:nvSpPr>
            <p:spPr>
              <a:xfrm>
                <a:off x="4484909" y="3397174"/>
                <a:ext cx="7548" cy="5697"/>
              </a:xfrm>
              <a:custGeom>
                <a:rect b="b" l="l" r="r" t="t"/>
                <a:pathLst>
                  <a:path extrusionOk="0" h="394" w="522">
                    <a:moveTo>
                      <a:pt x="516" y="1"/>
                    </a:moveTo>
                    <a:cubicBezTo>
                      <a:pt x="343" y="124"/>
                      <a:pt x="169" y="255"/>
                      <a:pt x="0" y="394"/>
                    </a:cubicBezTo>
                    <a:cubicBezTo>
                      <a:pt x="174" y="255"/>
                      <a:pt x="343" y="124"/>
                      <a:pt x="521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7"/>
              <p:cNvSpPr/>
              <p:nvPr/>
            </p:nvSpPr>
            <p:spPr>
              <a:xfrm>
                <a:off x="4434830" y="2834456"/>
                <a:ext cx="284269" cy="96390"/>
              </a:xfrm>
              <a:custGeom>
                <a:rect b="b" l="l" r="r" t="t"/>
                <a:pathLst>
                  <a:path extrusionOk="0" h="6666" w="19659">
                    <a:moveTo>
                      <a:pt x="8120" y="0"/>
                    </a:moveTo>
                    <a:lnTo>
                      <a:pt x="6" y="4580"/>
                    </a:lnTo>
                    <a:cubicBezTo>
                      <a:pt x="1" y="4580"/>
                      <a:pt x="1" y="4584"/>
                      <a:pt x="1" y="4584"/>
                    </a:cubicBezTo>
                    <a:lnTo>
                      <a:pt x="8116" y="4"/>
                    </a:lnTo>
                    <a:lnTo>
                      <a:pt x="19651" y="6666"/>
                    </a:lnTo>
                    <a:lnTo>
                      <a:pt x="19658" y="6662"/>
                    </a:lnTo>
                    <a:lnTo>
                      <a:pt x="812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7"/>
              <p:cNvSpPr/>
              <p:nvPr/>
            </p:nvSpPr>
            <p:spPr>
              <a:xfrm>
                <a:off x="4426090" y="2836548"/>
                <a:ext cx="288549" cy="215411"/>
              </a:xfrm>
              <a:custGeom>
                <a:rect b="b" l="l" r="r" t="t"/>
                <a:pathLst>
                  <a:path extrusionOk="0" h="14897" w="19955">
                    <a:moveTo>
                      <a:pt x="310" y="4576"/>
                    </a:moveTo>
                    <a:cubicBezTo>
                      <a:pt x="308" y="4576"/>
                      <a:pt x="307" y="4577"/>
                      <a:pt x="306" y="4577"/>
                    </a:cubicBezTo>
                    <a:lnTo>
                      <a:pt x="306" y="4577"/>
                    </a:lnTo>
                    <a:lnTo>
                      <a:pt x="310" y="4576"/>
                    </a:lnTo>
                    <a:close/>
                    <a:moveTo>
                      <a:pt x="8420" y="0"/>
                    </a:moveTo>
                    <a:lnTo>
                      <a:pt x="305" y="4580"/>
                    </a:lnTo>
                    <a:cubicBezTo>
                      <a:pt x="305" y="4580"/>
                      <a:pt x="305" y="4578"/>
                      <a:pt x="306" y="4577"/>
                    </a:cubicBezTo>
                    <a:lnTo>
                      <a:pt x="306" y="4577"/>
                    </a:lnTo>
                    <a:lnTo>
                      <a:pt x="298" y="4580"/>
                    </a:lnTo>
                    <a:cubicBezTo>
                      <a:pt x="124" y="5721"/>
                      <a:pt x="1" y="7005"/>
                      <a:pt x="1" y="8458"/>
                    </a:cubicBezTo>
                    <a:cubicBezTo>
                      <a:pt x="1" y="8890"/>
                      <a:pt x="13" y="9325"/>
                      <a:pt x="43" y="9819"/>
                    </a:cubicBezTo>
                    <a:cubicBezTo>
                      <a:pt x="70" y="10197"/>
                      <a:pt x="109" y="10567"/>
                      <a:pt x="159" y="10914"/>
                    </a:cubicBezTo>
                    <a:lnTo>
                      <a:pt x="182" y="11064"/>
                    </a:lnTo>
                    <a:cubicBezTo>
                      <a:pt x="236" y="11377"/>
                      <a:pt x="294" y="11669"/>
                      <a:pt x="363" y="11962"/>
                    </a:cubicBezTo>
                    <a:cubicBezTo>
                      <a:pt x="374" y="11997"/>
                      <a:pt x="383" y="12032"/>
                      <a:pt x="390" y="12062"/>
                    </a:cubicBezTo>
                    <a:cubicBezTo>
                      <a:pt x="568" y="12695"/>
                      <a:pt x="795" y="13219"/>
                      <a:pt x="1077" y="13624"/>
                    </a:cubicBezTo>
                    <a:cubicBezTo>
                      <a:pt x="1091" y="13643"/>
                      <a:pt x="1114" y="13674"/>
                      <a:pt x="1130" y="13693"/>
                    </a:cubicBezTo>
                    <a:cubicBezTo>
                      <a:pt x="1258" y="13859"/>
                      <a:pt x="1388" y="14021"/>
                      <a:pt x="1535" y="14152"/>
                    </a:cubicBezTo>
                    <a:cubicBezTo>
                      <a:pt x="1570" y="14179"/>
                      <a:pt x="1605" y="14210"/>
                      <a:pt x="1635" y="14236"/>
                    </a:cubicBezTo>
                    <a:lnTo>
                      <a:pt x="1662" y="14260"/>
                    </a:lnTo>
                    <a:cubicBezTo>
                      <a:pt x="1797" y="14368"/>
                      <a:pt x="1940" y="14460"/>
                      <a:pt x="2079" y="14541"/>
                    </a:cubicBezTo>
                    <a:lnTo>
                      <a:pt x="2098" y="14553"/>
                    </a:lnTo>
                    <a:cubicBezTo>
                      <a:pt x="2141" y="14576"/>
                      <a:pt x="2183" y="14599"/>
                      <a:pt x="2237" y="14622"/>
                    </a:cubicBezTo>
                    <a:cubicBezTo>
                      <a:pt x="2383" y="14688"/>
                      <a:pt x="2549" y="14745"/>
                      <a:pt x="2734" y="14795"/>
                    </a:cubicBezTo>
                    <a:cubicBezTo>
                      <a:pt x="2772" y="14811"/>
                      <a:pt x="2815" y="14815"/>
                      <a:pt x="2846" y="14827"/>
                    </a:cubicBezTo>
                    <a:cubicBezTo>
                      <a:pt x="3062" y="14865"/>
                      <a:pt x="3285" y="14892"/>
                      <a:pt x="3505" y="14892"/>
                    </a:cubicBezTo>
                    <a:lnTo>
                      <a:pt x="3516" y="14892"/>
                    </a:lnTo>
                    <a:cubicBezTo>
                      <a:pt x="3532" y="14896"/>
                      <a:pt x="3552" y="14896"/>
                      <a:pt x="3566" y="14896"/>
                    </a:cubicBezTo>
                    <a:cubicBezTo>
                      <a:pt x="3589" y="14896"/>
                      <a:pt x="3613" y="14896"/>
                      <a:pt x="3640" y="14892"/>
                    </a:cubicBezTo>
                    <a:cubicBezTo>
                      <a:pt x="3829" y="14888"/>
                      <a:pt x="4034" y="14873"/>
                      <a:pt x="4226" y="14846"/>
                    </a:cubicBezTo>
                    <a:cubicBezTo>
                      <a:pt x="4295" y="14838"/>
                      <a:pt x="4369" y="14827"/>
                      <a:pt x="4442" y="14811"/>
                    </a:cubicBezTo>
                    <a:lnTo>
                      <a:pt x="4492" y="14804"/>
                    </a:lnTo>
                    <a:cubicBezTo>
                      <a:pt x="4650" y="14772"/>
                      <a:pt x="4808" y="14742"/>
                      <a:pt x="4974" y="14699"/>
                    </a:cubicBezTo>
                    <a:cubicBezTo>
                      <a:pt x="5078" y="14676"/>
                      <a:pt x="5182" y="14642"/>
                      <a:pt x="5294" y="14615"/>
                    </a:cubicBezTo>
                    <a:cubicBezTo>
                      <a:pt x="5448" y="14572"/>
                      <a:pt x="5602" y="14510"/>
                      <a:pt x="5760" y="14464"/>
                    </a:cubicBezTo>
                    <a:lnTo>
                      <a:pt x="5838" y="14434"/>
                    </a:lnTo>
                    <a:cubicBezTo>
                      <a:pt x="5930" y="14402"/>
                      <a:pt x="6023" y="14372"/>
                      <a:pt x="6119" y="14333"/>
                    </a:cubicBezTo>
                    <a:cubicBezTo>
                      <a:pt x="6273" y="14275"/>
                      <a:pt x="6439" y="14210"/>
                      <a:pt x="6616" y="14137"/>
                    </a:cubicBezTo>
                    <a:lnTo>
                      <a:pt x="6720" y="14094"/>
                    </a:lnTo>
                    <a:cubicBezTo>
                      <a:pt x="6797" y="14063"/>
                      <a:pt x="6867" y="14037"/>
                      <a:pt x="6932" y="14001"/>
                    </a:cubicBezTo>
                    <a:lnTo>
                      <a:pt x="6967" y="13994"/>
                    </a:lnTo>
                    <a:lnTo>
                      <a:pt x="6998" y="13975"/>
                    </a:lnTo>
                    <a:lnTo>
                      <a:pt x="9986" y="12413"/>
                    </a:lnTo>
                    <a:lnTo>
                      <a:pt x="10009" y="12409"/>
                    </a:lnTo>
                    <a:lnTo>
                      <a:pt x="10028" y="12390"/>
                    </a:lnTo>
                    <a:lnTo>
                      <a:pt x="19951" y="6662"/>
                    </a:lnTo>
                    <a:lnTo>
                      <a:pt x="19955" y="6662"/>
                    </a:lnTo>
                    <a:lnTo>
                      <a:pt x="84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7"/>
              <p:cNvSpPr/>
              <p:nvPr/>
            </p:nvSpPr>
            <p:spPr>
              <a:xfrm>
                <a:off x="4069517" y="2624657"/>
                <a:ext cx="192058" cy="486955"/>
              </a:xfrm>
              <a:custGeom>
                <a:rect b="b" l="l" r="r" t="t"/>
                <a:pathLst>
                  <a:path extrusionOk="0" h="33676" w="13282">
                    <a:moveTo>
                      <a:pt x="12862" y="8"/>
                    </a:moveTo>
                    <a:cubicBezTo>
                      <a:pt x="12859" y="9"/>
                      <a:pt x="12857" y="9"/>
                      <a:pt x="12854" y="9"/>
                    </a:cubicBezTo>
                    <a:cubicBezTo>
                      <a:pt x="12857" y="9"/>
                      <a:pt x="12859" y="9"/>
                      <a:pt x="12862" y="8"/>
                    </a:cubicBezTo>
                    <a:close/>
                    <a:moveTo>
                      <a:pt x="12989" y="1"/>
                    </a:moveTo>
                    <a:cubicBezTo>
                      <a:pt x="12945" y="1"/>
                      <a:pt x="12905" y="5"/>
                      <a:pt x="12862" y="8"/>
                    </a:cubicBezTo>
                    <a:lnTo>
                      <a:pt x="12862" y="8"/>
                    </a:lnTo>
                    <a:cubicBezTo>
                      <a:pt x="12902" y="5"/>
                      <a:pt x="12942" y="5"/>
                      <a:pt x="12981" y="5"/>
                    </a:cubicBezTo>
                    <a:cubicBezTo>
                      <a:pt x="13081" y="5"/>
                      <a:pt x="13181" y="13"/>
                      <a:pt x="13281" y="32"/>
                    </a:cubicBezTo>
                    <a:cubicBezTo>
                      <a:pt x="13185" y="13"/>
                      <a:pt x="13089" y="1"/>
                      <a:pt x="12989" y="1"/>
                    </a:cubicBezTo>
                    <a:close/>
                    <a:moveTo>
                      <a:pt x="9870" y="15522"/>
                    </a:moveTo>
                    <a:lnTo>
                      <a:pt x="9870" y="15522"/>
                    </a:lnTo>
                    <a:cubicBezTo>
                      <a:pt x="9893" y="15688"/>
                      <a:pt x="9909" y="15861"/>
                      <a:pt x="9927" y="16042"/>
                    </a:cubicBezTo>
                    <a:lnTo>
                      <a:pt x="9924" y="16046"/>
                    </a:lnTo>
                    <a:lnTo>
                      <a:pt x="9936" y="16081"/>
                    </a:lnTo>
                    <a:lnTo>
                      <a:pt x="9936" y="16077"/>
                    </a:lnTo>
                    <a:lnTo>
                      <a:pt x="9932" y="16042"/>
                    </a:lnTo>
                    <a:cubicBezTo>
                      <a:pt x="9913" y="15861"/>
                      <a:pt x="9893" y="15688"/>
                      <a:pt x="9870" y="15522"/>
                    </a:cubicBezTo>
                    <a:close/>
                    <a:moveTo>
                      <a:pt x="9997" y="16960"/>
                    </a:moveTo>
                    <a:cubicBezTo>
                      <a:pt x="9993" y="16998"/>
                      <a:pt x="9997" y="17030"/>
                      <a:pt x="9997" y="17068"/>
                    </a:cubicBezTo>
                    <a:cubicBezTo>
                      <a:pt x="10005" y="17203"/>
                      <a:pt x="10009" y="17353"/>
                      <a:pt x="10012" y="17496"/>
                    </a:cubicBezTo>
                    <a:cubicBezTo>
                      <a:pt x="10009" y="17353"/>
                      <a:pt x="10009" y="17206"/>
                      <a:pt x="10005" y="17071"/>
                    </a:cubicBezTo>
                    <a:cubicBezTo>
                      <a:pt x="10001" y="17033"/>
                      <a:pt x="9997" y="16998"/>
                      <a:pt x="9997" y="16960"/>
                    </a:cubicBezTo>
                    <a:close/>
                    <a:moveTo>
                      <a:pt x="9966" y="19813"/>
                    </a:moveTo>
                    <a:lnTo>
                      <a:pt x="9947" y="19936"/>
                    </a:lnTo>
                    <a:cubicBezTo>
                      <a:pt x="9932" y="20202"/>
                      <a:pt x="9909" y="20476"/>
                      <a:pt x="9870" y="20761"/>
                    </a:cubicBezTo>
                    <a:cubicBezTo>
                      <a:pt x="9870" y="20823"/>
                      <a:pt x="9858" y="20880"/>
                      <a:pt x="9854" y="20929"/>
                    </a:cubicBezTo>
                    <a:lnTo>
                      <a:pt x="9854" y="20929"/>
                    </a:lnTo>
                    <a:cubicBezTo>
                      <a:pt x="9858" y="20880"/>
                      <a:pt x="9870" y="20823"/>
                      <a:pt x="9877" y="20765"/>
                    </a:cubicBezTo>
                    <a:cubicBezTo>
                      <a:pt x="9909" y="20483"/>
                      <a:pt x="9932" y="20202"/>
                      <a:pt x="9955" y="19939"/>
                    </a:cubicBezTo>
                    <a:lnTo>
                      <a:pt x="9966" y="19813"/>
                    </a:lnTo>
                    <a:close/>
                    <a:moveTo>
                      <a:pt x="9847" y="20996"/>
                    </a:moveTo>
                    <a:lnTo>
                      <a:pt x="9847" y="20996"/>
                    </a:lnTo>
                    <a:cubicBezTo>
                      <a:pt x="9835" y="21050"/>
                      <a:pt x="9827" y="21108"/>
                      <a:pt x="9816" y="21154"/>
                    </a:cubicBezTo>
                    <a:lnTo>
                      <a:pt x="9801" y="21277"/>
                    </a:lnTo>
                    <a:lnTo>
                      <a:pt x="9820" y="21158"/>
                    </a:lnTo>
                    <a:cubicBezTo>
                      <a:pt x="9831" y="21101"/>
                      <a:pt x="9835" y="21050"/>
                      <a:pt x="9847" y="20996"/>
                    </a:cubicBezTo>
                    <a:close/>
                    <a:moveTo>
                      <a:pt x="9565" y="22523"/>
                    </a:moveTo>
                    <a:lnTo>
                      <a:pt x="9565" y="22523"/>
                    </a:lnTo>
                    <a:cubicBezTo>
                      <a:pt x="9523" y="22715"/>
                      <a:pt x="9469" y="22916"/>
                      <a:pt x="9423" y="23105"/>
                    </a:cubicBezTo>
                    <a:cubicBezTo>
                      <a:pt x="9480" y="22912"/>
                      <a:pt x="9523" y="22715"/>
                      <a:pt x="9565" y="22523"/>
                    </a:cubicBezTo>
                    <a:close/>
                    <a:moveTo>
                      <a:pt x="8767" y="25017"/>
                    </a:moveTo>
                    <a:cubicBezTo>
                      <a:pt x="8748" y="25060"/>
                      <a:pt x="8729" y="25098"/>
                      <a:pt x="8710" y="25140"/>
                    </a:cubicBezTo>
                    <a:cubicBezTo>
                      <a:pt x="8729" y="25102"/>
                      <a:pt x="8748" y="25060"/>
                      <a:pt x="8767" y="25017"/>
                    </a:cubicBezTo>
                    <a:close/>
                    <a:moveTo>
                      <a:pt x="8548" y="25499"/>
                    </a:moveTo>
                    <a:cubicBezTo>
                      <a:pt x="8535" y="25527"/>
                      <a:pt x="8523" y="25555"/>
                      <a:pt x="8510" y="25583"/>
                    </a:cubicBezTo>
                    <a:lnTo>
                      <a:pt x="8510" y="25583"/>
                    </a:lnTo>
                    <a:cubicBezTo>
                      <a:pt x="8523" y="25555"/>
                      <a:pt x="8536" y="25527"/>
                      <a:pt x="8548" y="25499"/>
                    </a:cubicBezTo>
                    <a:close/>
                    <a:moveTo>
                      <a:pt x="8510" y="25583"/>
                    </a:moveTo>
                    <a:cubicBezTo>
                      <a:pt x="8476" y="25657"/>
                      <a:pt x="8439" y="25732"/>
                      <a:pt x="8405" y="25807"/>
                    </a:cubicBezTo>
                    <a:cubicBezTo>
                      <a:pt x="8442" y="25734"/>
                      <a:pt x="8476" y="25659"/>
                      <a:pt x="8510" y="25583"/>
                    </a:cubicBezTo>
                    <a:close/>
                    <a:moveTo>
                      <a:pt x="8245" y="26111"/>
                    </a:moveTo>
                    <a:lnTo>
                      <a:pt x="8245" y="26111"/>
                    </a:lnTo>
                    <a:cubicBezTo>
                      <a:pt x="8180" y="26233"/>
                      <a:pt x="8111" y="26348"/>
                      <a:pt x="8043" y="26471"/>
                    </a:cubicBezTo>
                    <a:lnTo>
                      <a:pt x="8019" y="26524"/>
                    </a:lnTo>
                    <a:lnTo>
                      <a:pt x="8050" y="26474"/>
                    </a:lnTo>
                    <a:cubicBezTo>
                      <a:pt x="8111" y="26348"/>
                      <a:pt x="8180" y="26233"/>
                      <a:pt x="8245" y="26111"/>
                    </a:cubicBezTo>
                    <a:close/>
                    <a:moveTo>
                      <a:pt x="6740" y="28378"/>
                    </a:moveTo>
                    <a:lnTo>
                      <a:pt x="6701" y="28417"/>
                    </a:lnTo>
                    <a:cubicBezTo>
                      <a:pt x="6667" y="28465"/>
                      <a:pt x="6634" y="28513"/>
                      <a:pt x="6591" y="28562"/>
                    </a:cubicBezTo>
                    <a:lnTo>
                      <a:pt x="6591" y="28562"/>
                    </a:lnTo>
                    <a:cubicBezTo>
                      <a:pt x="6631" y="28517"/>
                      <a:pt x="6672" y="28469"/>
                      <a:pt x="6708" y="28421"/>
                    </a:cubicBezTo>
                    <a:lnTo>
                      <a:pt x="6740" y="28378"/>
                    </a:lnTo>
                    <a:close/>
                    <a:moveTo>
                      <a:pt x="6591" y="28562"/>
                    </a:moveTo>
                    <a:cubicBezTo>
                      <a:pt x="6589" y="28563"/>
                      <a:pt x="6587" y="28565"/>
                      <a:pt x="6585" y="28567"/>
                    </a:cubicBezTo>
                    <a:cubicBezTo>
                      <a:pt x="6587" y="28565"/>
                      <a:pt x="6589" y="28563"/>
                      <a:pt x="6591" y="28562"/>
                    </a:cubicBezTo>
                    <a:close/>
                    <a:moveTo>
                      <a:pt x="3879" y="31127"/>
                    </a:moveTo>
                    <a:lnTo>
                      <a:pt x="3879" y="31127"/>
                    </a:lnTo>
                    <a:cubicBezTo>
                      <a:pt x="3787" y="31197"/>
                      <a:pt x="3690" y="31266"/>
                      <a:pt x="3598" y="31335"/>
                    </a:cubicBezTo>
                    <a:lnTo>
                      <a:pt x="3513" y="31401"/>
                    </a:lnTo>
                    <a:lnTo>
                      <a:pt x="3513" y="31401"/>
                    </a:lnTo>
                    <a:lnTo>
                      <a:pt x="3605" y="31339"/>
                    </a:lnTo>
                    <a:cubicBezTo>
                      <a:pt x="3698" y="31270"/>
                      <a:pt x="3787" y="31197"/>
                      <a:pt x="3879" y="31127"/>
                    </a:cubicBezTo>
                    <a:close/>
                    <a:moveTo>
                      <a:pt x="3216" y="31625"/>
                    </a:moveTo>
                    <a:lnTo>
                      <a:pt x="3216" y="31625"/>
                    </a:lnTo>
                    <a:cubicBezTo>
                      <a:pt x="3201" y="31632"/>
                      <a:pt x="3185" y="31640"/>
                      <a:pt x="3173" y="31656"/>
                    </a:cubicBezTo>
                    <a:cubicBezTo>
                      <a:pt x="3189" y="31644"/>
                      <a:pt x="3205" y="31632"/>
                      <a:pt x="3216" y="31625"/>
                    </a:cubicBezTo>
                    <a:close/>
                    <a:moveTo>
                      <a:pt x="120" y="33602"/>
                    </a:moveTo>
                    <a:lnTo>
                      <a:pt x="86" y="33622"/>
                    </a:lnTo>
                    <a:lnTo>
                      <a:pt x="1" y="33675"/>
                    </a:lnTo>
                    <a:lnTo>
                      <a:pt x="1" y="33675"/>
                    </a:lnTo>
                    <a:lnTo>
                      <a:pt x="89" y="33625"/>
                    </a:lnTo>
                    <a:lnTo>
                      <a:pt x="120" y="3360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7"/>
              <p:cNvSpPr/>
              <p:nvPr/>
            </p:nvSpPr>
            <p:spPr>
              <a:xfrm>
                <a:off x="4306207" y="2641475"/>
                <a:ext cx="210451" cy="325712"/>
              </a:xfrm>
              <a:custGeom>
                <a:rect b="b" l="l" r="r" t="t"/>
                <a:pathLst>
                  <a:path extrusionOk="0" h="22525" w="14554">
                    <a:moveTo>
                      <a:pt x="9966" y="1"/>
                    </a:moveTo>
                    <a:cubicBezTo>
                      <a:pt x="9027" y="1"/>
                      <a:pt x="8005" y="306"/>
                      <a:pt x="6952" y="917"/>
                    </a:cubicBezTo>
                    <a:cubicBezTo>
                      <a:pt x="3848" y="2705"/>
                      <a:pt x="1176" y="6746"/>
                      <a:pt x="0" y="10991"/>
                    </a:cubicBezTo>
                    <a:cubicBezTo>
                      <a:pt x="251" y="10100"/>
                      <a:pt x="564" y="9225"/>
                      <a:pt x="934" y="8372"/>
                    </a:cubicBezTo>
                    <a:lnTo>
                      <a:pt x="934" y="8372"/>
                    </a:lnTo>
                    <a:cubicBezTo>
                      <a:pt x="644" y="9649"/>
                      <a:pt x="432" y="10909"/>
                      <a:pt x="432" y="12552"/>
                    </a:cubicBezTo>
                    <a:cubicBezTo>
                      <a:pt x="432" y="14267"/>
                      <a:pt x="587" y="15057"/>
                      <a:pt x="1064" y="15339"/>
                    </a:cubicBezTo>
                    <a:lnTo>
                      <a:pt x="1061" y="15347"/>
                    </a:lnTo>
                    <a:lnTo>
                      <a:pt x="13302" y="22521"/>
                    </a:lnTo>
                    <a:lnTo>
                      <a:pt x="13302" y="22521"/>
                    </a:lnTo>
                    <a:cubicBezTo>
                      <a:pt x="12822" y="22236"/>
                      <a:pt x="12680" y="21445"/>
                      <a:pt x="12676" y="19730"/>
                    </a:cubicBezTo>
                    <a:cubicBezTo>
                      <a:pt x="12684" y="17555"/>
                      <a:pt x="13042" y="16048"/>
                      <a:pt x="13466" y="14310"/>
                    </a:cubicBezTo>
                    <a:cubicBezTo>
                      <a:pt x="13617" y="13678"/>
                      <a:pt x="13759" y="13068"/>
                      <a:pt x="13891" y="12471"/>
                    </a:cubicBezTo>
                    <a:cubicBezTo>
                      <a:pt x="13937" y="12244"/>
                      <a:pt x="13987" y="12009"/>
                      <a:pt x="14030" y="11773"/>
                    </a:cubicBezTo>
                    <a:cubicBezTo>
                      <a:pt x="14072" y="11541"/>
                      <a:pt x="14114" y="11303"/>
                      <a:pt x="14160" y="11068"/>
                    </a:cubicBezTo>
                    <a:cubicBezTo>
                      <a:pt x="14226" y="10674"/>
                      <a:pt x="14280" y="10274"/>
                      <a:pt x="14330" y="9861"/>
                    </a:cubicBezTo>
                    <a:lnTo>
                      <a:pt x="14341" y="9776"/>
                    </a:lnTo>
                    <a:cubicBezTo>
                      <a:pt x="14357" y="9683"/>
                      <a:pt x="14368" y="9584"/>
                      <a:pt x="14377" y="9487"/>
                    </a:cubicBezTo>
                    <a:cubicBezTo>
                      <a:pt x="14438" y="8881"/>
                      <a:pt x="14484" y="8308"/>
                      <a:pt x="14507" y="7725"/>
                    </a:cubicBezTo>
                    <a:cubicBezTo>
                      <a:pt x="14512" y="7667"/>
                      <a:pt x="14512" y="7598"/>
                      <a:pt x="14515" y="7536"/>
                    </a:cubicBezTo>
                    <a:lnTo>
                      <a:pt x="14519" y="7493"/>
                    </a:lnTo>
                    <a:lnTo>
                      <a:pt x="14519" y="7409"/>
                    </a:lnTo>
                    <a:cubicBezTo>
                      <a:pt x="14535" y="7178"/>
                      <a:pt x="14550" y="6927"/>
                      <a:pt x="14550" y="6661"/>
                    </a:cubicBezTo>
                    <a:cubicBezTo>
                      <a:pt x="14553" y="3954"/>
                      <a:pt x="13763" y="1869"/>
                      <a:pt x="12322" y="782"/>
                    </a:cubicBezTo>
                    <a:cubicBezTo>
                      <a:pt x="11633" y="261"/>
                      <a:pt x="10834" y="1"/>
                      <a:pt x="9966" y="1"/>
                    </a:cubicBezTo>
                    <a:close/>
                    <a:moveTo>
                      <a:pt x="13302" y="22521"/>
                    </a:moveTo>
                    <a:cubicBezTo>
                      <a:pt x="13304" y="22522"/>
                      <a:pt x="13307" y="22523"/>
                      <a:pt x="13309" y="22525"/>
                    </a:cubicBezTo>
                    <a:lnTo>
                      <a:pt x="13302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7"/>
              <p:cNvSpPr/>
              <p:nvPr/>
            </p:nvSpPr>
            <p:spPr>
              <a:xfrm>
                <a:off x="3926575" y="2637236"/>
                <a:ext cx="521474" cy="652403"/>
              </a:xfrm>
              <a:custGeom>
                <a:rect b="b" l="l" r="r" t="t"/>
                <a:pathLst>
                  <a:path extrusionOk="0" h="46147" w="35553">
                    <a:moveTo>
                      <a:pt x="35530" y="6961"/>
                    </a:moveTo>
                    <a:lnTo>
                      <a:pt x="35552" y="6974"/>
                    </a:lnTo>
                    <a:cubicBezTo>
                      <a:pt x="35545" y="6970"/>
                      <a:pt x="35538" y="6965"/>
                      <a:pt x="35530" y="6961"/>
                    </a:cubicBezTo>
                    <a:close/>
                    <a:moveTo>
                      <a:pt x="22954" y="0"/>
                    </a:moveTo>
                    <a:cubicBezTo>
                      <a:pt x="22912" y="0"/>
                      <a:pt x="22869" y="0"/>
                      <a:pt x="22827" y="4"/>
                    </a:cubicBezTo>
                    <a:cubicBezTo>
                      <a:pt x="22688" y="8"/>
                      <a:pt x="22542" y="31"/>
                      <a:pt x="22387" y="73"/>
                    </a:cubicBezTo>
                    <a:cubicBezTo>
                      <a:pt x="22187" y="127"/>
                      <a:pt x="21975" y="212"/>
                      <a:pt x="21751" y="339"/>
                    </a:cubicBezTo>
                    <a:cubicBezTo>
                      <a:pt x="19750" y="1492"/>
                      <a:pt x="18131" y="4595"/>
                      <a:pt x="18131" y="7255"/>
                    </a:cubicBezTo>
                    <a:lnTo>
                      <a:pt x="18131" y="7317"/>
                    </a:lnTo>
                    <a:cubicBezTo>
                      <a:pt x="18131" y="7410"/>
                      <a:pt x="18139" y="7513"/>
                      <a:pt x="18151" y="7621"/>
                    </a:cubicBezTo>
                    <a:cubicBezTo>
                      <a:pt x="18151" y="7675"/>
                      <a:pt x="18154" y="7733"/>
                      <a:pt x="18162" y="7791"/>
                    </a:cubicBezTo>
                    <a:lnTo>
                      <a:pt x="18158" y="7822"/>
                    </a:lnTo>
                    <a:lnTo>
                      <a:pt x="18162" y="7853"/>
                    </a:lnTo>
                    <a:cubicBezTo>
                      <a:pt x="18174" y="8092"/>
                      <a:pt x="18185" y="8312"/>
                      <a:pt x="18197" y="8531"/>
                    </a:cubicBezTo>
                    <a:cubicBezTo>
                      <a:pt x="18216" y="8739"/>
                      <a:pt x="18240" y="8940"/>
                      <a:pt x="18263" y="9129"/>
                    </a:cubicBezTo>
                    <a:cubicBezTo>
                      <a:pt x="18405" y="10270"/>
                      <a:pt x="18667" y="11057"/>
                      <a:pt x="18960" y="11927"/>
                    </a:cubicBezTo>
                    <a:cubicBezTo>
                      <a:pt x="19095" y="12321"/>
                      <a:pt x="19238" y="12745"/>
                      <a:pt x="19368" y="13212"/>
                    </a:cubicBezTo>
                    <a:cubicBezTo>
                      <a:pt x="19553" y="13867"/>
                      <a:pt x="19724" y="14614"/>
                      <a:pt x="19843" y="15516"/>
                    </a:cubicBezTo>
                    <a:cubicBezTo>
                      <a:pt x="19866" y="15683"/>
                      <a:pt x="19886" y="15856"/>
                      <a:pt x="19905" y="16037"/>
                    </a:cubicBezTo>
                    <a:lnTo>
                      <a:pt x="19909" y="16072"/>
                    </a:lnTo>
                    <a:lnTo>
                      <a:pt x="19909" y="16076"/>
                    </a:lnTo>
                    <a:cubicBezTo>
                      <a:pt x="19923" y="16272"/>
                      <a:pt x="19935" y="16481"/>
                      <a:pt x="19955" y="16692"/>
                    </a:cubicBezTo>
                    <a:lnTo>
                      <a:pt x="19959" y="16762"/>
                    </a:lnTo>
                    <a:lnTo>
                      <a:pt x="19962" y="16851"/>
                    </a:lnTo>
                    <a:cubicBezTo>
                      <a:pt x="19966" y="16886"/>
                      <a:pt x="19966" y="16924"/>
                      <a:pt x="19970" y="16955"/>
                    </a:cubicBezTo>
                    <a:cubicBezTo>
                      <a:pt x="19970" y="16993"/>
                      <a:pt x="19974" y="17028"/>
                      <a:pt x="19978" y="17066"/>
                    </a:cubicBezTo>
                    <a:cubicBezTo>
                      <a:pt x="19982" y="17201"/>
                      <a:pt x="19982" y="17348"/>
                      <a:pt x="19985" y="17491"/>
                    </a:cubicBezTo>
                    <a:lnTo>
                      <a:pt x="19989" y="17660"/>
                    </a:lnTo>
                    <a:lnTo>
                      <a:pt x="19993" y="17803"/>
                    </a:lnTo>
                    <a:cubicBezTo>
                      <a:pt x="19997" y="17927"/>
                      <a:pt x="19997" y="18034"/>
                      <a:pt x="20001" y="18162"/>
                    </a:cubicBezTo>
                    <a:lnTo>
                      <a:pt x="20001" y="18200"/>
                    </a:lnTo>
                    <a:lnTo>
                      <a:pt x="20001" y="18215"/>
                    </a:lnTo>
                    <a:cubicBezTo>
                      <a:pt x="19993" y="18644"/>
                      <a:pt x="19978" y="19067"/>
                      <a:pt x="19962" y="19484"/>
                    </a:cubicBezTo>
                    <a:lnTo>
                      <a:pt x="19959" y="19488"/>
                    </a:lnTo>
                    <a:cubicBezTo>
                      <a:pt x="19955" y="19603"/>
                      <a:pt x="19947" y="19699"/>
                      <a:pt x="19939" y="19808"/>
                    </a:cubicBezTo>
                    <a:lnTo>
                      <a:pt x="19928" y="19934"/>
                    </a:lnTo>
                    <a:cubicBezTo>
                      <a:pt x="19905" y="20197"/>
                      <a:pt x="19882" y="20478"/>
                      <a:pt x="19850" y="20760"/>
                    </a:cubicBezTo>
                    <a:cubicBezTo>
                      <a:pt x="19843" y="20818"/>
                      <a:pt x="19831" y="20875"/>
                      <a:pt x="19827" y="20925"/>
                    </a:cubicBezTo>
                    <a:lnTo>
                      <a:pt x="19827" y="20934"/>
                    </a:lnTo>
                    <a:cubicBezTo>
                      <a:pt x="19827" y="20952"/>
                      <a:pt x="19824" y="20972"/>
                      <a:pt x="19820" y="20991"/>
                    </a:cubicBezTo>
                    <a:cubicBezTo>
                      <a:pt x="19808" y="21045"/>
                      <a:pt x="19804" y="21096"/>
                      <a:pt x="19793" y="21153"/>
                    </a:cubicBezTo>
                    <a:lnTo>
                      <a:pt x="19774" y="21272"/>
                    </a:lnTo>
                    <a:cubicBezTo>
                      <a:pt x="19743" y="21507"/>
                      <a:pt x="19697" y="21762"/>
                      <a:pt x="19654" y="21982"/>
                    </a:cubicBezTo>
                    <a:lnTo>
                      <a:pt x="19651" y="21989"/>
                    </a:lnTo>
                    <a:cubicBezTo>
                      <a:pt x="19619" y="22148"/>
                      <a:pt x="19589" y="22298"/>
                      <a:pt x="19558" y="22460"/>
                    </a:cubicBezTo>
                    <a:lnTo>
                      <a:pt x="19539" y="22518"/>
                    </a:lnTo>
                    <a:cubicBezTo>
                      <a:pt x="19496" y="22710"/>
                      <a:pt x="19453" y="22907"/>
                      <a:pt x="19396" y="23100"/>
                    </a:cubicBezTo>
                    <a:cubicBezTo>
                      <a:pt x="19388" y="23126"/>
                      <a:pt x="19384" y="23146"/>
                      <a:pt x="19377" y="23173"/>
                    </a:cubicBezTo>
                    <a:cubicBezTo>
                      <a:pt x="19327" y="23354"/>
                      <a:pt x="19272" y="23528"/>
                      <a:pt x="19218" y="23701"/>
                    </a:cubicBezTo>
                    <a:lnTo>
                      <a:pt x="19215" y="23705"/>
                    </a:lnTo>
                    <a:cubicBezTo>
                      <a:pt x="19153" y="23925"/>
                      <a:pt x="19087" y="24117"/>
                      <a:pt x="19010" y="24329"/>
                    </a:cubicBezTo>
                    <a:cubicBezTo>
                      <a:pt x="18980" y="24411"/>
                      <a:pt x="18945" y="24499"/>
                      <a:pt x="18910" y="24580"/>
                    </a:cubicBezTo>
                    <a:cubicBezTo>
                      <a:pt x="18883" y="24672"/>
                      <a:pt x="18848" y="24754"/>
                      <a:pt x="18813" y="24843"/>
                    </a:cubicBezTo>
                    <a:cubicBezTo>
                      <a:pt x="18790" y="24900"/>
                      <a:pt x="18763" y="24958"/>
                      <a:pt x="18740" y="25012"/>
                    </a:cubicBezTo>
                    <a:cubicBezTo>
                      <a:pt x="18721" y="25055"/>
                      <a:pt x="18702" y="25093"/>
                      <a:pt x="18683" y="25135"/>
                    </a:cubicBezTo>
                    <a:cubicBezTo>
                      <a:pt x="18640" y="25236"/>
                      <a:pt x="18594" y="25332"/>
                      <a:pt x="18551" y="25428"/>
                    </a:cubicBezTo>
                    <a:lnTo>
                      <a:pt x="18544" y="25448"/>
                    </a:lnTo>
                    <a:cubicBezTo>
                      <a:pt x="18536" y="25463"/>
                      <a:pt x="18528" y="25478"/>
                      <a:pt x="18521" y="25494"/>
                    </a:cubicBezTo>
                    <a:cubicBezTo>
                      <a:pt x="18475" y="25598"/>
                      <a:pt x="18428" y="25702"/>
                      <a:pt x="18378" y="25802"/>
                    </a:cubicBezTo>
                    <a:cubicBezTo>
                      <a:pt x="18359" y="25841"/>
                      <a:pt x="18339" y="25884"/>
                      <a:pt x="18320" y="25922"/>
                    </a:cubicBezTo>
                    <a:cubicBezTo>
                      <a:pt x="18289" y="25980"/>
                      <a:pt x="18258" y="26049"/>
                      <a:pt x="18220" y="26103"/>
                    </a:cubicBezTo>
                    <a:cubicBezTo>
                      <a:pt x="18154" y="26226"/>
                      <a:pt x="18085" y="26342"/>
                      <a:pt x="18023" y="26469"/>
                    </a:cubicBezTo>
                    <a:lnTo>
                      <a:pt x="17992" y="26519"/>
                    </a:lnTo>
                    <a:cubicBezTo>
                      <a:pt x="17911" y="26658"/>
                      <a:pt x="17834" y="26793"/>
                      <a:pt x="17745" y="26932"/>
                    </a:cubicBezTo>
                    <a:cubicBezTo>
                      <a:pt x="17649" y="27086"/>
                      <a:pt x="17549" y="27244"/>
                      <a:pt x="17441" y="27398"/>
                    </a:cubicBezTo>
                    <a:lnTo>
                      <a:pt x="17418" y="27433"/>
                    </a:lnTo>
                    <a:lnTo>
                      <a:pt x="17364" y="27514"/>
                    </a:lnTo>
                    <a:cubicBezTo>
                      <a:pt x="17283" y="27630"/>
                      <a:pt x="17199" y="27745"/>
                      <a:pt x="17117" y="27861"/>
                    </a:cubicBezTo>
                    <a:cubicBezTo>
                      <a:pt x="17117" y="27861"/>
                      <a:pt x="17117" y="27865"/>
                      <a:pt x="17114" y="27865"/>
                    </a:cubicBezTo>
                    <a:cubicBezTo>
                      <a:pt x="17025" y="27996"/>
                      <a:pt x="16916" y="28131"/>
                      <a:pt x="16809" y="28250"/>
                    </a:cubicBezTo>
                    <a:lnTo>
                      <a:pt x="16755" y="28327"/>
                    </a:lnTo>
                    <a:lnTo>
                      <a:pt x="16713" y="28373"/>
                    </a:lnTo>
                    <a:lnTo>
                      <a:pt x="16681" y="28416"/>
                    </a:lnTo>
                    <a:cubicBezTo>
                      <a:pt x="16644" y="28466"/>
                      <a:pt x="16601" y="28516"/>
                      <a:pt x="16558" y="28562"/>
                    </a:cubicBezTo>
                    <a:cubicBezTo>
                      <a:pt x="16520" y="28617"/>
                      <a:pt x="16470" y="28674"/>
                      <a:pt x="16427" y="28724"/>
                    </a:cubicBezTo>
                    <a:cubicBezTo>
                      <a:pt x="16327" y="28840"/>
                      <a:pt x="16231" y="28944"/>
                      <a:pt x="16126" y="29056"/>
                    </a:cubicBezTo>
                    <a:lnTo>
                      <a:pt x="16037" y="29140"/>
                    </a:lnTo>
                    <a:cubicBezTo>
                      <a:pt x="15788" y="29414"/>
                      <a:pt x="15518" y="29684"/>
                      <a:pt x="15247" y="29935"/>
                    </a:cubicBezTo>
                    <a:lnTo>
                      <a:pt x="15163" y="30019"/>
                    </a:lnTo>
                    <a:cubicBezTo>
                      <a:pt x="15094" y="30085"/>
                      <a:pt x="15020" y="30154"/>
                      <a:pt x="14943" y="30224"/>
                    </a:cubicBezTo>
                    <a:cubicBezTo>
                      <a:pt x="14804" y="30343"/>
                      <a:pt x="14662" y="30471"/>
                      <a:pt x="14511" y="30583"/>
                    </a:cubicBezTo>
                    <a:lnTo>
                      <a:pt x="14430" y="30656"/>
                    </a:lnTo>
                    <a:lnTo>
                      <a:pt x="14345" y="30725"/>
                    </a:lnTo>
                    <a:cubicBezTo>
                      <a:pt x="14272" y="30787"/>
                      <a:pt x="14195" y="30848"/>
                      <a:pt x="14118" y="30914"/>
                    </a:cubicBezTo>
                    <a:cubicBezTo>
                      <a:pt x="14033" y="30980"/>
                      <a:pt x="13948" y="31053"/>
                      <a:pt x="13852" y="31122"/>
                    </a:cubicBezTo>
                    <a:cubicBezTo>
                      <a:pt x="13760" y="31192"/>
                      <a:pt x="13671" y="31265"/>
                      <a:pt x="13578" y="31334"/>
                    </a:cubicBezTo>
                    <a:lnTo>
                      <a:pt x="13486" y="31396"/>
                    </a:lnTo>
                    <a:cubicBezTo>
                      <a:pt x="13409" y="31453"/>
                      <a:pt x="13340" y="31515"/>
                      <a:pt x="13254" y="31574"/>
                    </a:cubicBezTo>
                    <a:cubicBezTo>
                      <a:pt x="13239" y="31585"/>
                      <a:pt x="13212" y="31604"/>
                      <a:pt x="13189" y="31620"/>
                    </a:cubicBezTo>
                    <a:cubicBezTo>
                      <a:pt x="13178" y="31627"/>
                      <a:pt x="13162" y="31639"/>
                      <a:pt x="13146" y="31651"/>
                    </a:cubicBezTo>
                    <a:cubicBezTo>
                      <a:pt x="13142" y="31654"/>
                      <a:pt x="13135" y="31658"/>
                      <a:pt x="13131" y="31662"/>
                    </a:cubicBezTo>
                    <a:lnTo>
                      <a:pt x="11527" y="32768"/>
                    </a:lnTo>
                    <a:lnTo>
                      <a:pt x="11527" y="32772"/>
                    </a:lnTo>
                    <a:lnTo>
                      <a:pt x="10112" y="33594"/>
                    </a:lnTo>
                    <a:lnTo>
                      <a:pt x="10093" y="33597"/>
                    </a:lnTo>
                    <a:lnTo>
                      <a:pt x="10062" y="33620"/>
                    </a:lnTo>
                    <a:lnTo>
                      <a:pt x="9974" y="33670"/>
                    </a:lnTo>
                    <a:lnTo>
                      <a:pt x="1" y="39488"/>
                    </a:lnTo>
                    <a:lnTo>
                      <a:pt x="11532" y="46146"/>
                    </a:lnTo>
                    <a:lnTo>
                      <a:pt x="21420" y="40494"/>
                    </a:lnTo>
                    <a:lnTo>
                      <a:pt x="21508" y="40444"/>
                    </a:lnTo>
                    <a:lnTo>
                      <a:pt x="21558" y="40410"/>
                    </a:lnTo>
                    <a:lnTo>
                      <a:pt x="22973" y="39592"/>
                    </a:lnTo>
                    <a:lnTo>
                      <a:pt x="24569" y="38482"/>
                    </a:lnTo>
                    <a:cubicBezTo>
                      <a:pt x="24612" y="38451"/>
                      <a:pt x="24658" y="38424"/>
                      <a:pt x="24697" y="38397"/>
                    </a:cubicBezTo>
                    <a:cubicBezTo>
                      <a:pt x="24777" y="38335"/>
                      <a:pt x="24850" y="38277"/>
                      <a:pt x="24932" y="38220"/>
                    </a:cubicBezTo>
                    <a:lnTo>
                      <a:pt x="25017" y="38154"/>
                    </a:lnTo>
                    <a:cubicBezTo>
                      <a:pt x="25202" y="38015"/>
                      <a:pt x="25387" y="37873"/>
                      <a:pt x="25564" y="37738"/>
                    </a:cubicBezTo>
                    <a:cubicBezTo>
                      <a:pt x="25641" y="37672"/>
                      <a:pt x="25714" y="37611"/>
                      <a:pt x="25788" y="37549"/>
                    </a:cubicBezTo>
                    <a:lnTo>
                      <a:pt x="25830" y="37518"/>
                    </a:lnTo>
                    <a:lnTo>
                      <a:pt x="25868" y="37476"/>
                    </a:lnTo>
                    <a:lnTo>
                      <a:pt x="25953" y="37414"/>
                    </a:lnTo>
                    <a:cubicBezTo>
                      <a:pt x="26099" y="37291"/>
                      <a:pt x="26246" y="37167"/>
                      <a:pt x="26382" y="37044"/>
                    </a:cubicBezTo>
                    <a:cubicBezTo>
                      <a:pt x="26458" y="36974"/>
                      <a:pt x="26531" y="36905"/>
                      <a:pt x="26604" y="36843"/>
                    </a:cubicBezTo>
                    <a:lnTo>
                      <a:pt x="26686" y="36755"/>
                    </a:lnTo>
                    <a:cubicBezTo>
                      <a:pt x="26960" y="36508"/>
                      <a:pt x="27229" y="36246"/>
                      <a:pt x="27483" y="35964"/>
                    </a:cubicBezTo>
                    <a:lnTo>
                      <a:pt x="27572" y="35880"/>
                    </a:lnTo>
                    <a:cubicBezTo>
                      <a:pt x="27619" y="35821"/>
                      <a:pt x="27672" y="35768"/>
                      <a:pt x="27711" y="35714"/>
                    </a:cubicBezTo>
                    <a:cubicBezTo>
                      <a:pt x="27765" y="35660"/>
                      <a:pt x="27816" y="35602"/>
                      <a:pt x="27866" y="35544"/>
                    </a:cubicBezTo>
                    <a:cubicBezTo>
                      <a:pt x="27900" y="35513"/>
                      <a:pt x="27927" y="35475"/>
                      <a:pt x="27958" y="35437"/>
                    </a:cubicBezTo>
                    <a:cubicBezTo>
                      <a:pt x="27973" y="35425"/>
                      <a:pt x="27981" y="35405"/>
                      <a:pt x="28001" y="35390"/>
                    </a:cubicBezTo>
                    <a:cubicBezTo>
                      <a:pt x="28035" y="35344"/>
                      <a:pt x="28081" y="35293"/>
                      <a:pt x="28127" y="35236"/>
                    </a:cubicBezTo>
                    <a:lnTo>
                      <a:pt x="28193" y="35147"/>
                    </a:lnTo>
                    <a:lnTo>
                      <a:pt x="28250" y="35074"/>
                    </a:lnTo>
                    <a:cubicBezTo>
                      <a:pt x="28320" y="34997"/>
                      <a:pt x="28382" y="34912"/>
                      <a:pt x="28448" y="34827"/>
                    </a:cubicBezTo>
                    <a:cubicBezTo>
                      <a:pt x="28486" y="34777"/>
                      <a:pt x="28521" y="34727"/>
                      <a:pt x="28556" y="34681"/>
                    </a:cubicBezTo>
                    <a:cubicBezTo>
                      <a:pt x="28602" y="34627"/>
                      <a:pt x="28636" y="34565"/>
                      <a:pt x="28679" y="34511"/>
                    </a:cubicBezTo>
                    <a:cubicBezTo>
                      <a:pt x="28725" y="34453"/>
                      <a:pt x="28768" y="34391"/>
                      <a:pt x="28802" y="34334"/>
                    </a:cubicBezTo>
                    <a:lnTo>
                      <a:pt x="28864" y="34257"/>
                    </a:lnTo>
                    <a:lnTo>
                      <a:pt x="28883" y="34222"/>
                    </a:lnTo>
                    <a:cubicBezTo>
                      <a:pt x="28987" y="34064"/>
                      <a:pt x="29088" y="33905"/>
                      <a:pt x="29188" y="33748"/>
                    </a:cubicBezTo>
                    <a:cubicBezTo>
                      <a:pt x="29218" y="33705"/>
                      <a:pt x="29245" y="33659"/>
                      <a:pt x="29268" y="33617"/>
                    </a:cubicBezTo>
                    <a:lnTo>
                      <a:pt x="29311" y="33547"/>
                    </a:lnTo>
                    <a:cubicBezTo>
                      <a:pt x="29357" y="33482"/>
                      <a:pt x="29396" y="33412"/>
                      <a:pt x="29435" y="33343"/>
                    </a:cubicBezTo>
                    <a:lnTo>
                      <a:pt x="29469" y="33285"/>
                    </a:lnTo>
                    <a:cubicBezTo>
                      <a:pt x="29515" y="33197"/>
                      <a:pt x="29558" y="33104"/>
                      <a:pt x="29611" y="33012"/>
                    </a:cubicBezTo>
                    <a:cubicBezTo>
                      <a:pt x="29661" y="32926"/>
                      <a:pt x="29708" y="32830"/>
                      <a:pt x="29759" y="32741"/>
                    </a:cubicBezTo>
                    <a:lnTo>
                      <a:pt x="29762" y="32738"/>
                    </a:lnTo>
                    <a:cubicBezTo>
                      <a:pt x="29843" y="32572"/>
                      <a:pt x="29920" y="32410"/>
                      <a:pt x="29997" y="32248"/>
                    </a:cubicBezTo>
                    <a:cubicBezTo>
                      <a:pt x="30086" y="32060"/>
                      <a:pt x="30170" y="31859"/>
                      <a:pt x="30252" y="31662"/>
                    </a:cubicBezTo>
                    <a:cubicBezTo>
                      <a:pt x="30321" y="31492"/>
                      <a:pt x="30387" y="31323"/>
                      <a:pt x="30448" y="31149"/>
                    </a:cubicBezTo>
                    <a:cubicBezTo>
                      <a:pt x="30526" y="30945"/>
                      <a:pt x="30595" y="30736"/>
                      <a:pt x="30661" y="30528"/>
                    </a:cubicBezTo>
                    <a:lnTo>
                      <a:pt x="30664" y="30525"/>
                    </a:lnTo>
                    <a:cubicBezTo>
                      <a:pt x="30699" y="30389"/>
                      <a:pt x="30749" y="30255"/>
                      <a:pt x="30784" y="30128"/>
                    </a:cubicBezTo>
                    <a:cubicBezTo>
                      <a:pt x="30795" y="30081"/>
                      <a:pt x="30803" y="30039"/>
                      <a:pt x="30814" y="29993"/>
                    </a:cubicBezTo>
                    <a:cubicBezTo>
                      <a:pt x="30841" y="29893"/>
                      <a:pt x="30876" y="29781"/>
                      <a:pt x="30899" y="29672"/>
                    </a:cubicBezTo>
                    <a:cubicBezTo>
                      <a:pt x="30934" y="29561"/>
                      <a:pt x="30957" y="29449"/>
                      <a:pt x="30980" y="29341"/>
                    </a:cubicBezTo>
                    <a:lnTo>
                      <a:pt x="30996" y="29279"/>
                    </a:lnTo>
                    <a:cubicBezTo>
                      <a:pt x="31026" y="29129"/>
                      <a:pt x="31065" y="28971"/>
                      <a:pt x="31096" y="28813"/>
                    </a:cubicBezTo>
                    <a:cubicBezTo>
                      <a:pt x="31138" y="28574"/>
                      <a:pt x="31177" y="28335"/>
                      <a:pt x="31216" y="28096"/>
                    </a:cubicBezTo>
                    <a:lnTo>
                      <a:pt x="31220" y="28088"/>
                    </a:lnTo>
                    <a:lnTo>
                      <a:pt x="31239" y="27976"/>
                    </a:lnTo>
                    <a:cubicBezTo>
                      <a:pt x="31254" y="27838"/>
                      <a:pt x="31273" y="27711"/>
                      <a:pt x="31289" y="27580"/>
                    </a:cubicBezTo>
                    <a:cubicBezTo>
                      <a:pt x="31319" y="27298"/>
                      <a:pt x="31350" y="27021"/>
                      <a:pt x="31366" y="26754"/>
                    </a:cubicBezTo>
                    <a:lnTo>
                      <a:pt x="31378" y="26628"/>
                    </a:lnTo>
                    <a:cubicBezTo>
                      <a:pt x="31389" y="26527"/>
                      <a:pt x="31396" y="26416"/>
                      <a:pt x="31405" y="26311"/>
                    </a:cubicBezTo>
                    <a:cubicBezTo>
                      <a:pt x="31412" y="26099"/>
                      <a:pt x="31424" y="25891"/>
                      <a:pt x="31431" y="25679"/>
                    </a:cubicBezTo>
                    <a:cubicBezTo>
                      <a:pt x="31435" y="25467"/>
                      <a:pt x="31439" y="25251"/>
                      <a:pt x="31439" y="25035"/>
                    </a:cubicBezTo>
                    <a:lnTo>
                      <a:pt x="31439" y="25019"/>
                    </a:lnTo>
                    <a:lnTo>
                      <a:pt x="31442" y="24985"/>
                    </a:lnTo>
                    <a:cubicBezTo>
                      <a:pt x="31439" y="24858"/>
                      <a:pt x="31439" y="24742"/>
                      <a:pt x="31431" y="24630"/>
                    </a:cubicBezTo>
                    <a:lnTo>
                      <a:pt x="31431" y="24484"/>
                    </a:lnTo>
                    <a:lnTo>
                      <a:pt x="31431" y="24314"/>
                    </a:lnTo>
                    <a:cubicBezTo>
                      <a:pt x="31431" y="24245"/>
                      <a:pt x="31428" y="24172"/>
                      <a:pt x="31424" y="24098"/>
                    </a:cubicBezTo>
                    <a:cubicBezTo>
                      <a:pt x="31428" y="24025"/>
                      <a:pt x="31424" y="23964"/>
                      <a:pt x="31419" y="23890"/>
                    </a:cubicBezTo>
                    <a:cubicBezTo>
                      <a:pt x="31419" y="23813"/>
                      <a:pt x="31412" y="23747"/>
                      <a:pt x="31405" y="23674"/>
                    </a:cubicBezTo>
                    <a:lnTo>
                      <a:pt x="31401" y="23594"/>
                    </a:lnTo>
                    <a:lnTo>
                      <a:pt x="31393" y="23512"/>
                    </a:lnTo>
                    <a:cubicBezTo>
                      <a:pt x="31385" y="23404"/>
                      <a:pt x="31381" y="23304"/>
                      <a:pt x="31373" y="23200"/>
                    </a:cubicBezTo>
                    <a:cubicBezTo>
                      <a:pt x="31362" y="23092"/>
                      <a:pt x="31358" y="22996"/>
                      <a:pt x="31355" y="22895"/>
                    </a:cubicBezTo>
                    <a:lnTo>
                      <a:pt x="31346" y="22891"/>
                    </a:lnTo>
                    <a:lnTo>
                      <a:pt x="31343" y="22857"/>
                    </a:lnTo>
                    <a:cubicBezTo>
                      <a:pt x="31277" y="22171"/>
                      <a:pt x="31177" y="21573"/>
                      <a:pt x="31061" y="21037"/>
                    </a:cubicBezTo>
                    <a:cubicBezTo>
                      <a:pt x="31019" y="20856"/>
                      <a:pt x="30980" y="20679"/>
                      <a:pt x="30938" y="20517"/>
                    </a:cubicBezTo>
                    <a:cubicBezTo>
                      <a:pt x="30892" y="20351"/>
                      <a:pt x="30853" y="20189"/>
                      <a:pt x="30807" y="20032"/>
                    </a:cubicBezTo>
                    <a:cubicBezTo>
                      <a:pt x="30675" y="19564"/>
                      <a:pt x="30529" y="19148"/>
                      <a:pt x="30398" y="18747"/>
                    </a:cubicBezTo>
                    <a:cubicBezTo>
                      <a:pt x="30305" y="18454"/>
                      <a:pt x="30213" y="18176"/>
                      <a:pt x="30117" y="17884"/>
                    </a:cubicBezTo>
                    <a:cubicBezTo>
                      <a:pt x="30078" y="17737"/>
                      <a:pt x="30036" y="17595"/>
                      <a:pt x="30001" y="17445"/>
                    </a:cubicBezTo>
                    <a:cubicBezTo>
                      <a:pt x="29793" y="16692"/>
                      <a:pt x="29650" y="15860"/>
                      <a:pt x="29600" y="14673"/>
                    </a:cubicBezTo>
                    <a:lnTo>
                      <a:pt x="29604" y="14646"/>
                    </a:lnTo>
                    <a:lnTo>
                      <a:pt x="29600" y="14611"/>
                    </a:lnTo>
                    <a:cubicBezTo>
                      <a:pt x="29588" y="14418"/>
                      <a:pt x="29569" y="14237"/>
                      <a:pt x="29569" y="14087"/>
                    </a:cubicBezTo>
                    <a:cubicBezTo>
                      <a:pt x="29569" y="13536"/>
                      <a:pt x="29638" y="12977"/>
                      <a:pt x="29766" y="12410"/>
                    </a:cubicBezTo>
                    <a:cubicBezTo>
                      <a:pt x="29843" y="12066"/>
                      <a:pt x="29935" y="11728"/>
                      <a:pt x="30051" y="11392"/>
                    </a:cubicBezTo>
                    <a:cubicBezTo>
                      <a:pt x="30136" y="11153"/>
                      <a:pt x="30221" y="10925"/>
                      <a:pt x="30321" y="10698"/>
                    </a:cubicBezTo>
                    <a:cubicBezTo>
                      <a:pt x="30791" y="9618"/>
                      <a:pt x="31447" y="8632"/>
                      <a:pt x="32210" y="7906"/>
                    </a:cubicBezTo>
                    <a:cubicBezTo>
                      <a:pt x="32519" y="7614"/>
                      <a:pt x="32850" y="7363"/>
                      <a:pt x="33189" y="7166"/>
                    </a:cubicBezTo>
                    <a:cubicBezTo>
                      <a:pt x="33513" y="6974"/>
                      <a:pt x="33841" y="6847"/>
                      <a:pt x="34141" y="6781"/>
                    </a:cubicBezTo>
                    <a:cubicBezTo>
                      <a:pt x="34311" y="6750"/>
                      <a:pt x="34481" y="6731"/>
                      <a:pt x="34639" y="6731"/>
                    </a:cubicBezTo>
                    <a:lnTo>
                      <a:pt x="34750" y="6731"/>
                    </a:lnTo>
                    <a:cubicBezTo>
                      <a:pt x="35031" y="6754"/>
                      <a:pt x="35294" y="6827"/>
                      <a:pt x="35530" y="6961"/>
                    </a:cubicBezTo>
                    <a:lnTo>
                      <a:pt x="35530" y="6961"/>
                    </a:lnTo>
                    <a:lnTo>
                      <a:pt x="24033" y="320"/>
                    </a:lnTo>
                    <a:cubicBezTo>
                      <a:pt x="23848" y="216"/>
                      <a:pt x="23660" y="127"/>
                      <a:pt x="23459" y="73"/>
                    </a:cubicBezTo>
                    <a:cubicBezTo>
                      <a:pt x="23393" y="54"/>
                      <a:pt x="23324" y="35"/>
                      <a:pt x="23254" y="27"/>
                    </a:cubicBezTo>
                    <a:cubicBezTo>
                      <a:pt x="23154" y="8"/>
                      <a:pt x="23054" y="0"/>
                      <a:pt x="22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4312225" y="3299580"/>
                <a:ext cx="201486" cy="224263"/>
              </a:xfrm>
              <a:custGeom>
                <a:rect b="b" l="l" r="r" t="t"/>
                <a:pathLst>
                  <a:path extrusionOk="0" h="15256" w="13934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7"/>
              <p:cNvSpPr/>
              <p:nvPr/>
            </p:nvSpPr>
            <p:spPr>
              <a:xfrm>
                <a:off x="4599526" y="2682154"/>
                <a:ext cx="398416" cy="215396"/>
              </a:xfrm>
              <a:custGeom>
                <a:rect b="b" l="l" r="r" t="t"/>
                <a:pathLst>
                  <a:path extrusionOk="0" h="14896" w="27553">
                    <a:moveTo>
                      <a:pt x="27545" y="7274"/>
                    </a:moveTo>
                    <a:lnTo>
                      <a:pt x="27553" y="7278"/>
                    </a:lnTo>
                    <a:cubicBezTo>
                      <a:pt x="27550" y="7277"/>
                      <a:pt x="27547" y="7275"/>
                      <a:pt x="27545" y="7274"/>
                    </a:cubicBezTo>
                    <a:close/>
                    <a:moveTo>
                      <a:pt x="14755" y="1"/>
                    </a:moveTo>
                    <a:cubicBezTo>
                      <a:pt x="14582" y="1"/>
                      <a:pt x="14386" y="21"/>
                      <a:pt x="14171" y="69"/>
                    </a:cubicBezTo>
                    <a:cubicBezTo>
                      <a:pt x="14091" y="92"/>
                      <a:pt x="14009" y="108"/>
                      <a:pt x="13921" y="131"/>
                    </a:cubicBezTo>
                    <a:cubicBezTo>
                      <a:pt x="13285" y="297"/>
                      <a:pt x="12483" y="628"/>
                      <a:pt x="11504" y="1137"/>
                    </a:cubicBezTo>
                    <a:cubicBezTo>
                      <a:pt x="11285" y="1245"/>
                      <a:pt x="11068" y="1364"/>
                      <a:pt x="10837" y="1488"/>
                    </a:cubicBezTo>
                    <a:cubicBezTo>
                      <a:pt x="10552" y="1646"/>
                      <a:pt x="10247" y="1812"/>
                      <a:pt x="9935" y="1992"/>
                    </a:cubicBezTo>
                    <a:lnTo>
                      <a:pt x="7618" y="3330"/>
                    </a:lnTo>
                    <a:lnTo>
                      <a:pt x="5024" y="4830"/>
                    </a:lnTo>
                    <a:lnTo>
                      <a:pt x="1" y="7725"/>
                    </a:lnTo>
                    <a:lnTo>
                      <a:pt x="12248" y="14896"/>
                    </a:lnTo>
                    <a:lnTo>
                      <a:pt x="17267" y="12008"/>
                    </a:lnTo>
                    <a:lnTo>
                      <a:pt x="19866" y="10505"/>
                    </a:lnTo>
                    <a:lnTo>
                      <a:pt x="22183" y="9163"/>
                    </a:lnTo>
                    <a:cubicBezTo>
                      <a:pt x="23906" y="8168"/>
                      <a:pt x="25224" y="7544"/>
                      <a:pt x="26169" y="7298"/>
                    </a:cubicBezTo>
                    <a:cubicBezTo>
                      <a:pt x="26338" y="7248"/>
                      <a:pt x="26496" y="7216"/>
                      <a:pt x="26647" y="7193"/>
                    </a:cubicBezTo>
                    <a:cubicBezTo>
                      <a:pt x="26777" y="7173"/>
                      <a:pt x="26896" y="7162"/>
                      <a:pt x="27005" y="7162"/>
                    </a:cubicBezTo>
                    <a:cubicBezTo>
                      <a:pt x="27080" y="7162"/>
                      <a:pt x="27151" y="7167"/>
                      <a:pt x="27217" y="7178"/>
                    </a:cubicBezTo>
                    <a:lnTo>
                      <a:pt x="27225" y="7182"/>
                    </a:lnTo>
                    <a:cubicBezTo>
                      <a:pt x="27298" y="7186"/>
                      <a:pt x="27360" y="7197"/>
                      <a:pt x="27418" y="7220"/>
                    </a:cubicBezTo>
                    <a:cubicBezTo>
                      <a:pt x="27461" y="7235"/>
                      <a:pt x="27507" y="7253"/>
                      <a:pt x="27545" y="7274"/>
                    </a:cubicBezTo>
                    <a:lnTo>
                      <a:pt x="27545" y="7274"/>
                    </a:lnTo>
                    <a:lnTo>
                      <a:pt x="15317" y="211"/>
                    </a:lnTo>
                    <a:cubicBezTo>
                      <a:pt x="15201" y="147"/>
                      <a:pt x="15120" y="31"/>
                      <a:pt x="14970" y="12"/>
                    </a:cubicBezTo>
                    <a:cubicBezTo>
                      <a:pt x="14903" y="5"/>
                      <a:pt x="14831" y="1"/>
                      <a:pt x="147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>
                <a:off x="4982500" y="2432650"/>
                <a:ext cx="421758" cy="680574"/>
              </a:xfrm>
              <a:custGeom>
                <a:rect b="b" l="l" r="r" t="t"/>
                <a:pathLst>
                  <a:path extrusionOk="0" h="47066" w="29304">
                    <a:moveTo>
                      <a:pt x="17012" y="1"/>
                    </a:moveTo>
                    <a:lnTo>
                      <a:pt x="7132" y="5657"/>
                    </a:lnTo>
                    <a:cubicBezTo>
                      <a:pt x="1084" y="9153"/>
                      <a:pt x="1084" y="10719"/>
                      <a:pt x="1084" y="13567"/>
                    </a:cubicBezTo>
                    <a:cubicBezTo>
                      <a:pt x="1087" y="15742"/>
                      <a:pt x="1449" y="16829"/>
                      <a:pt x="1874" y="18082"/>
                    </a:cubicBezTo>
                    <a:cubicBezTo>
                      <a:pt x="2310" y="19396"/>
                      <a:pt x="2814" y="20880"/>
                      <a:pt x="2918" y="23510"/>
                    </a:cubicBezTo>
                    <a:cubicBezTo>
                      <a:pt x="2938" y="23799"/>
                      <a:pt x="2957" y="24138"/>
                      <a:pt x="2961" y="24473"/>
                    </a:cubicBezTo>
                    <a:cubicBezTo>
                      <a:pt x="2957" y="26771"/>
                      <a:pt x="2374" y="29223"/>
                      <a:pt x="1396" y="31486"/>
                    </a:cubicBezTo>
                    <a:lnTo>
                      <a:pt x="1392" y="31494"/>
                    </a:lnTo>
                    <a:cubicBezTo>
                      <a:pt x="1299" y="31906"/>
                      <a:pt x="1199" y="32326"/>
                      <a:pt x="1091" y="32754"/>
                    </a:cubicBezTo>
                    <a:cubicBezTo>
                      <a:pt x="926" y="33444"/>
                      <a:pt x="778" y="34088"/>
                      <a:pt x="640" y="34728"/>
                    </a:cubicBezTo>
                    <a:cubicBezTo>
                      <a:pt x="616" y="34871"/>
                      <a:pt x="586" y="35021"/>
                      <a:pt x="552" y="35179"/>
                    </a:cubicBezTo>
                    <a:cubicBezTo>
                      <a:pt x="493" y="35472"/>
                      <a:pt x="436" y="35777"/>
                      <a:pt x="390" y="36085"/>
                    </a:cubicBezTo>
                    <a:cubicBezTo>
                      <a:pt x="332" y="36413"/>
                      <a:pt x="278" y="36767"/>
                      <a:pt x="235" y="37125"/>
                    </a:cubicBezTo>
                    <a:cubicBezTo>
                      <a:pt x="212" y="37299"/>
                      <a:pt x="193" y="37465"/>
                      <a:pt x="173" y="37639"/>
                    </a:cubicBezTo>
                    <a:cubicBezTo>
                      <a:pt x="108" y="38236"/>
                      <a:pt x="77" y="38796"/>
                      <a:pt x="54" y="39354"/>
                    </a:cubicBezTo>
                    <a:cubicBezTo>
                      <a:pt x="50" y="39369"/>
                      <a:pt x="47" y="39377"/>
                      <a:pt x="47" y="39397"/>
                    </a:cubicBezTo>
                    <a:cubicBezTo>
                      <a:pt x="15" y="39759"/>
                      <a:pt x="0" y="40086"/>
                      <a:pt x="4" y="40406"/>
                    </a:cubicBezTo>
                    <a:cubicBezTo>
                      <a:pt x="0" y="42758"/>
                      <a:pt x="621" y="44689"/>
                      <a:pt x="1746" y="45854"/>
                    </a:cubicBezTo>
                    <a:cubicBezTo>
                      <a:pt x="2525" y="46659"/>
                      <a:pt x="3501" y="47066"/>
                      <a:pt x="4589" y="47066"/>
                    </a:cubicBezTo>
                    <a:cubicBezTo>
                      <a:pt x="5528" y="47066"/>
                      <a:pt x="6551" y="46764"/>
                      <a:pt x="7602" y="46155"/>
                    </a:cubicBezTo>
                    <a:cubicBezTo>
                      <a:pt x="11797" y="43745"/>
                      <a:pt x="15205" y="37226"/>
                      <a:pt x="15197" y="31644"/>
                    </a:cubicBezTo>
                    <a:cubicBezTo>
                      <a:pt x="15205" y="31312"/>
                      <a:pt x="15185" y="30973"/>
                      <a:pt x="15166" y="30684"/>
                    </a:cubicBezTo>
                    <a:cubicBezTo>
                      <a:pt x="15058" y="28055"/>
                      <a:pt x="14553" y="26571"/>
                      <a:pt x="14117" y="25252"/>
                    </a:cubicBezTo>
                    <a:cubicBezTo>
                      <a:pt x="13694" y="23999"/>
                      <a:pt x="13327" y="22920"/>
                      <a:pt x="13327" y="20738"/>
                    </a:cubicBezTo>
                    <a:cubicBezTo>
                      <a:pt x="13331" y="17893"/>
                      <a:pt x="13331" y="16324"/>
                      <a:pt x="19380" y="12827"/>
                    </a:cubicBezTo>
                    <a:lnTo>
                      <a:pt x="29303" y="7098"/>
                    </a:lnTo>
                    <a:lnTo>
                      <a:pt x="170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7"/>
              <p:cNvSpPr/>
              <p:nvPr/>
            </p:nvSpPr>
            <p:spPr>
              <a:xfrm>
                <a:off x="4599526" y="2140072"/>
                <a:ext cx="464918" cy="680806"/>
              </a:xfrm>
              <a:custGeom>
                <a:rect b="b" l="l" r="r" t="t"/>
                <a:pathLst>
                  <a:path extrusionOk="0" h="47082" w="32152">
                    <a:moveTo>
                      <a:pt x="27565" y="0"/>
                    </a:moveTo>
                    <a:cubicBezTo>
                      <a:pt x="26641" y="0"/>
                      <a:pt x="25622" y="293"/>
                      <a:pt x="24553" y="912"/>
                    </a:cubicBezTo>
                    <a:cubicBezTo>
                      <a:pt x="24291" y="1055"/>
                      <a:pt x="24030" y="1229"/>
                      <a:pt x="23806" y="1391"/>
                    </a:cubicBezTo>
                    <a:cubicBezTo>
                      <a:pt x="21797" y="2693"/>
                      <a:pt x="20467" y="4124"/>
                      <a:pt x="19288" y="5389"/>
                    </a:cubicBezTo>
                    <a:cubicBezTo>
                      <a:pt x="18890" y="5816"/>
                      <a:pt x="18512" y="6229"/>
                      <a:pt x="18115" y="6618"/>
                    </a:cubicBezTo>
                    <a:cubicBezTo>
                      <a:pt x="18219" y="6517"/>
                      <a:pt x="18327" y="6417"/>
                      <a:pt x="18424" y="6309"/>
                    </a:cubicBezTo>
                    <a:lnTo>
                      <a:pt x="18424" y="6309"/>
                    </a:lnTo>
                    <a:cubicBezTo>
                      <a:pt x="18339" y="6514"/>
                      <a:pt x="18258" y="6722"/>
                      <a:pt x="18162" y="6930"/>
                    </a:cubicBezTo>
                    <a:cubicBezTo>
                      <a:pt x="16712" y="10107"/>
                      <a:pt x="14573" y="12686"/>
                      <a:pt x="12302" y="14001"/>
                    </a:cubicBezTo>
                    <a:cubicBezTo>
                      <a:pt x="12078" y="14132"/>
                      <a:pt x="11847" y="14243"/>
                      <a:pt x="11581" y="14355"/>
                    </a:cubicBezTo>
                    <a:cubicBezTo>
                      <a:pt x="11566" y="14367"/>
                      <a:pt x="11543" y="14378"/>
                      <a:pt x="11527" y="14386"/>
                    </a:cubicBezTo>
                    <a:cubicBezTo>
                      <a:pt x="11118" y="14598"/>
                      <a:pt x="10710" y="14780"/>
                      <a:pt x="10294" y="14929"/>
                    </a:cubicBezTo>
                    <a:cubicBezTo>
                      <a:pt x="10182" y="14976"/>
                      <a:pt x="10073" y="15015"/>
                      <a:pt x="9970" y="15045"/>
                    </a:cubicBezTo>
                    <a:cubicBezTo>
                      <a:pt x="9700" y="15138"/>
                      <a:pt x="9453" y="15207"/>
                      <a:pt x="9214" y="15273"/>
                    </a:cubicBezTo>
                    <a:cubicBezTo>
                      <a:pt x="9009" y="15319"/>
                      <a:pt x="8821" y="15362"/>
                      <a:pt x="8632" y="15399"/>
                    </a:cubicBezTo>
                    <a:cubicBezTo>
                      <a:pt x="8520" y="15419"/>
                      <a:pt x="8412" y="15435"/>
                      <a:pt x="8301" y="15454"/>
                    </a:cubicBezTo>
                    <a:cubicBezTo>
                      <a:pt x="7884" y="15515"/>
                      <a:pt x="7475" y="15558"/>
                      <a:pt x="7040" y="15593"/>
                    </a:cubicBezTo>
                    <a:cubicBezTo>
                      <a:pt x="5914" y="15682"/>
                      <a:pt x="4942" y="15755"/>
                      <a:pt x="3312" y="16699"/>
                    </a:cubicBezTo>
                    <a:cubicBezTo>
                      <a:pt x="1449" y="17767"/>
                      <a:pt x="806" y="18484"/>
                      <a:pt x="378" y="20847"/>
                    </a:cubicBezTo>
                    <a:cubicBezTo>
                      <a:pt x="124" y="22258"/>
                      <a:pt x="4" y="24166"/>
                      <a:pt x="8" y="26660"/>
                    </a:cubicBezTo>
                    <a:lnTo>
                      <a:pt x="4" y="30890"/>
                    </a:lnTo>
                    <a:lnTo>
                      <a:pt x="1" y="35389"/>
                    </a:lnTo>
                    <a:lnTo>
                      <a:pt x="1" y="39911"/>
                    </a:lnTo>
                    <a:lnTo>
                      <a:pt x="12248" y="47081"/>
                    </a:lnTo>
                    <a:lnTo>
                      <a:pt x="12244" y="42555"/>
                    </a:lnTo>
                    <a:lnTo>
                      <a:pt x="12248" y="42559"/>
                    </a:lnTo>
                    <a:lnTo>
                      <a:pt x="12248" y="38064"/>
                    </a:lnTo>
                    <a:lnTo>
                      <a:pt x="12244" y="33835"/>
                    </a:lnTo>
                    <a:cubicBezTo>
                      <a:pt x="12244" y="31333"/>
                      <a:pt x="12372" y="29429"/>
                      <a:pt x="12626" y="28018"/>
                    </a:cubicBezTo>
                    <a:cubicBezTo>
                      <a:pt x="13046" y="25651"/>
                      <a:pt x="13698" y="24941"/>
                      <a:pt x="15559" y="23870"/>
                    </a:cubicBezTo>
                    <a:cubicBezTo>
                      <a:pt x="17187" y="22925"/>
                      <a:pt x="18158" y="22852"/>
                      <a:pt x="19283" y="22767"/>
                    </a:cubicBezTo>
                    <a:cubicBezTo>
                      <a:pt x="19719" y="22737"/>
                      <a:pt x="20132" y="22686"/>
                      <a:pt x="20544" y="22625"/>
                    </a:cubicBezTo>
                    <a:cubicBezTo>
                      <a:pt x="20652" y="22609"/>
                      <a:pt x="20768" y="22589"/>
                      <a:pt x="20879" y="22570"/>
                    </a:cubicBezTo>
                    <a:cubicBezTo>
                      <a:pt x="21069" y="22536"/>
                      <a:pt x="21254" y="22493"/>
                      <a:pt x="21454" y="22440"/>
                    </a:cubicBezTo>
                    <a:cubicBezTo>
                      <a:pt x="21693" y="22385"/>
                      <a:pt x="21943" y="22312"/>
                      <a:pt x="22213" y="22223"/>
                    </a:cubicBezTo>
                    <a:lnTo>
                      <a:pt x="22533" y="22107"/>
                    </a:lnTo>
                    <a:cubicBezTo>
                      <a:pt x="22953" y="21945"/>
                      <a:pt x="23354" y="21769"/>
                      <a:pt x="23770" y="21557"/>
                    </a:cubicBezTo>
                    <a:cubicBezTo>
                      <a:pt x="23790" y="21549"/>
                      <a:pt x="23813" y="21541"/>
                      <a:pt x="23825" y="21529"/>
                    </a:cubicBezTo>
                    <a:cubicBezTo>
                      <a:pt x="24087" y="21422"/>
                      <a:pt x="24326" y="21302"/>
                      <a:pt x="24546" y="21175"/>
                    </a:cubicBezTo>
                    <a:cubicBezTo>
                      <a:pt x="26820" y="19856"/>
                      <a:pt x="28956" y="17285"/>
                      <a:pt x="30405" y="14100"/>
                    </a:cubicBezTo>
                    <a:cubicBezTo>
                      <a:pt x="31531" y="11645"/>
                      <a:pt x="32148" y="9001"/>
                      <a:pt x="32148" y="6645"/>
                    </a:cubicBezTo>
                    <a:cubicBezTo>
                      <a:pt x="32151" y="2491"/>
                      <a:pt x="30260" y="0"/>
                      <a:pt x="27565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7"/>
              <p:cNvSpPr/>
              <p:nvPr/>
            </p:nvSpPr>
            <p:spPr>
              <a:xfrm>
                <a:off x="4598905" y="1881366"/>
                <a:ext cx="193966" cy="392343"/>
              </a:xfrm>
              <a:custGeom>
                <a:rect b="b" l="l" r="r" t="t"/>
                <a:pathLst>
                  <a:path extrusionOk="0" h="27133" w="13414">
                    <a:moveTo>
                      <a:pt x="1" y="1"/>
                    </a:moveTo>
                    <a:lnTo>
                      <a:pt x="47" y="13166"/>
                    </a:lnTo>
                    <a:cubicBezTo>
                      <a:pt x="47" y="17750"/>
                      <a:pt x="382" y="19578"/>
                      <a:pt x="1099" y="20017"/>
                    </a:cubicBezTo>
                    <a:lnTo>
                      <a:pt x="13409" y="27133"/>
                    </a:lnTo>
                    <a:lnTo>
                      <a:pt x="13413" y="27126"/>
                    </a:lnTo>
                    <a:cubicBezTo>
                      <a:pt x="12677" y="26717"/>
                      <a:pt x="12291" y="24967"/>
                      <a:pt x="12294" y="20336"/>
                    </a:cubicBez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7"/>
              <p:cNvSpPr/>
              <p:nvPr/>
            </p:nvSpPr>
            <p:spPr>
              <a:xfrm>
                <a:off x="4887058" y="2701879"/>
                <a:ext cx="178957" cy="324237"/>
              </a:xfrm>
              <a:custGeom>
                <a:rect b="b" l="l" r="r" t="t"/>
                <a:pathLst>
                  <a:path extrusionOk="0" h="22423" w="12376">
                    <a:moveTo>
                      <a:pt x="8775" y="0"/>
                    </a:moveTo>
                    <a:cubicBezTo>
                      <a:pt x="8741" y="4"/>
                      <a:pt x="8702" y="4"/>
                      <a:pt x="8667" y="4"/>
                    </a:cubicBezTo>
                    <a:cubicBezTo>
                      <a:pt x="8532" y="4"/>
                      <a:pt x="8394" y="20"/>
                      <a:pt x="8262" y="35"/>
                    </a:cubicBezTo>
                    <a:cubicBezTo>
                      <a:pt x="8147" y="47"/>
                      <a:pt x="8031" y="62"/>
                      <a:pt x="7912" y="82"/>
                    </a:cubicBezTo>
                    <a:cubicBezTo>
                      <a:pt x="7780" y="105"/>
                      <a:pt x="7650" y="135"/>
                      <a:pt x="7522" y="170"/>
                    </a:cubicBezTo>
                    <a:lnTo>
                      <a:pt x="7461" y="182"/>
                    </a:lnTo>
                    <a:cubicBezTo>
                      <a:pt x="7349" y="201"/>
                      <a:pt x="7237" y="232"/>
                      <a:pt x="7125" y="267"/>
                    </a:cubicBezTo>
                    <a:cubicBezTo>
                      <a:pt x="7033" y="290"/>
                      <a:pt x="6947" y="317"/>
                      <a:pt x="6855" y="347"/>
                    </a:cubicBezTo>
                    <a:lnTo>
                      <a:pt x="6774" y="379"/>
                    </a:lnTo>
                    <a:cubicBezTo>
                      <a:pt x="6150" y="575"/>
                      <a:pt x="5487" y="856"/>
                      <a:pt x="4732" y="1222"/>
                    </a:cubicBezTo>
                    <a:lnTo>
                      <a:pt x="4673" y="1249"/>
                    </a:lnTo>
                    <a:lnTo>
                      <a:pt x="4654" y="1258"/>
                    </a:lnTo>
                    <a:lnTo>
                      <a:pt x="4634" y="1265"/>
                    </a:lnTo>
                    <a:lnTo>
                      <a:pt x="2534" y="2391"/>
                    </a:lnTo>
                    <a:lnTo>
                      <a:pt x="2506" y="2410"/>
                    </a:lnTo>
                    <a:lnTo>
                      <a:pt x="2442" y="2441"/>
                    </a:lnTo>
                    <a:lnTo>
                      <a:pt x="2341" y="2498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079" y="2649"/>
                      <a:pt x="2079" y="2649"/>
                      <a:pt x="2079" y="2649"/>
                    </a:cubicBezTo>
                    <a:lnTo>
                      <a:pt x="1" y="3852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123" y="2675"/>
                      <a:pt x="4665" y="4142"/>
                      <a:pt x="6335" y="5105"/>
                    </a:cubicBezTo>
                    <a:cubicBezTo>
                      <a:pt x="7152" y="5578"/>
                      <a:pt x="7762" y="5930"/>
                      <a:pt x="7769" y="5934"/>
                    </a:cubicBezTo>
                    <a:cubicBezTo>
                      <a:pt x="7985" y="6060"/>
                      <a:pt x="8135" y="6288"/>
                      <a:pt x="8232" y="6666"/>
                    </a:cubicBezTo>
                    <a:cubicBezTo>
                      <a:pt x="8351" y="7113"/>
                      <a:pt x="8394" y="7772"/>
                      <a:pt x="8397" y="8729"/>
                    </a:cubicBezTo>
                    <a:cubicBezTo>
                      <a:pt x="8394" y="10899"/>
                      <a:pt x="8027" y="12407"/>
                      <a:pt x="7611" y="14145"/>
                    </a:cubicBezTo>
                    <a:cubicBezTo>
                      <a:pt x="7557" y="14357"/>
                      <a:pt x="7507" y="14565"/>
                      <a:pt x="7456" y="14773"/>
                    </a:cubicBezTo>
                    <a:cubicBezTo>
                      <a:pt x="7445" y="14827"/>
                      <a:pt x="7433" y="14882"/>
                      <a:pt x="7418" y="14932"/>
                    </a:cubicBezTo>
                    <a:cubicBezTo>
                      <a:pt x="7326" y="15332"/>
                      <a:pt x="7237" y="15722"/>
                      <a:pt x="7156" y="16111"/>
                    </a:cubicBezTo>
                    <a:cubicBezTo>
                      <a:pt x="7129" y="16254"/>
                      <a:pt x="7098" y="16404"/>
                      <a:pt x="7063" y="16562"/>
                    </a:cubicBezTo>
                    <a:cubicBezTo>
                      <a:pt x="7017" y="16805"/>
                      <a:pt x="6971" y="17060"/>
                      <a:pt x="6929" y="17318"/>
                    </a:cubicBezTo>
                    <a:cubicBezTo>
                      <a:pt x="6921" y="17368"/>
                      <a:pt x="6913" y="17418"/>
                      <a:pt x="6906" y="17468"/>
                    </a:cubicBezTo>
                    <a:cubicBezTo>
                      <a:pt x="6897" y="17510"/>
                      <a:pt x="6890" y="17553"/>
                      <a:pt x="6883" y="17599"/>
                    </a:cubicBezTo>
                    <a:cubicBezTo>
                      <a:pt x="6836" y="17869"/>
                      <a:pt x="6794" y="18154"/>
                      <a:pt x="6759" y="18451"/>
                    </a:cubicBezTo>
                    <a:cubicBezTo>
                      <a:pt x="6755" y="18471"/>
                      <a:pt x="6755" y="18490"/>
                      <a:pt x="6751" y="18508"/>
                    </a:cubicBezTo>
                    <a:cubicBezTo>
                      <a:pt x="6736" y="18647"/>
                      <a:pt x="6721" y="18791"/>
                      <a:pt x="6701" y="18933"/>
                    </a:cubicBezTo>
                    <a:cubicBezTo>
                      <a:pt x="6698" y="18948"/>
                      <a:pt x="6698" y="18960"/>
                      <a:pt x="6693" y="18976"/>
                    </a:cubicBezTo>
                    <a:cubicBezTo>
                      <a:pt x="6693" y="18991"/>
                      <a:pt x="6689" y="19006"/>
                      <a:pt x="6689" y="19022"/>
                    </a:cubicBezTo>
                    <a:cubicBezTo>
                      <a:pt x="6670" y="19176"/>
                      <a:pt x="6659" y="19323"/>
                      <a:pt x="6643" y="19469"/>
                    </a:cubicBezTo>
                    <a:lnTo>
                      <a:pt x="11755" y="22422"/>
                    </a:lnTo>
                    <a:cubicBezTo>
                      <a:pt x="11694" y="22383"/>
                      <a:pt x="11624" y="22337"/>
                      <a:pt x="11559" y="22291"/>
                    </a:cubicBezTo>
                    <a:cubicBezTo>
                      <a:pt x="10880" y="21778"/>
                      <a:pt x="10502" y="20795"/>
                      <a:pt x="10502" y="19511"/>
                    </a:cubicBezTo>
                    <a:lnTo>
                      <a:pt x="10502" y="19499"/>
                    </a:lnTo>
                    <a:lnTo>
                      <a:pt x="10502" y="19453"/>
                    </a:lnTo>
                    <a:cubicBezTo>
                      <a:pt x="10502" y="19295"/>
                      <a:pt x="10510" y="19115"/>
                      <a:pt x="10529" y="18875"/>
                    </a:cubicBezTo>
                    <a:lnTo>
                      <a:pt x="10537" y="18837"/>
                    </a:lnTo>
                    <a:lnTo>
                      <a:pt x="10537" y="18798"/>
                    </a:lnTo>
                    <a:cubicBezTo>
                      <a:pt x="10610" y="16882"/>
                      <a:pt x="10945" y="15483"/>
                      <a:pt x="11335" y="13871"/>
                    </a:cubicBezTo>
                    <a:cubicBezTo>
                      <a:pt x="11821" y="11855"/>
                      <a:pt x="12376" y="9573"/>
                      <a:pt x="12376" y="6431"/>
                    </a:cubicBezTo>
                    <a:lnTo>
                      <a:pt x="12376" y="6334"/>
                    </a:lnTo>
                    <a:cubicBezTo>
                      <a:pt x="12376" y="5455"/>
                      <a:pt x="12318" y="4676"/>
                      <a:pt x="12214" y="3952"/>
                    </a:cubicBezTo>
                    <a:lnTo>
                      <a:pt x="12191" y="3821"/>
                    </a:lnTo>
                    <a:cubicBezTo>
                      <a:pt x="12144" y="3512"/>
                      <a:pt x="12082" y="3219"/>
                      <a:pt x="12018" y="2957"/>
                    </a:cubicBezTo>
                    <a:lnTo>
                      <a:pt x="11967" y="2776"/>
                    </a:lnTo>
                    <a:cubicBezTo>
                      <a:pt x="11894" y="2534"/>
                      <a:pt x="11817" y="2302"/>
                      <a:pt x="11728" y="2090"/>
                    </a:cubicBezTo>
                    <a:lnTo>
                      <a:pt x="11712" y="2051"/>
                    </a:lnTo>
                    <a:cubicBezTo>
                      <a:pt x="11698" y="2013"/>
                      <a:pt x="11678" y="1966"/>
                      <a:pt x="11655" y="1924"/>
                    </a:cubicBezTo>
                    <a:cubicBezTo>
                      <a:pt x="11562" y="1708"/>
                      <a:pt x="11454" y="1516"/>
                      <a:pt x="11335" y="1331"/>
                    </a:cubicBezTo>
                    <a:cubicBezTo>
                      <a:pt x="11312" y="1292"/>
                      <a:pt x="11292" y="1258"/>
                      <a:pt x="11269" y="1230"/>
                    </a:cubicBezTo>
                    <a:cubicBezTo>
                      <a:pt x="10980" y="826"/>
                      <a:pt x="10634" y="517"/>
                      <a:pt x="10237" y="309"/>
                    </a:cubicBezTo>
                    <a:cubicBezTo>
                      <a:pt x="10190" y="290"/>
                      <a:pt x="10151" y="278"/>
                      <a:pt x="10098" y="251"/>
                    </a:cubicBezTo>
                    <a:cubicBezTo>
                      <a:pt x="9924" y="178"/>
                      <a:pt x="9774" y="128"/>
                      <a:pt x="9627" y="89"/>
                    </a:cubicBezTo>
                    <a:cubicBezTo>
                      <a:pt x="9566" y="78"/>
                      <a:pt x="9496" y="66"/>
                      <a:pt x="9431" y="55"/>
                    </a:cubicBezTo>
                    <a:lnTo>
                      <a:pt x="9381" y="47"/>
                    </a:lnTo>
                    <a:cubicBezTo>
                      <a:pt x="9226" y="20"/>
                      <a:pt x="9095" y="9"/>
                      <a:pt x="89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7"/>
              <p:cNvSpPr/>
              <p:nvPr/>
            </p:nvSpPr>
            <p:spPr>
              <a:xfrm>
                <a:off x="4718276" y="2140058"/>
                <a:ext cx="345363" cy="680820"/>
              </a:xfrm>
              <a:custGeom>
                <a:rect b="b" l="l" r="r" t="t"/>
                <a:pathLst>
                  <a:path extrusionOk="0" h="47083" w="23884">
                    <a:moveTo>
                      <a:pt x="19295" y="0"/>
                    </a:moveTo>
                    <a:cubicBezTo>
                      <a:pt x="18374" y="0"/>
                      <a:pt x="17356" y="292"/>
                      <a:pt x="16288" y="913"/>
                    </a:cubicBezTo>
                    <a:cubicBezTo>
                      <a:pt x="16026" y="1056"/>
                      <a:pt x="15765" y="1230"/>
                      <a:pt x="15541" y="1392"/>
                    </a:cubicBezTo>
                    <a:cubicBezTo>
                      <a:pt x="13532" y="2694"/>
                      <a:pt x="12202" y="4125"/>
                      <a:pt x="11023" y="5390"/>
                    </a:cubicBezTo>
                    <a:cubicBezTo>
                      <a:pt x="10625" y="5817"/>
                      <a:pt x="10247" y="6230"/>
                      <a:pt x="9850" y="6619"/>
                    </a:cubicBezTo>
                    <a:cubicBezTo>
                      <a:pt x="9924" y="6550"/>
                      <a:pt x="9997" y="6477"/>
                      <a:pt x="10070" y="6407"/>
                    </a:cubicBezTo>
                    <a:cubicBezTo>
                      <a:pt x="10082" y="6392"/>
                      <a:pt x="10093" y="6379"/>
                      <a:pt x="10105" y="6368"/>
                    </a:cubicBezTo>
                    <a:cubicBezTo>
                      <a:pt x="10124" y="6349"/>
                      <a:pt x="10144" y="6330"/>
                      <a:pt x="10159" y="6310"/>
                    </a:cubicBezTo>
                    <a:lnTo>
                      <a:pt x="10159" y="6315"/>
                    </a:lnTo>
                    <a:cubicBezTo>
                      <a:pt x="10448" y="6018"/>
                      <a:pt x="10733" y="5709"/>
                      <a:pt x="11030" y="5393"/>
                    </a:cubicBezTo>
                    <a:cubicBezTo>
                      <a:pt x="11728" y="4637"/>
                      <a:pt x="12487" y="3817"/>
                      <a:pt x="13413" y="3007"/>
                    </a:cubicBezTo>
                    <a:lnTo>
                      <a:pt x="18663" y="6037"/>
                    </a:lnTo>
                    <a:lnTo>
                      <a:pt x="18660" y="6045"/>
                    </a:lnTo>
                    <a:cubicBezTo>
                      <a:pt x="18752" y="6098"/>
                      <a:pt x="18845" y="6160"/>
                      <a:pt x="18921" y="6233"/>
                    </a:cubicBezTo>
                    <a:lnTo>
                      <a:pt x="18945" y="6249"/>
                    </a:lnTo>
                    <a:cubicBezTo>
                      <a:pt x="19014" y="6318"/>
                      <a:pt x="19087" y="6388"/>
                      <a:pt x="19160" y="6468"/>
                    </a:cubicBezTo>
                    <a:cubicBezTo>
                      <a:pt x="19172" y="6480"/>
                      <a:pt x="19176" y="6491"/>
                      <a:pt x="19188" y="6500"/>
                    </a:cubicBezTo>
                    <a:cubicBezTo>
                      <a:pt x="19253" y="6584"/>
                      <a:pt x="19311" y="6665"/>
                      <a:pt x="19361" y="6750"/>
                    </a:cubicBezTo>
                    <a:cubicBezTo>
                      <a:pt x="19380" y="6769"/>
                      <a:pt x="19388" y="6785"/>
                      <a:pt x="19403" y="6812"/>
                    </a:cubicBezTo>
                    <a:cubicBezTo>
                      <a:pt x="19450" y="6893"/>
                      <a:pt x="19500" y="6981"/>
                      <a:pt x="19539" y="7078"/>
                    </a:cubicBezTo>
                    <a:cubicBezTo>
                      <a:pt x="19550" y="7101"/>
                      <a:pt x="19565" y="7128"/>
                      <a:pt x="19576" y="7155"/>
                    </a:cubicBezTo>
                    <a:cubicBezTo>
                      <a:pt x="19615" y="7251"/>
                      <a:pt x="19646" y="7344"/>
                      <a:pt x="19685" y="7440"/>
                    </a:cubicBezTo>
                    <a:cubicBezTo>
                      <a:pt x="19692" y="7471"/>
                      <a:pt x="19708" y="7509"/>
                      <a:pt x="19720" y="7555"/>
                    </a:cubicBezTo>
                    <a:cubicBezTo>
                      <a:pt x="19743" y="7641"/>
                      <a:pt x="19766" y="7749"/>
                      <a:pt x="19793" y="7849"/>
                    </a:cubicBezTo>
                    <a:cubicBezTo>
                      <a:pt x="19793" y="7895"/>
                      <a:pt x="19808" y="7934"/>
                      <a:pt x="19816" y="7984"/>
                    </a:cubicBezTo>
                    <a:cubicBezTo>
                      <a:pt x="19839" y="8091"/>
                      <a:pt x="19850" y="8199"/>
                      <a:pt x="19859" y="8315"/>
                    </a:cubicBezTo>
                    <a:cubicBezTo>
                      <a:pt x="19870" y="8358"/>
                      <a:pt x="19873" y="8400"/>
                      <a:pt x="19882" y="8450"/>
                    </a:cubicBezTo>
                    <a:cubicBezTo>
                      <a:pt x="19893" y="8616"/>
                      <a:pt x="19900" y="8778"/>
                      <a:pt x="19900" y="8955"/>
                    </a:cubicBezTo>
                    <a:cubicBezTo>
                      <a:pt x="19905" y="9918"/>
                      <a:pt x="19692" y="10964"/>
                      <a:pt x="19295" y="11973"/>
                    </a:cubicBezTo>
                    <a:cubicBezTo>
                      <a:pt x="19168" y="12309"/>
                      <a:pt x="19014" y="12641"/>
                      <a:pt x="18841" y="12972"/>
                    </a:cubicBezTo>
                    <a:cubicBezTo>
                      <a:pt x="18162" y="14279"/>
                      <a:pt x="17252" y="15304"/>
                      <a:pt x="16285" y="15863"/>
                    </a:cubicBezTo>
                    <a:cubicBezTo>
                      <a:pt x="16161" y="15932"/>
                      <a:pt x="16026" y="16002"/>
                      <a:pt x="15829" y="16087"/>
                    </a:cubicBezTo>
                    <a:lnTo>
                      <a:pt x="15802" y="16099"/>
                    </a:lnTo>
                    <a:lnTo>
                      <a:pt x="15776" y="16110"/>
                    </a:lnTo>
                    <a:cubicBezTo>
                      <a:pt x="14361" y="16835"/>
                      <a:pt x="13463" y="16904"/>
                      <a:pt x="12425" y="16985"/>
                    </a:cubicBezTo>
                    <a:cubicBezTo>
                      <a:pt x="11940" y="17024"/>
                      <a:pt x="11423" y="17058"/>
                      <a:pt x="10849" y="17167"/>
                    </a:cubicBezTo>
                    <a:cubicBezTo>
                      <a:pt x="10471" y="17240"/>
                      <a:pt x="10059" y="17336"/>
                      <a:pt x="9607" y="17487"/>
                    </a:cubicBezTo>
                    <a:cubicBezTo>
                      <a:pt x="8936" y="17714"/>
                      <a:pt x="8178" y="18042"/>
                      <a:pt x="7290" y="18558"/>
                    </a:cubicBezTo>
                    <a:cubicBezTo>
                      <a:pt x="6605" y="18955"/>
                      <a:pt x="5972" y="19391"/>
                      <a:pt x="5356" y="19892"/>
                    </a:cubicBezTo>
                    <a:lnTo>
                      <a:pt x="5294" y="19950"/>
                    </a:lnTo>
                    <a:cubicBezTo>
                      <a:pt x="5009" y="20189"/>
                      <a:pt x="4735" y="20432"/>
                      <a:pt x="4495" y="20667"/>
                    </a:cubicBezTo>
                    <a:lnTo>
                      <a:pt x="4454" y="20709"/>
                    </a:lnTo>
                    <a:lnTo>
                      <a:pt x="4438" y="20717"/>
                    </a:lnTo>
                    <a:cubicBezTo>
                      <a:pt x="3886" y="21276"/>
                      <a:pt x="3378" y="21877"/>
                      <a:pt x="2922" y="22548"/>
                    </a:cubicBezTo>
                    <a:lnTo>
                      <a:pt x="2915" y="22564"/>
                    </a:lnTo>
                    <a:cubicBezTo>
                      <a:pt x="2714" y="22849"/>
                      <a:pt x="2534" y="23146"/>
                      <a:pt x="2356" y="23469"/>
                    </a:cubicBezTo>
                    <a:lnTo>
                      <a:pt x="2241" y="23666"/>
                    </a:lnTo>
                    <a:cubicBezTo>
                      <a:pt x="2090" y="23944"/>
                      <a:pt x="1959" y="24222"/>
                      <a:pt x="1828" y="24499"/>
                    </a:cubicBezTo>
                    <a:lnTo>
                      <a:pt x="1808" y="24545"/>
                    </a:lnTo>
                    <a:cubicBezTo>
                      <a:pt x="1774" y="24611"/>
                      <a:pt x="1743" y="24676"/>
                      <a:pt x="1720" y="24738"/>
                    </a:cubicBezTo>
                    <a:cubicBezTo>
                      <a:pt x="1593" y="25035"/>
                      <a:pt x="1461" y="25343"/>
                      <a:pt x="1350" y="25652"/>
                    </a:cubicBezTo>
                    <a:cubicBezTo>
                      <a:pt x="1326" y="25706"/>
                      <a:pt x="1312" y="25752"/>
                      <a:pt x="1296" y="25809"/>
                    </a:cubicBezTo>
                    <a:cubicBezTo>
                      <a:pt x="1164" y="26179"/>
                      <a:pt x="1041" y="26558"/>
                      <a:pt x="941" y="26920"/>
                    </a:cubicBezTo>
                    <a:cubicBezTo>
                      <a:pt x="933" y="26970"/>
                      <a:pt x="915" y="27017"/>
                      <a:pt x="915" y="27035"/>
                    </a:cubicBezTo>
                    <a:cubicBezTo>
                      <a:pt x="830" y="27359"/>
                      <a:pt x="744" y="27683"/>
                      <a:pt x="675" y="28015"/>
                    </a:cubicBezTo>
                    <a:cubicBezTo>
                      <a:pt x="652" y="28115"/>
                      <a:pt x="632" y="28215"/>
                      <a:pt x="614" y="28316"/>
                    </a:cubicBezTo>
                    <a:lnTo>
                      <a:pt x="595" y="28396"/>
                    </a:lnTo>
                    <a:cubicBezTo>
                      <a:pt x="545" y="28643"/>
                      <a:pt x="506" y="28890"/>
                      <a:pt x="463" y="29145"/>
                    </a:cubicBezTo>
                    <a:cubicBezTo>
                      <a:pt x="436" y="29287"/>
                      <a:pt x="409" y="29441"/>
                      <a:pt x="386" y="29595"/>
                    </a:cubicBezTo>
                    <a:cubicBezTo>
                      <a:pt x="360" y="29823"/>
                      <a:pt x="324" y="30062"/>
                      <a:pt x="298" y="30301"/>
                    </a:cubicBezTo>
                    <a:lnTo>
                      <a:pt x="286" y="30417"/>
                    </a:lnTo>
                    <a:cubicBezTo>
                      <a:pt x="267" y="30533"/>
                      <a:pt x="251" y="30656"/>
                      <a:pt x="244" y="30782"/>
                    </a:cubicBezTo>
                    <a:cubicBezTo>
                      <a:pt x="212" y="31026"/>
                      <a:pt x="193" y="31276"/>
                      <a:pt x="166" y="31531"/>
                    </a:cubicBezTo>
                    <a:lnTo>
                      <a:pt x="155" y="31661"/>
                    </a:lnTo>
                    <a:cubicBezTo>
                      <a:pt x="151" y="31754"/>
                      <a:pt x="143" y="31843"/>
                      <a:pt x="136" y="31939"/>
                    </a:cubicBezTo>
                    <a:lnTo>
                      <a:pt x="132" y="31978"/>
                    </a:lnTo>
                    <a:lnTo>
                      <a:pt x="132" y="32024"/>
                    </a:lnTo>
                    <a:lnTo>
                      <a:pt x="1" y="36084"/>
                    </a:lnTo>
                    <a:lnTo>
                      <a:pt x="4" y="36111"/>
                    </a:lnTo>
                    <a:lnTo>
                      <a:pt x="4" y="36141"/>
                    </a:lnTo>
                    <a:lnTo>
                      <a:pt x="4" y="44753"/>
                    </a:lnTo>
                    <a:lnTo>
                      <a:pt x="3983" y="47082"/>
                    </a:lnTo>
                    <a:lnTo>
                      <a:pt x="3983" y="47082"/>
                    </a:lnTo>
                    <a:lnTo>
                      <a:pt x="3979" y="42556"/>
                    </a:lnTo>
                    <a:lnTo>
                      <a:pt x="3983" y="42560"/>
                    </a:lnTo>
                    <a:lnTo>
                      <a:pt x="3983" y="38065"/>
                    </a:lnTo>
                    <a:lnTo>
                      <a:pt x="3979" y="33836"/>
                    </a:lnTo>
                    <a:cubicBezTo>
                      <a:pt x="3979" y="31334"/>
                      <a:pt x="4107" y="29430"/>
                      <a:pt x="4361" y="28019"/>
                    </a:cubicBezTo>
                    <a:cubicBezTo>
                      <a:pt x="4781" y="25652"/>
                      <a:pt x="5433" y="24942"/>
                      <a:pt x="7294" y="23871"/>
                    </a:cubicBezTo>
                    <a:cubicBezTo>
                      <a:pt x="8922" y="22926"/>
                      <a:pt x="9893" y="22853"/>
                      <a:pt x="11018" y="22768"/>
                    </a:cubicBezTo>
                    <a:cubicBezTo>
                      <a:pt x="11454" y="22738"/>
                      <a:pt x="11867" y="22687"/>
                      <a:pt x="12279" y="22626"/>
                    </a:cubicBezTo>
                    <a:cubicBezTo>
                      <a:pt x="12387" y="22610"/>
                      <a:pt x="12503" y="22590"/>
                      <a:pt x="12614" y="22571"/>
                    </a:cubicBezTo>
                    <a:cubicBezTo>
                      <a:pt x="12804" y="22537"/>
                      <a:pt x="12989" y="22494"/>
                      <a:pt x="13189" y="22441"/>
                    </a:cubicBezTo>
                    <a:cubicBezTo>
                      <a:pt x="13428" y="22386"/>
                      <a:pt x="13678" y="22313"/>
                      <a:pt x="13948" y="22224"/>
                    </a:cubicBezTo>
                    <a:lnTo>
                      <a:pt x="14268" y="22108"/>
                    </a:lnTo>
                    <a:cubicBezTo>
                      <a:pt x="14688" y="21946"/>
                      <a:pt x="15089" y="21770"/>
                      <a:pt x="15505" y="21558"/>
                    </a:cubicBezTo>
                    <a:cubicBezTo>
                      <a:pt x="15525" y="21550"/>
                      <a:pt x="15548" y="21542"/>
                      <a:pt x="15560" y="21530"/>
                    </a:cubicBezTo>
                    <a:cubicBezTo>
                      <a:pt x="15822" y="21423"/>
                      <a:pt x="16061" y="21303"/>
                      <a:pt x="16281" y="21176"/>
                    </a:cubicBezTo>
                    <a:cubicBezTo>
                      <a:pt x="18555" y="19857"/>
                      <a:pt x="20691" y="17286"/>
                      <a:pt x="22140" y="14101"/>
                    </a:cubicBezTo>
                    <a:cubicBezTo>
                      <a:pt x="23266" y="11646"/>
                      <a:pt x="23883" y="9002"/>
                      <a:pt x="23883" y="6646"/>
                    </a:cubicBezTo>
                    <a:lnTo>
                      <a:pt x="23883" y="6634"/>
                    </a:lnTo>
                    <a:cubicBezTo>
                      <a:pt x="23879" y="2486"/>
                      <a:pt x="21990" y="0"/>
                      <a:pt x="19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7"/>
              <p:cNvSpPr/>
              <p:nvPr/>
            </p:nvSpPr>
            <p:spPr>
              <a:xfrm>
                <a:off x="4598905" y="1556242"/>
                <a:ext cx="774145" cy="325119"/>
              </a:xfrm>
              <a:custGeom>
                <a:rect b="b" l="l" r="r" t="t"/>
                <a:pathLst>
                  <a:path extrusionOk="0" h="22484" w="53537">
                    <a:moveTo>
                      <a:pt x="39886" y="1"/>
                    </a:moveTo>
                    <a:lnTo>
                      <a:pt x="39755" y="1"/>
                    </a:ln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37758" y="641"/>
                    </a:lnTo>
                    <a:cubicBezTo>
                      <a:pt x="37893" y="564"/>
                      <a:pt x="38020" y="490"/>
                      <a:pt x="38154" y="433"/>
                    </a:cubicBezTo>
                    <a:cubicBezTo>
                      <a:pt x="38286" y="367"/>
                      <a:pt x="38414" y="310"/>
                      <a:pt x="38537" y="267"/>
                    </a:cubicBezTo>
                    <a:lnTo>
                      <a:pt x="38540" y="259"/>
                    </a:lnTo>
                    <a:cubicBezTo>
                      <a:pt x="38675" y="213"/>
                      <a:pt x="38798" y="175"/>
                      <a:pt x="38918" y="139"/>
                    </a:cubicBezTo>
                    <a:cubicBezTo>
                      <a:pt x="39042" y="102"/>
                      <a:pt x="39165" y="74"/>
                      <a:pt x="39284" y="55"/>
                    </a:cubicBezTo>
                    <a:cubicBezTo>
                      <a:pt x="39442" y="24"/>
                      <a:pt x="39604" y="9"/>
                      <a:pt x="39755" y="1"/>
                    </a:cubicBezTo>
                    <a:lnTo>
                      <a:pt x="39886" y="1"/>
                    </a:lnTo>
                    <a:cubicBezTo>
                      <a:pt x="40499" y="1"/>
                      <a:pt x="41058" y="171"/>
                      <a:pt x="41547" y="483"/>
                    </a:cubicBezTo>
                    <a:lnTo>
                      <a:pt x="53536" y="7403"/>
                    </a:lnTo>
                    <a:lnTo>
                      <a:pt x="53536" y="7403"/>
                    </a:ln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7"/>
              <p:cNvSpPr/>
              <p:nvPr/>
            </p:nvSpPr>
            <p:spPr>
              <a:xfrm>
                <a:off x="3912170" y="2300975"/>
                <a:ext cx="201463" cy="917095"/>
              </a:xfrm>
              <a:custGeom>
                <a:rect b="b" l="l" r="r" t="t"/>
                <a:pathLst>
                  <a:path extrusionOk="0" h="63237" w="13726">
                    <a:moveTo>
                      <a:pt x="1447" y="1"/>
                    </a:moveTo>
                    <a:cubicBezTo>
                      <a:pt x="575" y="1835"/>
                      <a:pt x="39" y="3883"/>
                      <a:pt x="47" y="5783"/>
                    </a:cubicBezTo>
                    <a:lnTo>
                      <a:pt x="0" y="56146"/>
                    </a:lnTo>
                    <a:lnTo>
                      <a:pt x="12283" y="63236"/>
                    </a:lnTo>
                    <a:lnTo>
                      <a:pt x="12287" y="12950"/>
                    </a:lnTo>
                    <a:cubicBezTo>
                      <a:pt x="12287" y="11030"/>
                      <a:pt x="12830" y="8949"/>
                      <a:pt x="13725" y="7090"/>
                    </a:cubicBez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7"/>
              <p:cNvSpPr/>
              <p:nvPr/>
            </p:nvSpPr>
            <p:spPr>
              <a:xfrm>
                <a:off x="3934610" y="1916631"/>
                <a:ext cx="1072209" cy="1301834"/>
              </a:xfrm>
              <a:custGeom>
                <a:rect b="b" l="l" r="r" t="t"/>
                <a:pathLst>
                  <a:path extrusionOk="0" h="90030" w="74150">
                    <a:moveTo>
                      <a:pt x="41963" y="1"/>
                    </a:moveTo>
                    <a:lnTo>
                      <a:pt x="4291" y="21689"/>
                    </a:lnTo>
                    <a:cubicBezTo>
                      <a:pt x="4157" y="21767"/>
                      <a:pt x="4022" y="21851"/>
                      <a:pt x="3894" y="21947"/>
                    </a:cubicBezTo>
                    <a:cubicBezTo>
                      <a:pt x="3824" y="21994"/>
                      <a:pt x="3748" y="22040"/>
                      <a:pt x="3678" y="22094"/>
                    </a:cubicBezTo>
                    <a:cubicBezTo>
                      <a:pt x="3625" y="22141"/>
                      <a:pt x="3566" y="22183"/>
                      <a:pt x="3509" y="22233"/>
                    </a:cubicBezTo>
                    <a:cubicBezTo>
                      <a:pt x="3451" y="22280"/>
                      <a:pt x="3389" y="22317"/>
                      <a:pt x="3328" y="22368"/>
                    </a:cubicBezTo>
                    <a:cubicBezTo>
                      <a:pt x="3273" y="22410"/>
                      <a:pt x="3227" y="22449"/>
                      <a:pt x="3173" y="22488"/>
                    </a:cubicBezTo>
                    <a:cubicBezTo>
                      <a:pt x="3162" y="22499"/>
                      <a:pt x="3150" y="22507"/>
                      <a:pt x="3143" y="22518"/>
                    </a:cubicBezTo>
                    <a:cubicBezTo>
                      <a:pt x="3127" y="22530"/>
                      <a:pt x="3100" y="22549"/>
                      <a:pt x="3081" y="22568"/>
                    </a:cubicBezTo>
                    <a:cubicBezTo>
                      <a:pt x="3023" y="22618"/>
                      <a:pt x="2965" y="22676"/>
                      <a:pt x="2903" y="22734"/>
                    </a:cubicBezTo>
                    <a:cubicBezTo>
                      <a:pt x="2876" y="22750"/>
                      <a:pt x="2857" y="22769"/>
                      <a:pt x="2838" y="22788"/>
                    </a:cubicBezTo>
                    <a:cubicBezTo>
                      <a:pt x="2769" y="22858"/>
                      <a:pt x="2699" y="22923"/>
                      <a:pt x="2625" y="23000"/>
                    </a:cubicBezTo>
                    <a:cubicBezTo>
                      <a:pt x="2625" y="23000"/>
                      <a:pt x="2624" y="22999"/>
                      <a:pt x="2622" y="22999"/>
                    </a:cubicBezTo>
                    <a:cubicBezTo>
                      <a:pt x="2621" y="22999"/>
                      <a:pt x="2620" y="23000"/>
                      <a:pt x="2622" y="23004"/>
                    </a:cubicBezTo>
                    <a:cubicBezTo>
                      <a:pt x="2579" y="23039"/>
                      <a:pt x="2541" y="23073"/>
                      <a:pt x="2506" y="23116"/>
                    </a:cubicBezTo>
                    <a:cubicBezTo>
                      <a:pt x="2483" y="23139"/>
                      <a:pt x="2463" y="23158"/>
                      <a:pt x="2440" y="23185"/>
                    </a:cubicBezTo>
                    <a:cubicBezTo>
                      <a:pt x="2406" y="23220"/>
                      <a:pt x="2371" y="23255"/>
                      <a:pt x="2340" y="23289"/>
                    </a:cubicBezTo>
                    <a:cubicBezTo>
                      <a:pt x="2298" y="23340"/>
                      <a:pt x="2248" y="23381"/>
                      <a:pt x="2205" y="23436"/>
                    </a:cubicBezTo>
                    <a:cubicBezTo>
                      <a:pt x="2086" y="23559"/>
                      <a:pt x="1978" y="23690"/>
                      <a:pt x="1870" y="23821"/>
                    </a:cubicBezTo>
                    <a:cubicBezTo>
                      <a:pt x="1855" y="23840"/>
                      <a:pt x="1835" y="23872"/>
                      <a:pt x="1812" y="23895"/>
                    </a:cubicBezTo>
                    <a:cubicBezTo>
                      <a:pt x="1743" y="23979"/>
                      <a:pt x="1677" y="24064"/>
                      <a:pt x="1612" y="24149"/>
                    </a:cubicBezTo>
                    <a:cubicBezTo>
                      <a:pt x="1543" y="24234"/>
                      <a:pt x="1477" y="24319"/>
                      <a:pt x="1419" y="24408"/>
                    </a:cubicBezTo>
                    <a:cubicBezTo>
                      <a:pt x="1381" y="24458"/>
                      <a:pt x="1346" y="24507"/>
                      <a:pt x="1312" y="24554"/>
                    </a:cubicBezTo>
                    <a:cubicBezTo>
                      <a:pt x="1307" y="24561"/>
                      <a:pt x="1296" y="24569"/>
                      <a:pt x="1288" y="24581"/>
                    </a:cubicBezTo>
                    <a:cubicBezTo>
                      <a:pt x="1173" y="24739"/>
                      <a:pt x="1061" y="24904"/>
                      <a:pt x="960" y="25070"/>
                    </a:cubicBezTo>
                    <a:cubicBezTo>
                      <a:pt x="945" y="25093"/>
                      <a:pt x="922" y="25116"/>
                      <a:pt x="910" y="25139"/>
                    </a:cubicBezTo>
                    <a:lnTo>
                      <a:pt x="841" y="25255"/>
                    </a:lnTo>
                    <a:cubicBezTo>
                      <a:pt x="729" y="25429"/>
                      <a:pt x="625" y="25610"/>
                      <a:pt x="521" y="25787"/>
                    </a:cubicBezTo>
                    <a:cubicBezTo>
                      <a:pt x="433" y="25938"/>
                      <a:pt x="351" y="26092"/>
                      <a:pt x="271" y="26246"/>
                    </a:cubicBezTo>
                    <a:cubicBezTo>
                      <a:pt x="212" y="26351"/>
                      <a:pt x="155" y="26466"/>
                      <a:pt x="100" y="26582"/>
                    </a:cubicBezTo>
                    <a:cubicBezTo>
                      <a:pt x="66" y="26655"/>
                      <a:pt x="35" y="26721"/>
                      <a:pt x="1" y="26794"/>
                    </a:cubicBezTo>
                    <a:lnTo>
                      <a:pt x="12279" y="33883"/>
                    </a:lnTo>
                    <a:cubicBezTo>
                      <a:pt x="11384" y="35742"/>
                      <a:pt x="10841" y="37823"/>
                      <a:pt x="10841" y="39743"/>
                    </a:cubicBezTo>
                    <a:lnTo>
                      <a:pt x="10837" y="90029"/>
                    </a:lnTo>
                    <a:lnTo>
                      <a:pt x="20772" y="84297"/>
                    </a:lnTo>
                    <a:cubicBezTo>
                      <a:pt x="26820" y="80800"/>
                      <a:pt x="26820" y="79235"/>
                      <a:pt x="26820" y="76386"/>
                    </a:cubicBezTo>
                    <a:cubicBezTo>
                      <a:pt x="26820" y="75946"/>
                      <a:pt x="26802" y="75526"/>
                      <a:pt x="26770" y="75098"/>
                    </a:cubicBezTo>
                    <a:cubicBezTo>
                      <a:pt x="26763" y="75055"/>
                      <a:pt x="26763" y="75017"/>
                      <a:pt x="26763" y="74979"/>
                    </a:cubicBezTo>
                    <a:lnTo>
                      <a:pt x="26759" y="74929"/>
                    </a:lnTo>
                    <a:lnTo>
                      <a:pt x="26747" y="74893"/>
                    </a:lnTo>
                    <a:lnTo>
                      <a:pt x="26736" y="74778"/>
                    </a:lnTo>
                    <a:cubicBezTo>
                      <a:pt x="26604" y="73568"/>
                      <a:pt x="26331" y="72747"/>
                      <a:pt x="26030" y="71872"/>
                    </a:cubicBezTo>
                    <a:cubicBezTo>
                      <a:pt x="25590" y="70550"/>
                      <a:pt x="25090" y="69065"/>
                      <a:pt x="24985" y="66451"/>
                    </a:cubicBezTo>
                    <a:cubicBezTo>
                      <a:pt x="24958" y="66173"/>
                      <a:pt x="24946" y="65819"/>
                      <a:pt x="24943" y="65479"/>
                    </a:cubicBezTo>
                    <a:cubicBezTo>
                      <a:pt x="24946" y="65287"/>
                      <a:pt x="24955" y="65091"/>
                      <a:pt x="24966" y="64894"/>
                    </a:cubicBezTo>
                    <a:cubicBezTo>
                      <a:pt x="24962" y="64724"/>
                      <a:pt x="24974" y="64559"/>
                      <a:pt x="24993" y="64392"/>
                    </a:cubicBezTo>
                    <a:cubicBezTo>
                      <a:pt x="25032" y="63845"/>
                      <a:pt x="25101" y="63294"/>
                      <a:pt x="25206" y="62742"/>
                    </a:cubicBezTo>
                    <a:cubicBezTo>
                      <a:pt x="25243" y="62484"/>
                      <a:pt x="25293" y="62222"/>
                      <a:pt x="25355" y="61972"/>
                    </a:cubicBezTo>
                    <a:cubicBezTo>
                      <a:pt x="25363" y="61922"/>
                      <a:pt x="25375" y="61876"/>
                      <a:pt x="25391" y="61829"/>
                    </a:cubicBezTo>
                    <a:cubicBezTo>
                      <a:pt x="25452" y="61563"/>
                      <a:pt x="25514" y="61308"/>
                      <a:pt x="25590" y="61043"/>
                    </a:cubicBezTo>
                    <a:cubicBezTo>
                      <a:pt x="25649" y="60823"/>
                      <a:pt x="25718" y="60599"/>
                      <a:pt x="25791" y="60379"/>
                    </a:cubicBezTo>
                    <a:cubicBezTo>
                      <a:pt x="25996" y="59716"/>
                      <a:pt x="26238" y="59061"/>
                      <a:pt x="26524" y="58424"/>
                    </a:cubicBezTo>
                    <a:cubicBezTo>
                      <a:pt x="27903" y="55206"/>
                      <a:pt x="30090" y="52384"/>
                      <a:pt x="32542" y="50969"/>
                    </a:cubicBezTo>
                    <a:cubicBezTo>
                      <a:pt x="33595" y="50358"/>
                      <a:pt x="34617" y="50053"/>
                      <a:pt x="35556" y="50053"/>
                    </a:cubicBezTo>
                    <a:cubicBezTo>
                      <a:pt x="36424" y="50053"/>
                      <a:pt x="37223" y="50313"/>
                      <a:pt x="37912" y="50834"/>
                    </a:cubicBezTo>
                    <a:cubicBezTo>
                      <a:pt x="39353" y="51921"/>
                      <a:pt x="40143" y="54006"/>
                      <a:pt x="40140" y="56713"/>
                    </a:cubicBezTo>
                    <a:cubicBezTo>
                      <a:pt x="40140" y="56979"/>
                      <a:pt x="40125" y="57230"/>
                      <a:pt x="40109" y="57461"/>
                    </a:cubicBezTo>
                    <a:lnTo>
                      <a:pt x="40109" y="57545"/>
                    </a:lnTo>
                    <a:lnTo>
                      <a:pt x="40105" y="57588"/>
                    </a:lnTo>
                    <a:cubicBezTo>
                      <a:pt x="40102" y="57650"/>
                      <a:pt x="40102" y="57719"/>
                      <a:pt x="40097" y="57777"/>
                    </a:cubicBezTo>
                    <a:cubicBezTo>
                      <a:pt x="40074" y="58360"/>
                      <a:pt x="40028" y="58933"/>
                      <a:pt x="39967" y="59539"/>
                    </a:cubicBezTo>
                    <a:cubicBezTo>
                      <a:pt x="39958" y="59636"/>
                      <a:pt x="39947" y="59735"/>
                      <a:pt x="39931" y="59828"/>
                    </a:cubicBezTo>
                    <a:lnTo>
                      <a:pt x="39920" y="59913"/>
                    </a:lnTo>
                    <a:cubicBezTo>
                      <a:pt x="39870" y="60326"/>
                      <a:pt x="39816" y="60726"/>
                      <a:pt x="39750" y="61120"/>
                    </a:cubicBezTo>
                    <a:cubicBezTo>
                      <a:pt x="39704" y="61355"/>
                      <a:pt x="39662" y="61593"/>
                      <a:pt x="39620" y="61825"/>
                    </a:cubicBezTo>
                    <a:cubicBezTo>
                      <a:pt x="39577" y="62061"/>
                      <a:pt x="39527" y="62296"/>
                      <a:pt x="39481" y="62523"/>
                    </a:cubicBezTo>
                    <a:cubicBezTo>
                      <a:pt x="39349" y="63120"/>
                      <a:pt x="39207" y="63730"/>
                      <a:pt x="39056" y="64362"/>
                    </a:cubicBezTo>
                    <a:cubicBezTo>
                      <a:pt x="38632" y="66100"/>
                      <a:pt x="38274" y="67607"/>
                      <a:pt x="38266" y="69782"/>
                    </a:cubicBezTo>
                    <a:cubicBezTo>
                      <a:pt x="38270" y="71505"/>
                      <a:pt x="38413" y="72295"/>
                      <a:pt x="38899" y="72577"/>
                    </a:cubicBezTo>
                    <a:cubicBezTo>
                      <a:pt x="38906" y="72580"/>
                      <a:pt x="38906" y="72580"/>
                      <a:pt x="38910" y="72585"/>
                    </a:cubicBezTo>
                    <a:lnTo>
                      <a:pt x="38910" y="72577"/>
                    </a:lnTo>
                    <a:cubicBezTo>
                      <a:pt x="39056" y="72654"/>
                      <a:pt x="39226" y="72696"/>
                      <a:pt x="39423" y="72701"/>
                    </a:cubicBezTo>
                    <a:cubicBezTo>
                      <a:pt x="39450" y="72702"/>
                      <a:pt x="39477" y="72703"/>
                      <a:pt x="39505" y="72703"/>
                    </a:cubicBezTo>
                    <a:cubicBezTo>
                      <a:pt x="39548" y="72703"/>
                      <a:pt x="39592" y="72701"/>
                      <a:pt x="39643" y="72696"/>
                    </a:cubicBezTo>
                    <a:cubicBezTo>
                      <a:pt x="40575" y="72627"/>
                      <a:pt x="42109" y="71975"/>
                      <a:pt x="44311" y="70699"/>
                    </a:cubicBezTo>
                    <a:lnTo>
                      <a:pt x="47484" y="68872"/>
                    </a:lnTo>
                    <a:lnTo>
                      <a:pt x="50760" y="66983"/>
                    </a:lnTo>
                    <a:lnTo>
                      <a:pt x="54246" y="64967"/>
                    </a:lnTo>
                    <a:lnTo>
                      <a:pt x="54246" y="51729"/>
                    </a:lnTo>
                    <a:lnTo>
                      <a:pt x="54246" y="51705"/>
                    </a:lnTo>
                    <a:lnTo>
                      <a:pt x="54246" y="51675"/>
                    </a:lnTo>
                    <a:lnTo>
                      <a:pt x="54377" y="47615"/>
                    </a:lnTo>
                    <a:lnTo>
                      <a:pt x="54377" y="47572"/>
                    </a:lnTo>
                    <a:lnTo>
                      <a:pt x="54381" y="47530"/>
                    </a:lnTo>
                    <a:cubicBezTo>
                      <a:pt x="54388" y="47434"/>
                      <a:pt x="54392" y="47345"/>
                      <a:pt x="54407" y="47252"/>
                    </a:cubicBezTo>
                    <a:lnTo>
                      <a:pt x="54415" y="47118"/>
                    </a:lnTo>
                    <a:cubicBezTo>
                      <a:pt x="54438" y="46867"/>
                      <a:pt x="54457" y="46617"/>
                      <a:pt x="54484" y="46370"/>
                    </a:cubicBezTo>
                    <a:cubicBezTo>
                      <a:pt x="54496" y="46247"/>
                      <a:pt x="54512" y="46124"/>
                      <a:pt x="54523" y="46008"/>
                    </a:cubicBezTo>
                    <a:lnTo>
                      <a:pt x="54539" y="45892"/>
                    </a:lnTo>
                    <a:cubicBezTo>
                      <a:pt x="54569" y="45649"/>
                      <a:pt x="54605" y="45414"/>
                      <a:pt x="54639" y="45186"/>
                    </a:cubicBezTo>
                    <a:cubicBezTo>
                      <a:pt x="54654" y="45032"/>
                      <a:pt x="54681" y="44878"/>
                      <a:pt x="54704" y="44731"/>
                    </a:cubicBezTo>
                    <a:cubicBezTo>
                      <a:pt x="54751" y="44481"/>
                      <a:pt x="54793" y="44234"/>
                      <a:pt x="54840" y="43991"/>
                    </a:cubicBezTo>
                    <a:lnTo>
                      <a:pt x="54859" y="43907"/>
                    </a:lnTo>
                    <a:cubicBezTo>
                      <a:pt x="54874" y="43810"/>
                      <a:pt x="54897" y="43706"/>
                      <a:pt x="54920" y="43613"/>
                    </a:cubicBezTo>
                    <a:cubicBezTo>
                      <a:pt x="54989" y="43274"/>
                      <a:pt x="55071" y="42950"/>
                      <a:pt x="55155" y="42631"/>
                    </a:cubicBezTo>
                    <a:cubicBezTo>
                      <a:pt x="55163" y="42603"/>
                      <a:pt x="55174" y="42557"/>
                      <a:pt x="55186" y="42507"/>
                    </a:cubicBezTo>
                    <a:cubicBezTo>
                      <a:pt x="55286" y="42149"/>
                      <a:pt x="55406" y="41770"/>
                      <a:pt x="55541" y="41400"/>
                    </a:cubicBezTo>
                    <a:cubicBezTo>
                      <a:pt x="55560" y="41343"/>
                      <a:pt x="55576" y="41297"/>
                      <a:pt x="55599" y="41247"/>
                    </a:cubicBezTo>
                    <a:cubicBezTo>
                      <a:pt x="55710" y="40934"/>
                      <a:pt x="55834" y="40626"/>
                      <a:pt x="55965" y="40333"/>
                    </a:cubicBezTo>
                    <a:cubicBezTo>
                      <a:pt x="55988" y="40263"/>
                      <a:pt x="56019" y="40194"/>
                      <a:pt x="56050" y="40133"/>
                    </a:cubicBezTo>
                    <a:lnTo>
                      <a:pt x="56073" y="40094"/>
                    </a:lnTo>
                    <a:cubicBezTo>
                      <a:pt x="56204" y="39813"/>
                      <a:pt x="56343" y="39531"/>
                      <a:pt x="56489" y="39261"/>
                    </a:cubicBezTo>
                    <a:lnTo>
                      <a:pt x="56509" y="39219"/>
                    </a:lnTo>
                    <a:lnTo>
                      <a:pt x="56597" y="39060"/>
                    </a:lnTo>
                    <a:cubicBezTo>
                      <a:pt x="56779" y="38733"/>
                      <a:pt x="56964" y="38440"/>
                      <a:pt x="57156" y="38158"/>
                    </a:cubicBezTo>
                    <a:lnTo>
                      <a:pt x="57167" y="38139"/>
                    </a:lnTo>
                    <a:cubicBezTo>
                      <a:pt x="57626" y="37468"/>
                      <a:pt x="58128" y="36867"/>
                      <a:pt x="58687" y="36316"/>
                    </a:cubicBezTo>
                    <a:lnTo>
                      <a:pt x="58702" y="36300"/>
                    </a:lnTo>
                    <a:lnTo>
                      <a:pt x="58740" y="36262"/>
                    </a:lnTo>
                    <a:cubicBezTo>
                      <a:pt x="58980" y="36023"/>
                      <a:pt x="59249" y="35776"/>
                      <a:pt x="59535" y="35541"/>
                    </a:cubicBezTo>
                    <a:lnTo>
                      <a:pt x="59604" y="35487"/>
                    </a:lnTo>
                    <a:cubicBezTo>
                      <a:pt x="60217" y="34986"/>
                      <a:pt x="60850" y="34546"/>
                      <a:pt x="61539" y="34149"/>
                    </a:cubicBezTo>
                    <a:cubicBezTo>
                      <a:pt x="63895" y="32785"/>
                      <a:pt x="65371" y="32673"/>
                      <a:pt x="66670" y="32576"/>
                    </a:cubicBezTo>
                    <a:cubicBezTo>
                      <a:pt x="67711" y="32495"/>
                      <a:pt x="68610" y="32426"/>
                      <a:pt x="70021" y="31705"/>
                    </a:cubicBezTo>
                    <a:lnTo>
                      <a:pt x="70047" y="31690"/>
                    </a:lnTo>
                    <a:lnTo>
                      <a:pt x="70074" y="31682"/>
                    </a:lnTo>
                    <a:cubicBezTo>
                      <a:pt x="70275" y="31589"/>
                      <a:pt x="70403" y="31528"/>
                      <a:pt x="70530" y="31454"/>
                    </a:cubicBezTo>
                    <a:cubicBezTo>
                      <a:pt x="71494" y="30895"/>
                      <a:pt x="72403" y="29870"/>
                      <a:pt x="73090" y="28559"/>
                    </a:cubicBezTo>
                    <a:cubicBezTo>
                      <a:pt x="73771" y="27256"/>
                      <a:pt x="74150" y="25830"/>
                      <a:pt x="74145" y="24550"/>
                    </a:cubicBezTo>
                    <a:cubicBezTo>
                      <a:pt x="74150" y="24280"/>
                      <a:pt x="74130" y="24014"/>
                      <a:pt x="74095" y="23779"/>
                    </a:cubicBezTo>
                    <a:cubicBezTo>
                      <a:pt x="74072" y="23617"/>
                      <a:pt x="74045" y="23463"/>
                      <a:pt x="74015" y="23320"/>
                    </a:cubicBezTo>
                    <a:cubicBezTo>
                      <a:pt x="73853" y="22664"/>
                      <a:pt x="73567" y="22160"/>
                      <a:pt x="73178" y="21828"/>
                    </a:cubicBezTo>
                    <a:cubicBezTo>
                      <a:pt x="73140" y="21797"/>
                      <a:pt x="73109" y="21774"/>
                      <a:pt x="73078" y="21748"/>
                    </a:cubicBezTo>
                    <a:cubicBezTo>
                      <a:pt x="73020" y="21698"/>
                      <a:pt x="72958" y="21662"/>
                      <a:pt x="72893" y="21624"/>
                    </a:cubicBezTo>
                    <a:lnTo>
                      <a:pt x="60645" y="14554"/>
                    </a:lnTo>
                    <a:cubicBezTo>
                      <a:pt x="60330" y="14360"/>
                      <a:pt x="59976" y="14249"/>
                      <a:pt x="59587" y="14249"/>
                    </a:cubicBezTo>
                    <a:cubicBezTo>
                      <a:pt x="59186" y="14249"/>
                      <a:pt x="58748" y="14368"/>
                      <a:pt x="58278" y="14638"/>
                    </a:cubicBezTo>
                    <a:cubicBezTo>
                      <a:pt x="58174" y="14700"/>
                      <a:pt x="58046" y="14789"/>
                      <a:pt x="57912" y="14889"/>
                    </a:cubicBezTo>
                    <a:lnTo>
                      <a:pt x="57866" y="14916"/>
                    </a:lnTo>
                    <a:lnTo>
                      <a:pt x="57847" y="14935"/>
                    </a:lnTo>
                    <a:lnTo>
                      <a:pt x="57823" y="14947"/>
                    </a:lnTo>
                    <a:cubicBezTo>
                      <a:pt x="56362" y="15887"/>
                      <a:pt x="55464" y="16855"/>
                      <a:pt x="54423" y="17977"/>
                    </a:cubicBezTo>
                    <a:cubicBezTo>
                      <a:pt x="54365" y="18035"/>
                      <a:pt x="54304" y="18100"/>
                      <a:pt x="54246" y="18162"/>
                    </a:cubicBezTo>
                    <a:lnTo>
                      <a:pt x="54253" y="7094"/>
                    </a:lnTo>
                    <a:lnTo>
                      <a:pt x="41963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7"/>
              <p:cNvSpPr/>
              <p:nvPr/>
            </p:nvSpPr>
            <p:spPr>
              <a:xfrm>
                <a:off x="4718276" y="2121407"/>
                <a:ext cx="269708" cy="237578"/>
              </a:xfrm>
              <a:custGeom>
                <a:rect b="b" l="l" r="r" t="t"/>
                <a:pathLst>
                  <a:path extrusionOk="0" h="16430" w="18652">
                    <a:moveTo>
                      <a:pt x="5346" y="0"/>
                    </a:moveTo>
                    <a:cubicBezTo>
                      <a:pt x="4944" y="0"/>
                      <a:pt x="4506" y="119"/>
                      <a:pt x="4037" y="390"/>
                    </a:cubicBezTo>
                    <a:cubicBezTo>
                      <a:pt x="3929" y="448"/>
                      <a:pt x="3798" y="545"/>
                      <a:pt x="3671" y="637"/>
                    </a:cubicBezTo>
                    <a:lnTo>
                      <a:pt x="3625" y="668"/>
                    </a:lnTo>
                    <a:lnTo>
                      <a:pt x="3593" y="687"/>
                    </a:lnTo>
                    <a:lnTo>
                      <a:pt x="3575" y="703"/>
                    </a:lnTo>
                    <a:cubicBezTo>
                      <a:pt x="2121" y="1639"/>
                      <a:pt x="1219" y="2607"/>
                      <a:pt x="174" y="3733"/>
                    </a:cubicBezTo>
                    <a:cubicBezTo>
                      <a:pt x="120" y="3795"/>
                      <a:pt x="59" y="3852"/>
                      <a:pt x="4" y="3914"/>
                    </a:cubicBezTo>
                    <a:lnTo>
                      <a:pt x="1" y="6089"/>
                    </a:lnTo>
                    <a:lnTo>
                      <a:pt x="4" y="6212"/>
                    </a:lnTo>
                    <a:lnTo>
                      <a:pt x="8" y="6304"/>
                    </a:lnTo>
                    <a:lnTo>
                      <a:pt x="47" y="8613"/>
                    </a:lnTo>
                    <a:lnTo>
                      <a:pt x="51" y="8637"/>
                    </a:lnTo>
                    <a:lnTo>
                      <a:pt x="51" y="8652"/>
                    </a:lnTo>
                    <a:lnTo>
                      <a:pt x="51" y="8702"/>
                    </a:lnTo>
                    <a:cubicBezTo>
                      <a:pt x="63" y="8922"/>
                      <a:pt x="74" y="9133"/>
                      <a:pt x="86" y="9338"/>
                    </a:cubicBezTo>
                    <a:lnTo>
                      <a:pt x="89" y="9423"/>
                    </a:lnTo>
                    <a:lnTo>
                      <a:pt x="97" y="9512"/>
                    </a:lnTo>
                    <a:cubicBezTo>
                      <a:pt x="105" y="9647"/>
                      <a:pt x="109" y="9781"/>
                      <a:pt x="124" y="9901"/>
                    </a:cubicBezTo>
                    <a:cubicBezTo>
                      <a:pt x="136" y="10121"/>
                      <a:pt x="151" y="10336"/>
                      <a:pt x="170" y="10544"/>
                    </a:cubicBezTo>
                    <a:cubicBezTo>
                      <a:pt x="193" y="10703"/>
                      <a:pt x="205" y="10873"/>
                      <a:pt x="224" y="11023"/>
                    </a:cubicBezTo>
                    <a:cubicBezTo>
                      <a:pt x="248" y="11224"/>
                      <a:pt x="274" y="11416"/>
                      <a:pt x="298" y="11605"/>
                    </a:cubicBezTo>
                    <a:cubicBezTo>
                      <a:pt x="321" y="11759"/>
                      <a:pt x="344" y="11914"/>
                      <a:pt x="371" y="12060"/>
                    </a:cubicBezTo>
                    <a:cubicBezTo>
                      <a:pt x="397" y="12241"/>
                      <a:pt x="433" y="12423"/>
                      <a:pt x="467" y="12588"/>
                    </a:cubicBezTo>
                    <a:cubicBezTo>
                      <a:pt x="494" y="12734"/>
                      <a:pt x="536" y="12873"/>
                      <a:pt x="568" y="13012"/>
                    </a:cubicBezTo>
                    <a:cubicBezTo>
                      <a:pt x="606" y="13174"/>
                      <a:pt x="641" y="13336"/>
                      <a:pt x="687" y="13482"/>
                    </a:cubicBezTo>
                    <a:cubicBezTo>
                      <a:pt x="725" y="13598"/>
                      <a:pt x="760" y="13695"/>
                      <a:pt x="794" y="13795"/>
                    </a:cubicBezTo>
                    <a:lnTo>
                      <a:pt x="822" y="13868"/>
                    </a:lnTo>
                    <a:lnTo>
                      <a:pt x="841" y="13945"/>
                    </a:lnTo>
                    <a:cubicBezTo>
                      <a:pt x="883" y="14060"/>
                      <a:pt x="929" y="14181"/>
                      <a:pt x="972" y="14281"/>
                    </a:cubicBezTo>
                    <a:cubicBezTo>
                      <a:pt x="1011" y="14377"/>
                      <a:pt x="1061" y="14469"/>
                      <a:pt x="1103" y="14554"/>
                    </a:cubicBezTo>
                    <a:lnTo>
                      <a:pt x="1138" y="14627"/>
                    </a:lnTo>
                    <a:cubicBezTo>
                      <a:pt x="1242" y="14832"/>
                      <a:pt x="1362" y="15028"/>
                      <a:pt x="1485" y="15202"/>
                    </a:cubicBezTo>
                    <a:lnTo>
                      <a:pt x="1520" y="15259"/>
                    </a:lnTo>
                    <a:cubicBezTo>
                      <a:pt x="1585" y="15352"/>
                      <a:pt x="1655" y="15441"/>
                      <a:pt x="1728" y="15530"/>
                    </a:cubicBezTo>
                    <a:cubicBezTo>
                      <a:pt x="1794" y="15595"/>
                      <a:pt x="1858" y="15653"/>
                      <a:pt x="1924" y="15707"/>
                    </a:cubicBezTo>
                    <a:lnTo>
                      <a:pt x="1970" y="15753"/>
                    </a:lnTo>
                    <a:lnTo>
                      <a:pt x="2017" y="15788"/>
                    </a:lnTo>
                    <a:cubicBezTo>
                      <a:pt x="2079" y="15853"/>
                      <a:pt x="2155" y="15915"/>
                      <a:pt x="2237" y="15973"/>
                    </a:cubicBezTo>
                    <a:cubicBezTo>
                      <a:pt x="2310" y="16023"/>
                      <a:pt x="2399" y="16065"/>
                      <a:pt x="2479" y="16112"/>
                    </a:cubicBezTo>
                    <a:lnTo>
                      <a:pt x="2534" y="16135"/>
                    </a:lnTo>
                    <a:cubicBezTo>
                      <a:pt x="2630" y="16181"/>
                      <a:pt x="2726" y="16235"/>
                      <a:pt x="2830" y="16270"/>
                    </a:cubicBezTo>
                    <a:cubicBezTo>
                      <a:pt x="2931" y="16309"/>
                      <a:pt x="3043" y="16335"/>
                      <a:pt x="3150" y="16359"/>
                    </a:cubicBezTo>
                    <a:cubicBezTo>
                      <a:pt x="3262" y="16378"/>
                      <a:pt x="3378" y="16405"/>
                      <a:pt x="3490" y="16416"/>
                    </a:cubicBezTo>
                    <a:cubicBezTo>
                      <a:pt x="3577" y="16425"/>
                      <a:pt x="3666" y="16429"/>
                      <a:pt x="3757" y="16429"/>
                    </a:cubicBezTo>
                    <a:cubicBezTo>
                      <a:pt x="3787" y="16429"/>
                      <a:pt x="3817" y="16429"/>
                      <a:pt x="3848" y="16428"/>
                    </a:cubicBezTo>
                    <a:cubicBezTo>
                      <a:pt x="3972" y="16424"/>
                      <a:pt x="4098" y="16412"/>
                      <a:pt x="4226" y="16405"/>
                    </a:cubicBezTo>
                    <a:cubicBezTo>
                      <a:pt x="4357" y="16385"/>
                      <a:pt x="4484" y="16373"/>
                      <a:pt x="4627" y="16343"/>
                    </a:cubicBezTo>
                    <a:cubicBezTo>
                      <a:pt x="4754" y="16316"/>
                      <a:pt x="4897" y="16277"/>
                      <a:pt x="5036" y="16247"/>
                    </a:cubicBezTo>
                    <a:lnTo>
                      <a:pt x="5086" y="16227"/>
                    </a:lnTo>
                    <a:cubicBezTo>
                      <a:pt x="5205" y="16193"/>
                      <a:pt x="5328" y="16161"/>
                      <a:pt x="5452" y="16112"/>
                    </a:cubicBezTo>
                    <a:cubicBezTo>
                      <a:pt x="5575" y="16069"/>
                      <a:pt x="5721" y="16015"/>
                      <a:pt x="5853" y="15962"/>
                    </a:cubicBezTo>
                    <a:lnTo>
                      <a:pt x="5922" y="15926"/>
                    </a:lnTo>
                    <a:lnTo>
                      <a:pt x="6030" y="15884"/>
                    </a:lnTo>
                    <a:cubicBezTo>
                      <a:pt x="6130" y="15841"/>
                      <a:pt x="6238" y="15800"/>
                      <a:pt x="6354" y="15745"/>
                    </a:cubicBezTo>
                    <a:cubicBezTo>
                      <a:pt x="6520" y="15665"/>
                      <a:pt x="6701" y="15564"/>
                      <a:pt x="6886" y="15464"/>
                    </a:cubicBezTo>
                    <a:lnTo>
                      <a:pt x="6955" y="15430"/>
                    </a:lnTo>
                    <a:cubicBezTo>
                      <a:pt x="6982" y="15410"/>
                      <a:pt x="7021" y="15394"/>
                      <a:pt x="7048" y="15379"/>
                    </a:cubicBezTo>
                    <a:cubicBezTo>
                      <a:pt x="7128" y="15337"/>
                      <a:pt x="7210" y="15298"/>
                      <a:pt x="7290" y="15252"/>
                    </a:cubicBezTo>
                    <a:cubicBezTo>
                      <a:pt x="9646" y="13887"/>
                      <a:pt x="11123" y="12302"/>
                      <a:pt x="12422" y="10907"/>
                    </a:cubicBezTo>
                    <a:cubicBezTo>
                      <a:pt x="13463" y="9781"/>
                      <a:pt x="14365" y="8818"/>
                      <a:pt x="15822" y="7877"/>
                    </a:cubicBezTo>
                    <a:lnTo>
                      <a:pt x="15841" y="7861"/>
                    </a:lnTo>
                    <a:lnTo>
                      <a:pt x="15868" y="7846"/>
                    </a:lnTo>
                    <a:lnTo>
                      <a:pt x="15911" y="7808"/>
                    </a:lnTo>
                    <a:cubicBezTo>
                      <a:pt x="16046" y="7715"/>
                      <a:pt x="16173" y="7623"/>
                      <a:pt x="16281" y="7565"/>
                    </a:cubicBezTo>
                    <a:cubicBezTo>
                      <a:pt x="16790" y="7269"/>
                      <a:pt x="17277" y="7129"/>
                      <a:pt x="17719" y="7129"/>
                    </a:cubicBezTo>
                    <a:cubicBezTo>
                      <a:pt x="18060" y="7129"/>
                      <a:pt x="18374" y="7212"/>
                      <a:pt x="18651" y="7372"/>
                    </a:cubicBezTo>
                    <a:lnTo>
                      <a:pt x="6404" y="302"/>
                    </a:lnTo>
                    <a:cubicBezTo>
                      <a:pt x="6088" y="111"/>
                      <a:pt x="5734" y="0"/>
                      <a:pt x="53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7"/>
              <p:cNvSpPr/>
              <p:nvPr/>
            </p:nvSpPr>
            <p:spPr>
              <a:xfrm>
                <a:off x="3933060" y="1914550"/>
                <a:ext cx="784455" cy="490078"/>
              </a:xfrm>
              <a:custGeom>
                <a:rect b="b" l="l" r="r" t="t"/>
                <a:pathLst>
                  <a:path extrusionOk="0" h="33892" w="54250">
                    <a:moveTo>
                      <a:pt x="41960" y="0"/>
                    </a:moveTo>
                    <a:lnTo>
                      <a:pt x="4295" y="21693"/>
                    </a:lnTo>
                    <a:cubicBezTo>
                      <a:pt x="4161" y="21771"/>
                      <a:pt x="4026" y="21855"/>
                      <a:pt x="3898" y="21951"/>
                    </a:cubicBezTo>
                    <a:cubicBezTo>
                      <a:pt x="3828" y="21998"/>
                      <a:pt x="3752" y="22044"/>
                      <a:pt x="3682" y="22098"/>
                    </a:cubicBezTo>
                    <a:cubicBezTo>
                      <a:pt x="3567" y="22183"/>
                      <a:pt x="3444" y="22275"/>
                      <a:pt x="3332" y="22372"/>
                    </a:cubicBezTo>
                    <a:cubicBezTo>
                      <a:pt x="3277" y="22414"/>
                      <a:pt x="3231" y="22453"/>
                      <a:pt x="3177" y="22492"/>
                    </a:cubicBezTo>
                    <a:cubicBezTo>
                      <a:pt x="3166" y="22503"/>
                      <a:pt x="3154" y="22511"/>
                      <a:pt x="3147" y="22522"/>
                    </a:cubicBezTo>
                    <a:cubicBezTo>
                      <a:pt x="3061" y="22588"/>
                      <a:pt x="2981" y="22657"/>
                      <a:pt x="2907" y="22738"/>
                    </a:cubicBezTo>
                    <a:cubicBezTo>
                      <a:pt x="2880" y="22754"/>
                      <a:pt x="2861" y="22773"/>
                      <a:pt x="2842" y="22792"/>
                    </a:cubicBezTo>
                    <a:cubicBezTo>
                      <a:pt x="2773" y="22862"/>
                      <a:pt x="2703" y="22927"/>
                      <a:pt x="2629" y="23004"/>
                    </a:cubicBezTo>
                    <a:cubicBezTo>
                      <a:pt x="2629" y="23004"/>
                      <a:pt x="2628" y="23003"/>
                      <a:pt x="2626" y="23003"/>
                    </a:cubicBezTo>
                    <a:cubicBezTo>
                      <a:pt x="2625" y="23003"/>
                      <a:pt x="2624" y="23004"/>
                      <a:pt x="2626" y="23008"/>
                    </a:cubicBezTo>
                    <a:cubicBezTo>
                      <a:pt x="2565" y="23066"/>
                      <a:pt x="2506" y="23124"/>
                      <a:pt x="2444" y="23189"/>
                    </a:cubicBezTo>
                    <a:cubicBezTo>
                      <a:pt x="2410" y="23224"/>
                      <a:pt x="2375" y="23259"/>
                      <a:pt x="2344" y="23293"/>
                    </a:cubicBezTo>
                    <a:cubicBezTo>
                      <a:pt x="2302" y="23344"/>
                      <a:pt x="2252" y="23385"/>
                      <a:pt x="2209" y="23440"/>
                    </a:cubicBezTo>
                    <a:cubicBezTo>
                      <a:pt x="2090" y="23563"/>
                      <a:pt x="1982" y="23694"/>
                      <a:pt x="1874" y="23825"/>
                    </a:cubicBezTo>
                    <a:cubicBezTo>
                      <a:pt x="1786" y="23929"/>
                      <a:pt x="1697" y="24041"/>
                      <a:pt x="1616" y="24153"/>
                    </a:cubicBezTo>
                    <a:cubicBezTo>
                      <a:pt x="1547" y="24238"/>
                      <a:pt x="1481" y="24323"/>
                      <a:pt x="1423" y="24412"/>
                    </a:cubicBezTo>
                    <a:cubicBezTo>
                      <a:pt x="1385" y="24462"/>
                      <a:pt x="1350" y="24511"/>
                      <a:pt x="1316" y="24558"/>
                    </a:cubicBezTo>
                    <a:cubicBezTo>
                      <a:pt x="1311" y="24565"/>
                      <a:pt x="1300" y="24573"/>
                      <a:pt x="1292" y="24585"/>
                    </a:cubicBezTo>
                    <a:cubicBezTo>
                      <a:pt x="1177" y="24743"/>
                      <a:pt x="1065" y="24908"/>
                      <a:pt x="964" y="25074"/>
                    </a:cubicBezTo>
                    <a:cubicBezTo>
                      <a:pt x="922" y="25132"/>
                      <a:pt x="883" y="25198"/>
                      <a:pt x="845" y="25259"/>
                    </a:cubicBezTo>
                    <a:cubicBezTo>
                      <a:pt x="733" y="25433"/>
                      <a:pt x="629" y="25614"/>
                      <a:pt x="525" y="25791"/>
                    </a:cubicBezTo>
                    <a:cubicBezTo>
                      <a:pt x="437" y="25942"/>
                      <a:pt x="355" y="26096"/>
                      <a:pt x="275" y="26250"/>
                    </a:cubicBezTo>
                    <a:cubicBezTo>
                      <a:pt x="216" y="26355"/>
                      <a:pt x="159" y="26470"/>
                      <a:pt x="104" y="26586"/>
                    </a:cubicBezTo>
                    <a:cubicBezTo>
                      <a:pt x="67" y="26655"/>
                      <a:pt x="35" y="26721"/>
                      <a:pt x="1" y="26794"/>
                    </a:cubicBezTo>
                    <a:lnTo>
                      <a:pt x="12291" y="33891"/>
                    </a:lnTo>
                    <a:cubicBezTo>
                      <a:pt x="12564" y="33309"/>
                      <a:pt x="12885" y="32742"/>
                      <a:pt x="13228" y="32214"/>
                    </a:cubicBezTo>
                    <a:cubicBezTo>
                      <a:pt x="13331" y="32045"/>
                      <a:pt x="13451" y="31883"/>
                      <a:pt x="13566" y="31717"/>
                    </a:cubicBezTo>
                    <a:cubicBezTo>
                      <a:pt x="13867" y="31289"/>
                      <a:pt x="14191" y="30892"/>
                      <a:pt x="14527" y="30522"/>
                    </a:cubicBezTo>
                    <a:cubicBezTo>
                      <a:pt x="14685" y="30356"/>
                      <a:pt x="14842" y="30194"/>
                      <a:pt x="15009" y="30040"/>
                    </a:cubicBezTo>
                    <a:cubicBezTo>
                      <a:pt x="15143" y="29913"/>
                      <a:pt x="15278" y="29782"/>
                      <a:pt x="15421" y="29670"/>
                    </a:cubicBezTo>
                    <a:cubicBezTo>
                      <a:pt x="15486" y="29608"/>
                      <a:pt x="15559" y="29550"/>
                      <a:pt x="15637" y="29497"/>
                    </a:cubicBezTo>
                    <a:cubicBezTo>
                      <a:pt x="15776" y="29381"/>
                      <a:pt x="15918" y="29276"/>
                      <a:pt x="16061" y="29176"/>
                    </a:cubicBezTo>
                    <a:cubicBezTo>
                      <a:pt x="16215" y="29072"/>
                      <a:pt x="16374" y="28968"/>
                      <a:pt x="16536" y="28876"/>
                    </a:cubicBezTo>
                    <a:lnTo>
                      <a:pt x="37692" y="16654"/>
                    </a:lnTo>
                    <a:lnTo>
                      <a:pt x="54250" y="7094"/>
                    </a:lnTo>
                    <a:lnTo>
                      <a:pt x="4196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7"/>
              <p:cNvSpPr/>
              <p:nvPr/>
            </p:nvSpPr>
            <p:spPr>
              <a:xfrm>
                <a:off x="4598905" y="1881366"/>
                <a:ext cx="193966" cy="392300"/>
              </a:xfrm>
              <a:custGeom>
                <a:rect b="b" l="l" r="r" t="t"/>
                <a:pathLst>
                  <a:path extrusionOk="0" h="27130" w="13414">
                    <a:moveTo>
                      <a:pt x="1" y="1"/>
                    </a:moveTo>
                    <a:lnTo>
                      <a:pt x="17" y="4604"/>
                    </a:lnTo>
                    <a:lnTo>
                      <a:pt x="8309" y="9392"/>
                    </a:lnTo>
                    <a:lnTo>
                      <a:pt x="8312" y="20460"/>
                    </a:lnTo>
                    <a:cubicBezTo>
                      <a:pt x="8301" y="21790"/>
                      <a:pt x="8305" y="23058"/>
                      <a:pt x="8339" y="24199"/>
                    </a:cubicBezTo>
                    <a:cubicBezTo>
                      <a:pt x="8339" y="24199"/>
                      <a:pt x="13073" y="26937"/>
                      <a:pt x="13413" y="27129"/>
                    </a:cubicBezTo>
                    <a:lnTo>
                      <a:pt x="13413" y="27126"/>
                    </a:lnTo>
                    <a:cubicBezTo>
                      <a:pt x="12680" y="26717"/>
                      <a:pt x="12294" y="24974"/>
                      <a:pt x="12294" y="20375"/>
                    </a:cubicBezTo>
                    <a:lnTo>
                      <a:pt x="12294" y="20336"/>
                    </a:ln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7"/>
              <p:cNvSpPr/>
              <p:nvPr/>
            </p:nvSpPr>
            <p:spPr>
              <a:xfrm>
                <a:off x="4598905" y="1556213"/>
                <a:ext cx="805364" cy="1473387"/>
              </a:xfrm>
              <a:custGeom>
                <a:rect b="b" l="l" r="r" t="t"/>
                <a:pathLst>
                  <a:path extrusionOk="0" h="101894" w="55696">
                    <a:moveTo>
                      <a:pt x="39874" y="1"/>
                    </a:moveTo>
                    <a:cubicBezTo>
                      <a:pt x="39834" y="1"/>
                      <a:pt x="39795" y="1"/>
                      <a:pt x="39755" y="3"/>
                    </a:cubicBezTo>
                    <a:cubicBezTo>
                      <a:pt x="39604" y="11"/>
                      <a:pt x="39442" y="26"/>
                      <a:pt x="39284" y="57"/>
                    </a:cubicBezTo>
                    <a:cubicBezTo>
                      <a:pt x="39165" y="76"/>
                      <a:pt x="39042" y="104"/>
                      <a:pt x="38918" y="141"/>
                    </a:cubicBezTo>
                    <a:cubicBezTo>
                      <a:pt x="38798" y="177"/>
                      <a:pt x="38675" y="215"/>
                      <a:pt x="38540" y="261"/>
                    </a:cubicBezTo>
                    <a:lnTo>
                      <a:pt x="38537" y="269"/>
                    </a:lnTo>
                    <a:cubicBezTo>
                      <a:pt x="38414" y="312"/>
                      <a:pt x="38286" y="369"/>
                      <a:pt x="38154" y="435"/>
                    </a:cubicBezTo>
                    <a:cubicBezTo>
                      <a:pt x="38020" y="492"/>
                      <a:pt x="37893" y="566"/>
                      <a:pt x="37758" y="643"/>
                    </a:cubicBezTo>
                    <a:lnTo>
                      <a:pt x="1" y="22486"/>
                    </a:lnTo>
                    <a:lnTo>
                      <a:pt x="12291" y="29579"/>
                    </a:lnTo>
                    <a:lnTo>
                      <a:pt x="12294" y="42821"/>
                    </a:lnTo>
                    <a:cubicBezTo>
                      <a:pt x="12291" y="47452"/>
                      <a:pt x="12677" y="49202"/>
                      <a:pt x="13413" y="49611"/>
                    </a:cubicBezTo>
                    <a:cubicBezTo>
                      <a:pt x="13542" y="49684"/>
                      <a:pt x="13684" y="49719"/>
                      <a:pt x="13830" y="49719"/>
                    </a:cubicBezTo>
                    <a:cubicBezTo>
                      <a:pt x="13838" y="49719"/>
                      <a:pt x="13845" y="49719"/>
                      <a:pt x="13852" y="49719"/>
                    </a:cubicBezTo>
                    <a:cubicBezTo>
                      <a:pt x="13933" y="49719"/>
                      <a:pt x="14014" y="49711"/>
                      <a:pt x="14099" y="49684"/>
                    </a:cubicBezTo>
                    <a:cubicBezTo>
                      <a:pt x="14184" y="49668"/>
                      <a:pt x="14273" y="49645"/>
                      <a:pt x="14365" y="49607"/>
                    </a:cubicBezTo>
                    <a:cubicBezTo>
                      <a:pt x="14454" y="49572"/>
                      <a:pt x="14546" y="49534"/>
                      <a:pt x="14650" y="49491"/>
                    </a:cubicBezTo>
                    <a:cubicBezTo>
                      <a:pt x="14943" y="49360"/>
                      <a:pt x="15260" y="49171"/>
                      <a:pt x="15602" y="48974"/>
                    </a:cubicBezTo>
                    <a:cubicBezTo>
                      <a:pt x="15703" y="48920"/>
                      <a:pt x="15803" y="48855"/>
                      <a:pt x="15899" y="48794"/>
                    </a:cubicBezTo>
                    <a:cubicBezTo>
                      <a:pt x="15992" y="48743"/>
                      <a:pt x="16073" y="48693"/>
                      <a:pt x="16162" y="48635"/>
                    </a:cubicBezTo>
                    <a:cubicBezTo>
                      <a:pt x="16944" y="48123"/>
                      <a:pt x="17568" y="47579"/>
                      <a:pt x="18158" y="46993"/>
                    </a:cubicBezTo>
                    <a:cubicBezTo>
                      <a:pt x="18555" y="46604"/>
                      <a:pt x="18933" y="46191"/>
                      <a:pt x="19331" y="45764"/>
                    </a:cubicBezTo>
                    <a:cubicBezTo>
                      <a:pt x="20510" y="44499"/>
                      <a:pt x="21840" y="43068"/>
                      <a:pt x="23849" y="41766"/>
                    </a:cubicBezTo>
                    <a:cubicBezTo>
                      <a:pt x="24073" y="41604"/>
                      <a:pt x="24334" y="41430"/>
                      <a:pt x="24596" y="41287"/>
                    </a:cubicBezTo>
                    <a:cubicBezTo>
                      <a:pt x="25665" y="40668"/>
                      <a:pt x="26684" y="40375"/>
                      <a:pt x="27608" y="40375"/>
                    </a:cubicBezTo>
                    <a:cubicBezTo>
                      <a:pt x="30303" y="40375"/>
                      <a:pt x="32194" y="42866"/>
                      <a:pt x="32191" y="47020"/>
                    </a:cubicBezTo>
                    <a:cubicBezTo>
                      <a:pt x="32191" y="49376"/>
                      <a:pt x="31574" y="52020"/>
                      <a:pt x="30448" y="54475"/>
                    </a:cubicBezTo>
                    <a:cubicBezTo>
                      <a:pt x="28999" y="57660"/>
                      <a:pt x="26863" y="60231"/>
                      <a:pt x="24589" y="61550"/>
                    </a:cubicBezTo>
                    <a:cubicBezTo>
                      <a:pt x="24369" y="61677"/>
                      <a:pt x="24130" y="61797"/>
                      <a:pt x="23868" y="61904"/>
                    </a:cubicBezTo>
                    <a:cubicBezTo>
                      <a:pt x="23856" y="61916"/>
                      <a:pt x="23833" y="61924"/>
                      <a:pt x="23813" y="61932"/>
                    </a:cubicBezTo>
                    <a:cubicBezTo>
                      <a:pt x="23397" y="62144"/>
                      <a:pt x="22996" y="62320"/>
                      <a:pt x="22576" y="62482"/>
                    </a:cubicBezTo>
                    <a:lnTo>
                      <a:pt x="22256" y="62598"/>
                    </a:lnTo>
                    <a:cubicBezTo>
                      <a:pt x="21986" y="62687"/>
                      <a:pt x="21736" y="62760"/>
                      <a:pt x="21497" y="62815"/>
                    </a:cubicBezTo>
                    <a:cubicBezTo>
                      <a:pt x="21297" y="62868"/>
                      <a:pt x="21112" y="62911"/>
                      <a:pt x="20922" y="62945"/>
                    </a:cubicBezTo>
                    <a:cubicBezTo>
                      <a:pt x="20811" y="62964"/>
                      <a:pt x="20695" y="62984"/>
                      <a:pt x="20587" y="63000"/>
                    </a:cubicBezTo>
                    <a:cubicBezTo>
                      <a:pt x="20175" y="63061"/>
                      <a:pt x="19762" y="63112"/>
                      <a:pt x="19326" y="63142"/>
                    </a:cubicBezTo>
                    <a:cubicBezTo>
                      <a:pt x="18201" y="63227"/>
                      <a:pt x="17230" y="63300"/>
                      <a:pt x="15602" y="64245"/>
                    </a:cubicBezTo>
                    <a:cubicBezTo>
                      <a:pt x="13741" y="65316"/>
                      <a:pt x="13089" y="66026"/>
                      <a:pt x="12669" y="68393"/>
                    </a:cubicBezTo>
                    <a:cubicBezTo>
                      <a:pt x="12415" y="69804"/>
                      <a:pt x="12287" y="71708"/>
                      <a:pt x="12287" y="74210"/>
                    </a:cubicBezTo>
                    <a:lnTo>
                      <a:pt x="12291" y="78439"/>
                    </a:lnTo>
                    <a:lnTo>
                      <a:pt x="12291" y="82934"/>
                    </a:lnTo>
                    <a:lnTo>
                      <a:pt x="12287" y="82930"/>
                    </a:lnTo>
                    <a:lnTo>
                      <a:pt x="12291" y="87456"/>
                    </a:lnTo>
                    <a:lnTo>
                      <a:pt x="19550" y="83262"/>
                    </a:lnTo>
                    <a:lnTo>
                      <a:pt x="22214" y="81723"/>
                    </a:lnTo>
                    <a:lnTo>
                      <a:pt x="22315" y="81666"/>
                    </a:lnTo>
                    <a:lnTo>
                      <a:pt x="22379" y="81635"/>
                    </a:lnTo>
                    <a:lnTo>
                      <a:pt x="22407" y="81616"/>
                    </a:lnTo>
                    <a:lnTo>
                      <a:pt x="24507" y="80490"/>
                    </a:lnTo>
                    <a:lnTo>
                      <a:pt x="24527" y="80483"/>
                    </a:lnTo>
                    <a:lnTo>
                      <a:pt x="24546" y="80474"/>
                    </a:lnTo>
                    <a:lnTo>
                      <a:pt x="24605" y="80447"/>
                    </a:lnTo>
                    <a:cubicBezTo>
                      <a:pt x="25360" y="80081"/>
                      <a:pt x="26023" y="79800"/>
                      <a:pt x="26647" y="79604"/>
                    </a:cubicBezTo>
                    <a:lnTo>
                      <a:pt x="26728" y="79572"/>
                    </a:lnTo>
                    <a:cubicBezTo>
                      <a:pt x="26820" y="79542"/>
                      <a:pt x="26906" y="79515"/>
                      <a:pt x="26998" y="79492"/>
                    </a:cubicBezTo>
                    <a:cubicBezTo>
                      <a:pt x="27110" y="79457"/>
                      <a:pt x="27222" y="79426"/>
                      <a:pt x="27334" y="79407"/>
                    </a:cubicBezTo>
                    <a:lnTo>
                      <a:pt x="27395" y="79395"/>
                    </a:lnTo>
                    <a:cubicBezTo>
                      <a:pt x="27523" y="79360"/>
                      <a:pt x="27653" y="79330"/>
                      <a:pt x="27785" y="79307"/>
                    </a:cubicBezTo>
                    <a:cubicBezTo>
                      <a:pt x="27904" y="79287"/>
                      <a:pt x="28020" y="79272"/>
                      <a:pt x="28135" y="79260"/>
                    </a:cubicBezTo>
                    <a:cubicBezTo>
                      <a:pt x="28267" y="79245"/>
                      <a:pt x="28405" y="79229"/>
                      <a:pt x="28540" y="79229"/>
                    </a:cubicBezTo>
                    <a:cubicBezTo>
                      <a:pt x="28640" y="79225"/>
                      <a:pt x="28745" y="79225"/>
                      <a:pt x="28841" y="79225"/>
                    </a:cubicBezTo>
                    <a:cubicBezTo>
                      <a:pt x="28968" y="79234"/>
                      <a:pt x="29099" y="79245"/>
                      <a:pt x="29254" y="79272"/>
                    </a:cubicBezTo>
                    <a:lnTo>
                      <a:pt x="29304" y="79280"/>
                    </a:lnTo>
                    <a:cubicBezTo>
                      <a:pt x="29369" y="79291"/>
                      <a:pt x="29439" y="79303"/>
                      <a:pt x="29500" y="79314"/>
                    </a:cubicBezTo>
                    <a:cubicBezTo>
                      <a:pt x="29647" y="79353"/>
                      <a:pt x="29797" y="79403"/>
                      <a:pt x="29971" y="79476"/>
                    </a:cubicBezTo>
                    <a:cubicBezTo>
                      <a:pt x="30024" y="79503"/>
                      <a:pt x="30063" y="79515"/>
                      <a:pt x="30110" y="79534"/>
                    </a:cubicBezTo>
                    <a:cubicBezTo>
                      <a:pt x="30507" y="79742"/>
                      <a:pt x="30853" y="80051"/>
                      <a:pt x="31142" y="80455"/>
                    </a:cubicBezTo>
                    <a:cubicBezTo>
                      <a:pt x="31165" y="80483"/>
                      <a:pt x="31185" y="80517"/>
                      <a:pt x="31208" y="80556"/>
                    </a:cubicBezTo>
                    <a:cubicBezTo>
                      <a:pt x="31327" y="80741"/>
                      <a:pt x="31435" y="80933"/>
                      <a:pt x="31528" y="81149"/>
                    </a:cubicBezTo>
                    <a:cubicBezTo>
                      <a:pt x="31551" y="81191"/>
                      <a:pt x="31571" y="81238"/>
                      <a:pt x="31585" y="81276"/>
                    </a:cubicBezTo>
                    <a:lnTo>
                      <a:pt x="31601" y="81315"/>
                    </a:lnTo>
                    <a:cubicBezTo>
                      <a:pt x="31690" y="81527"/>
                      <a:pt x="31767" y="81759"/>
                      <a:pt x="31840" y="82001"/>
                    </a:cubicBezTo>
                    <a:lnTo>
                      <a:pt x="31891" y="82182"/>
                    </a:lnTo>
                    <a:cubicBezTo>
                      <a:pt x="31955" y="82444"/>
                      <a:pt x="32017" y="82737"/>
                      <a:pt x="32064" y="83046"/>
                    </a:cubicBezTo>
                    <a:lnTo>
                      <a:pt x="32087" y="83177"/>
                    </a:lnTo>
                    <a:cubicBezTo>
                      <a:pt x="32195" y="83929"/>
                      <a:pt x="32252" y="84739"/>
                      <a:pt x="32249" y="85656"/>
                    </a:cubicBezTo>
                    <a:cubicBezTo>
                      <a:pt x="32249" y="88798"/>
                      <a:pt x="31694" y="91080"/>
                      <a:pt x="31208" y="93096"/>
                    </a:cubicBezTo>
                    <a:cubicBezTo>
                      <a:pt x="30818" y="94708"/>
                      <a:pt x="30483" y="96107"/>
                      <a:pt x="30410" y="98023"/>
                    </a:cubicBezTo>
                    <a:lnTo>
                      <a:pt x="30410" y="98062"/>
                    </a:lnTo>
                    <a:lnTo>
                      <a:pt x="30402" y="98100"/>
                    </a:lnTo>
                    <a:cubicBezTo>
                      <a:pt x="30383" y="98363"/>
                      <a:pt x="30375" y="98551"/>
                      <a:pt x="30375" y="98724"/>
                    </a:cubicBezTo>
                    <a:cubicBezTo>
                      <a:pt x="30371" y="100012"/>
                      <a:pt x="30749" y="101000"/>
                      <a:pt x="31432" y="101516"/>
                    </a:cubicBezTo>
                    <a:cubicBezTo>
                      <a:pt x="31497" y="101562"/>
                      <a:pt x="31567" y="101608"/>
                      <a:pt x="31628" y="101647"/>
                    </a:cubicBezTo>
                    <a:cubicBezTo>
                      <a:pt x="31636" y="101651"/>
                      <a:pt x="31636" y="101651"/>
                      <a:pt x="31640" y="101655"/>
                    </a:cubicBezTo>
                    <a:lnTo>
                      <a:pt x="31732" y="101705"/>
                    </a:lnTo>
                    <a:cubicBezTo>
                      <a:pt x="31763" y="101724"/>
                      <a:pt x="31798" y="101735"/>
                      <a:pt x="31832" y="101747"/>
                    </a:cubicBezTo>
                    <a:cubicBezTo>
                      <a:pt x="31868" y="101767"/>
                      <a:pt x="31898" y="101778"/>
                      <a:pt x="31937" y="101786"/>
                    </a:cubicBezTo>
                    <a:cubicBezTo>
                      <a:pt x="31979" y="101801"/>
                      <a:pt x="32025" y="101813"/>
                      <a:pt x="32071" y="101824"/>
                    </a:cubicBezTo>
                    <a:cubicBezTo>
                      <a:pt x="32110" y="101840"/>
                      <a:pt x="32153" y="101847"/>
                      <a:pt x="32187" y="101855"/>
                    </a:cubicBezTo>
                    <a:cubicBezTo>
                      <a:pt x="32226" y="101865"/>
                      <a:pt x="32269" y="101875"/>
                      <a:pt x="32309" y="101875"/>
                    </a:cubicBezTo>
                    <a:cubicBezTo>
                      <a:pt x="32316" y="101875"/>
                      <a:pt x="32323" y="101875"/>
                      <a:pt x="32330" y="101874"/>
                    </a:cubicBezTo>
                    <a:cubicBezTo>
                      <a:pt x="32384" y="101890"/>
                      <a:pt x="32437" y="101890"/>
                      <a:pt x="32492" y="101890"/>
                    </a:cubicBezTo>
                    <a:cubicBezTo>
                      <a:pt x="32507" y="101890"/>
                      <a:pt x="32523" y="101890"/>
                      <a:pt x="32538" y="101893"/>
                    </a:cubicBezTo>
                    <a:cubicBezTo>
                      <a:pt x="32619" y="101893"/>
                      <a:pt x="32700" y="101886"/>
                      <a:pt x="32793" y="101879"/>
                    </a:cubicBezTo>
                    <a:cubicBezTo>
                      <a:pt x="33167" y="101840"/>
                      <a:pt x="33575" y="101697"/>
                      <a:pt x="33991" y="101458"/>
                    </a:cubicBezTo>
                    <a:cubicBezTo>
                      <a:pt x="35985" y="100301"/>
                      <a:pt x="37611" y="97206"/>
                      <a:pt x="37615" y="94541"/>
                    </a:cubicBezTo>
                    <a:cubicBezTo>
                      <a:pt x="37611" y="94388"/>
                      <a:pt x="37596" y="94199"/>
                      <a:pt x="37581" y="94014"/>
                    </a:cubicBezTo>
                    <a:lnTo>
                      <a:pt x="37581" y="93983"/>
                    </a:lnTo>
                    <a:lnTo>
                      <a:pt x="37576" y="93948"/>
                    </a:lnTo>
                    <a:cubicBezTo>
                      <a:pt x="37503" y="92048"/>
                      <a:pt x="37164" y="91041"/>
                      <a:pt x="36779" y="89877"/>
                    </a:cubicBezTo>
                    <a:cubicBezTo>
                      <a:pt x="36293" y="88424"/>
                      <a:pt x="35738" y="86774"/>
                      <a:pt x="35738" y="83632"/>
                    </a:cubicBezTo>
                    <a:cubicBezTo>
                      <a:pt x="35738" y="83566"/>
                      <a:pt x="35741" y="83490"/>
                      <a:pt x="35745" y="83420"/>
                    </a:cubicBezTo>
                    <a:lnTo>
                      <a:pt x="35741" y="83358"/>
                    </a:lnTo>
                    <a:cubicBezTo>
                      <a:pt x="35753" y="82953"/>
                      <a:pt x="35757" y="82649"/>
                      <a:pt x="35777" y="82367"/>
                    </a:cubicBezTo>
                    <a:cubicBezTo>
                      <a:pt x="35784" y="82232"/>
                      <a:pt x="35791" y="82097"/>
                      <a:pt x="35803" y="81967"/>
                    </a:cubicBezTo>
                    <a:lnTo>
                      <a:pt x="35815" y="81828"/>
                    </a:lnTo>
                    <a:cubicBezTo>
                      <a:pt x="35838" y="81577"/>
                      <a:pt x="35853" y="81346"/>
                      <a:pt x="35880" y="81122"/>
                    </a:cubicBezTo>
                    <a:cubicBezTo>
                      <a:pt x="35903" y="80941"/>
                      <a:pt x="35927" y="80764"/>
                      <a:pt x="35957" y="80590"/>
                    </a:cubicBezTo>
                    <a:lnTo>
                      <a:pt x="35965" y="80552"/>
                    </a:lnTo>
                    <a:cubicBezTo>
                      <a:pt x="35996" y="80339"/>
                      <a:pt x="36026" y="80127"/>
                      <a:pt x="36069" y="79919"/>
                    </a:cubicBezTo>
                    <a:cubicBezTo>
                      <a:pt x="36100" y="79730"/>
                      <a:pt x="36142" y="79538"/>
                      <a:pt x="36185" y="79345"/>
                    </a:cubicBezTo>
                    <a:cubicBezTo>
                      <a:pt x="36227" y="79148"/>
                      <a:pt x="36277" y="78951"/>
                      <a:pt x="36332" y="78759"/>
                    </a:cubicBezTo>
                    <a:cubicBezTo>
                      <a:pt x="36382" y="78563"/>
                      <a:pt x="36432" y="78378"/>
                      <a:pt x="36489" y="78184"/>
                    </a:cubicBezTo>
                    <a:cubicBezTo>
                      <a:pt x="36544" y="78011"/>
                      <a:pt x="36605" y="77826"/>
                      <a:pt x="36667" y="77652"/>
                    </a:cubicBezTo>
                    <a:lnTo>
                      <a:pt x="36713" y="77533"/>
                    </a:lnTo>
                    <a:cubicBezTo>
                      <a:pt x="36763" y="77379"/>
                      <a:pt x="36817" y="77232"/>
                      <a:pt x="36875" y="77078"/>
                    </a:cubicBezTo>
                    <a:lnTo>
                      <a:pt x="36875" y="77074"/>
                    </a:lnTo>
                    <a:cubicBezTo>
                      <a:pt x="36937" y="76932"/>
                      <a:pt x="36998" y="76782"/>
                      <a:pt x="37067" y="76635"/>
                    </a:cubicBezTo>
                    <a:lnTo>
                      <a:pt x="37102" y="76550"/>
                    </a:lnTo>
                    <a:cubicBezTo>
                      <a:pt x="37257" y="76203"/>
                      <a:pt x="37430" y="75864"/>
                      <a:pt x="37611" y="75536"/>
                    </a:cubicBezTo>
                    <a:lnTo>
                      <a:pt x="37654" y="75448"/>
                    </a:lnTo>
                    <a:cubicBezTo>
                      <a:pt x="37711" y="75332"/>
                      <a:pt x="37777" y="75216"/>
                      <a:pt x="37843" y="75108"/>
                    </a:cubicBezTo>
                    <a:cubicBezTo>
                      <a:pt x="37931" y="74950"/>
                      <a:pt x="38035" y="74804"/>
                      <a:pt x="38131" y="74657"/>
                    </a:cubicBezTo>
                    <a:lnTo>
                      <a:pt x="38190" y="74576"/>
                    </a:lnTo>
                    <a:lnTo>
                      <a:pt x="38236" y="74495"/>
                    </a:lnTo>
                    <a:cubicBezTo>
                      <a:pt x="38302" y="74391"/>
                      <a:pt x="38371" y="74287"/>
                      <a:pt x="38444" y="74186"/>
                    </a:cubicBezTo>
                    <a:cubicBezTo>
                      <a:pt x="38563" y="74017"/>
                      <a:pt x="38691" y="73852"/>
                      <a:pt x="38822" y="73682"/>
                    </a:cubicBezTo>
                    <a:cubicBezTo>
                      <a:pt x="38922" y="73555"/>
                      <a:pt x="39007" y="73451"/>
                      <a:pt x="39095" y="73339"/>
                    </a:cubicBezTo>
                    <a:cubicBezTo>
                      <a:pt x="39227" y="73177"/>
                      <a:pt x="39362" y="73023"/>
                      <a:pt x="39508" y="72864"/>
                    </a:cubicBezTo>
                    <a:cubicBezTo>
                      <a:pt x="39597" y="72764"/>
                      <a:pt x="39697" y="72660"/>
                      <a:pt x="39793" y="72560"/>
                    </a:cubicBezTo>
                    <a:cubicBezTo>
                      <a:pt x="39936" y="72402"/>
                      <a:pt x="40086" y="72252"/>
                      <a:pt x="40241" y="72101"/>
                    </a:cubicBezTo>
                    <a:cubicBezTo>
                      <a:pt x="40314" y="72032"/>
                      <a:pt x="40387" y="71959"/>
                      <a:pt x="40460" y="71897"/>
                    </a:cubicBezTo>
                    <a:lnTo>
                      <a:pt x="40503" y="71850"/>
                    </a:lnTo>
                    <a:cubicBezTo>
                      <a:pt x="40672" y="71693"/>
                      <a:pt x="40846" y="71538"/>
                      <a:pt x="41019" y="71384"/>
                    </a:cubicBezTo>
                    <a:cubicBezTo>
                      <a:pt x="41058" y="71353"/>
                      <a:pt x="41097" y="71318"/>
                      <a:pt x="41135" y="71288"/>
                    </a:cubicBezTo>
                    <a:lnTo>
                      <a:pt x="41181" y="71245"/>
                    </a:lnTo>
                    <a:cubicBezTo>
                      <a:pt x="41860" y="70675"/>
                      <a:pt x="42604" y="70124"/>
                      <a:pt x="43444" y="69565"/>
                    </a:cubicBezTo>
                    <a:lnTo>
                      <a:pt x="43460" y="69549"/>
                    </a:lnTo>
                    <a:lnTo>
                      <a:pt x="43479" y="69542"/>
                    </a:lnTo>
                    <a:lnTo>
                      <a:pt x="45433" y="68323"/>
                    </a:lnTo>
                    <a:lnTo>
                      <a:pt x="45445" y="68316"/>
                    </a:lnTo>
                    <a:lnTo>
                      <a:pt x="45464" y="68308"/>
                    </a:lnTo>
                    <a:lnTo>
                      <a:pt x="45584" y="68238"/>
                    </a:lnTo>
                    <a:cubicBezTo>
                      <a:pt x="45641" y="68204"/>
                      <a:pt x="45700" y="68169"/>
                      <a:pt x="45764" y="68126"/>
                    </a:cubicBezTo>
                    <a:lnTo>
                      <a:pt x="55696" y="62398"/>
                    </a:lnTo>
                    <a:lnTo>
                      <a:pt x="55692" y="12116"/>
                    </a:lnTo>
                    <a:cubicBezTo>
                      <a:pt x="55692" y="11260"/>
                      <a:pt x="55588" y="10497"/>
                      <a:pt x="55387" y="9842"/>
                    </a:cubicBezTo>
                    <a:cubicBezTo>
                      <a:pt x="55356" y="9730"/>
                      <a:pt x="55317" y="9625"/>
                      <a:pt x="55287" y="9521"/>
                    </a:cubicBezTo>
                    <a:cubicBezTo>
                      <a:pt x="55206" y="9313"/>
                      <a:pt x="55121" y="9125"/>
                      <a:pt x="55029" y="8939"/>
                    </a:cubicBezTo>
                    <a:cubicBezTo>
                      <a:pt x="54982" y="8842"/>
                      <a:pt x="54929" y="8758"/>
                      <a:pt x="54878" y="8677"/>
                    </a:cubicBezTo>
                    <a:cubicBezTo>
                      <a:pt x="54801" y="8554"/>
                      <a:pt x="54721" y="8431"/>
                      <a:pt x="54632" y="8315"/>
                    </a:cubicBezTo>
                    <a:cubicBezTo>
                      <a:pt x="54351" y="7960"/>
                      <a:pt x="54030" y="7682"/>
                      <a:pt x="53664" y="7490"/>
                    </a:cubicBezTo>
                    <a:lnTo>
                      <a:pt x="53664" y="7478"/>
                    </a:lnTo>
                    <a:lnTo>
                      <a:pt x="41547" y="485"/>
                    </a:lnTo>
                    <a:cubicBezTo>
                      <a:pt x="41051" y="170"/>
                      <a:pt x="40490" y="1"/>
                      <a:pt x="398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7"/>
              <p:cNvSpPr/>
              <p:nvPr/>
            </p:nvSpPr>
            <p:spPr>
              <a:xfrm>
                <a:off x="4598905" y="1556242"/>
                <a:ext cx="774145" cy="427698"/>
              </a:xfrm>
              <a:custGeom>
                <a:rect b="b" l="l" r="r" t="t"/>
                <a:pathLst>
                  <a:path extrusionOk="0" h="29578" w="53537">
                    <a:moveTo>
                      <a:pt x="39755" y="1"/>
                    </a:move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12291" y="29577"/>
                    </a:lnTo>
                    <a:lnTo>
                      <a:pt x="49997" y="7808"/>
                    </a:lnTo>
                    <a:cubicBezTo>
                      <a:pt x="50179" y="7707"/>
                      <a:pt x="50356" y="7614"/>
                      <a:pt x="50526" y="7534"/>
                    </a:cubicBezTo>
                    <a:cubicBezTo>
                      <a:pt x="50680" y="7468"/>
                      <a:pt x="50835" y="7403"/>
                      <a:pt x="50977" y="7356"/>
                    </a:cubicBezTo>
                    <a:cubicBezTo>
                      <a:pt x="51054" y="7329"/>
                      <a:pt x="51131" y="7303"/>
                      <a:pt x="51212" y="7283"/>
                    </a:cubicBezTo>
                    <a:cubicBezTo>
                      <a:pt x="51370" y="7233"/>
                      <a:pt x="51524" y="7198"/>
                      <a:pt x="51675" y="7180"/>
                    </a:cubicBezTo>
                    <a:cubicBezTo>
                      <a:pt x="51748" y="7168"/>
                      <a:pt x="51825" y="7156"/>
                      <a:pt x="51899" y="7148"/>
                    </a:cubicBezTo>
                    <a:cubicBezTo>
                      <a:pt x="51979" y="7137"/>
                      <a:pt x="52061" y="7129"/>
                      <a:pt x="52145" y="7129"/>
                    </a:cubicBezTo>
                    <a:lnTo>
                      <a:pt x="52203" y="7129"/>
                    </a:lnTo>
                    <a:cubicBezTo>
                      <a:pt x="52210" y="7129"/>
                      <a:pt x="52218" y="7125"/>
                      <a:pt x="52222" y="7125"/>
                    </a:cubicBezTo>
                    <a:cubicBezTo>
                      <a:pt x="52237" y="7125"/>
                      <a:pt x="52249" y="7129"/>
                      <a:pt x="52257" y="7129"/>
                    </a:cubicBezTo>
                    <a:cubicBezTo>
                      <a:pt x="52326" y="7129"/>
                      <a:pt x="52396" y="7133"/>
                      <a:pt x="52461" y="7137"/>
                    </a:cubicBezTo>
                    <a:lnTo>
                      <a:pt x="52484" y="7137"/>
                    </a:lnTo>
                    <a:cubicBezTo>
                      <a:pt x="52557" y="7141"/>
                      <a:pt x="52634" y="7144"/>
                      <a:pt x="52700" y="7164"/>
                    </a:cubicBezTo>
                    <a:lnTo>
                      <a:pt x="52708" y="7164"/>
                    </a:lnTo>
                    <a:cubicBezTo>
                      <a:pt x="52746" y="7164"/>
                      <a:pt x="52778" y="7168"/>
                      <a:pt x="52812" y="7171"/>
                    </a:cubicBezTo>
                    <a:cubicBezTo>
                      <a:pt x="52920" y="7187"/>
                      <a:pt x="53024" y="7217"/>
                      <a:pt x="53132" y="7249"/>
                    </a:cubicBezTo>
                    <a:cubicBezTo>
                      <a:pt x="53159" y="7264"/>
                      <a:pt x="53182" y="7267"/>
                      <a:pt x="53209" y="7276"/>
                    </a:cubicBezTo>
                    <a:cubicBezTo>
                      <a:pt x="53317" y="7310"/>
                      <a:pt x="53429" y="7349"/>
                      <a:pt x="53536" y="7403"/>
                    </a:cubicBez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7"/>
              <p:cNvSpPr/>
              <p:nvPr/>
            </p:nvSpPr>
            <p:spPr>
              <a:xfrm>
                <a:off x="4090075" y="2725074"/>
                <a:ext cx="625264" cy="1356694"/>
              </a:xfrm>
              <a:custGeom>
                <a:rect b="b" l="l" r="r" t="t"/>
                <a:pathLst>
                  <a:path extrusionOk="0" h="209528" w="95973">
                    <a:moveTo>
                      <a:pt x="51205" y="1"/>
                    </a:moveTo>
                    <a:cubicBezTo>
                      <a:pt x="50846" y="1"/>
                      <a:pt x="50472" y="44"/>
                      <a:pt x="50095" y="121"/>
                    </a:cubicBezTo>
                    <a:cubicBezTo>
                      <a:pt x="49429" y="267"/>
                      <a:pt x="48707" y="547"/>
                      <a:pt x="47986" y="971"/>
                    </a:cubicBezTo>
                    <a:cubicBezTo>
                      <a:pt x="47239" y="1407"/>
                      <a:pt x="46512" y="1958"/>
                      <a:pt x="45828" y="2604"/>
                    </a:cubicBezTo>
                    <a:cubicBezTo>
                      <a:pt x="44137" y="4206"/>
                      <a:pt x="42687" y="6389"/>
                      <a:pt x="41649" y="8776"/>
                    </a:cubicBezTo>
                    <a:cubicBezTo>
                      <a:pt x="41427" y="9284"/>
                      <a:pt x="41237" y="9790"/>
                      <a:pt x="41053" y="10316"/>
                    </a:cubicBezTo>
                    <a:cubicBezTo>
                      <a:pt x="40800" y="11050"/>
                      <a:pt x="40591" y="11803"/>
                      <a:pt x="40426" y="12557"/>
                    </a:cubicBezTo>
                    <a:cubicBezTo>
                      <a:pt x="40142" y="13811"/>
                      <a:pt x="39990" y="15058"/>
                      <a:pt x="39990" y="16266"/>
                    </a:cubicBezTo>
                    <a:cubicBezTo>
                      <a:pt x="39984" y="16602"/>
                      <a:pt x="40028" y="17008"/>
                      <a:pt x="40054" y="17432"/>
                    </a:cubicBezTo>
                    <a:lnTo>
                      <a:pt x="40060" y="17502"/>
                    </a:lnTo>
                    <a:lnTo>
                      <a:pt x="40060" y="17572"/>
                    </a:lnTo>
                    <a:cubicBezTo>
                      <a:pt x="40167" y="20193"/>
                      <a:pt x="40484" y="22035"/>
                      <a:pt x="40939" y="23694"/>
                    </a:cubicBezTo>
                    <a:cubicBezTo>
                      <a:pt x="41021" y="24030"/>
                      <a:pt x="41117" y="24340"/>
                      <a:pt x="41199" y="24662"/>
                    </a:cubicBezTo>
                    <a:cubicBezTo>
                      <a:pt x="41407" y="25315"/>
                      <a:pt x="41617" y="25929"/>
                      <a:pt x="41819" y="26575"/>
                    </a:cubicBezTo>
                    <a:cubicBezTo>
                      <a:pt x="42111" y="27461"/>
                      <a:pt x="42433" y="28379"/>
                      <a:pt x="42725" y="29418"/>
                    </a:cubicBezTo>
                    <a:cubicBezTo>
                      <a:pt x="42827" y="29766"/>
                      <a:pt x="42915" y="30126"/>
                      <a:pt x="43009" y="30488"/>
                    </a:cubicBezTo>
                    <a:cubicBezTo>
                      <a:pt x="43105" y="30848"/>
                      <a:pt x="43187" y="31241"/>
                      <a:pt x="43283" y="31633"/>
                    </a:cubicBezTo>
                    <a:cubicBezTo>
                      <a:pt x="43535" y="32823"/>
                      <a:pt x="43763" y="34147"/>
                      <a:pt x="43909" y="35666"/>
                    </a:cubicBezTo>
                    <a:lnTo>
                      <a:pt x="43921" y="35742"/>
                    </a:lnTo>
                    <a:lnTo>
                      <a:pt x="43934" y="35748"/>
                    </a:lnTo>
                    <a:cubicBezTo>
                      <a:pt x="43941" y="35970"/>
                      <a:pt x="43953" y="36186"/>
                      <a:pt x="43972" y="36420"/>
                    </a:cubicBezTo>
                    <a:cubicBezTo>
                      <a:pt x="43991" y="36654"/>
                      <a:pt x="43997" y="36876"/>
                      <a:pt x="44016" y="37110"/>
                    </a:cubicBezTo>
                    <a:lnTo>
                      <a:pt x="44029" y="37288"/>
                    </a:lnTo>
                    <a:lnTo>
                      <a:pt x="44048" y="37472"/>
                    </a:lnTo>
                    <a:cubicBezTo>
                      <a:pt x="44061" y="37630"/>
                      <a:pt x="44073" y="37775"/>
                      <a:pt x="44080" y="37946"/>
                    </a:cubicBezTo>
                    <a:cubicBezTo>
                      <a:pt x="44086" y="38110"/>
                      <a:pt x="44092" y="38250"/>
                      <a:pt x="44086" y="38414"/>
                    </a:cubicBezTo>
                    <a:cubicBezTo>
                      <a:pt x="44092" y="38573"/>
                      <a:pt x="44105" y="38731"/>
                      <a:pt x="44099" y="38883"/>
                    </a:cubicBezTo>
                    <a:lnTo>
                      <a:pt x="44105" y="39263"/>
                    </a:lnTo>
                    <a:lnTo>
                      <a:pt x="44105" y="39585"/>
                    </a:lnTo>
                    <a:cubicBezTo>
                      <a:pt x="44118" y="39833"/>
                      <a:pt x="44124" y="40093"/>
                      <a:pt x="44130" y="40371"/>
                    </a:cubicBezTo>
                    <a:lnTo>
                      <a:pt x="44118" y="40447"/>
                    </a:lnTo>
                    <a:lnTo>
                      <a:pt x="44118" y="40479"/>
                    </a:lnTo>
                    <a:cubicBezTo>
                      <a:pt x="44118" y="40959"/>
                      <a:pt x="44111" y="41435"/>
                      <a:pt x="44099" y="41903"/>
                    </a:cubicBezTo>
                    <a:cubicBezTo>
                      <a:pt x="44086" y="42372"/>
                      <a:pt x="44054" y="42834"/>
                      <a:pt x="44042" y="43302"/>
                    </a:cubicBezTo>
                    <a:cubicBezTo>
                      <a:pt x="44029" y="43536"/>
                      <a:pt x="44004" y="43778"/>
                      <a:pt x="43978" y="43998"/>
                    </a:cubicBezTo>
                    <a:lnTo>
                      <a:pt x="43959" y="44278"/>
                    </a:lnTo>
                    <a:cubicBezTo>
                      <a:pt x="43921" y="44872"/>
                      <a:pt x="43858" y="45487"/>
                      <a:pt x="43789" y="46107"/>
                    </a:cubicBezTo>
                    <a:cubicBezTo>
                      <a:pt x="43757" y="46399"/>
                      <a:pt x="43713" y="46683"/>
                      <a:pt x="43675" y="46981"/>
                    </a:cubicBezTo>
                    <a:lnTo>
                      <a:pt x="43637" y="47235"/>
                    </a:lnTo>
                    <a:lnTo>
                      <a:pt x="43624" y="47247"/>
                    </a:lnTo>
                    <a:cubicBezTo>
                      <a:pt x="43541" y="47779"/>
                      <a:pt x="43459" y="48304"/>
                      <a:pt x="43359" y="48830"/>
                    </a:cubicBezTo>
                    <a:cubicBezTo>
                      <a:pt x="43289" y="49184"/>
                      <a:pt x="43213" y="49532"/>
                      <a:pt x="43137" y="49862"/>
                    </a:cubicBezTo>
                    <a:lnTo>
                      <a:pt x="43111" y="50000"/>
                    </a:lnTo>
                    <a:cubicBezTo>
                      <a:pt x="43055" y="50242"/>
                      <a:pt x="43003" y="50482"/>
                      <a:pt x="42927" y="50730"/>
                    </a:cubicBezTo>
                    <a:cubicBezTo>
                      <a:pt x="42871" y="50976"/>
                      <a:pt x="42801" y="51223"/>
                      <a:pt x="42737" y="51444"/>
                    </a:cubicBezTo>
                    <a:cubicBezTo>
                      <a:pt x="42713" y="51546"/>
                      <a:pt x="42693" y="51641"/>
                      <a:pt x="42667" y="51742"/>
                    </a:cubicBezTo>
                    <a:cubicBezTo>
                      <a:pt x="42591" y="52021"/>
                      <a:pt x="42485" y="52318"/>
                      <a:pt x="42401" y="52615"/>
                    </a:cubicBezTo>
                    <a:lnTo>
                      <a:pt x="42395" y="52629"/>
                    </a:lnTo>
                    <a:cubicBezTo>
                      <a:pt x="42249" y="53091"/>
                      <a:pt x="42105" y="53547"/>
                      <a:pt x="41927" y="53997"/>
                    </a:cubicBezTo>
                    <a:cubicBezTo>
                      <a:pt x="41793" y="54377"/>
                      <a:pt x="41649" y="54756"/>
                      <a:pt x="41497" y="55129"/>
                    </a:cubicBezTo>
                    <a:cubicBezTo>
                      <a:pt x="41313" y="55566"/>
                      <a:pt x="41129" y="56010"/>
                      <a:pt x="40939" y="56428"/>
                    </a:cubicBezTo>
                    <a:cubicBezTo>
                      <a:pt x="40762" y="56788"/>
                      <a:pt x="40591" y="57150"/>
                      <a:pt x="40414" y="57510"/>
                    </a:cubicBezTo>
                    <a:lnTo>
                      <a:pt x="40408" y="57522"/>
                    </a:lnTo>
                    <a:cubicBezTo>
                      <a:pt x="40294" y="57712"/>
                      <a:pt x="40192" y="57922"/>
                      <a:pt x="40078" y="58118"/>
                    </a:cubicBezTo>
                    <a:cubicBezTo>
                      <a:pt x="39964" y="58320"/>
                      <a:pt x="39864" y="58523"/>
                      <a:pt x="39768" y="58719"/>
                    </a:cubicBezTo>
                    <a:lnTo>
                      <a:pt x="39692" y="58846"/>
                    </a:lnTo>
                    <a:cubicBezTo>
                      <a:pt x="39604" y="59004"/>
                      <a:pt x="39514" y="59156"/>
                      <a:pt x="39414" y="59301"/>
                    </a:cubicBezTo>
                    <a:lnTo>
                      <a:pt x="39324" y="59453"/>
                    </a:lnTo>
                    <a:cubicBezTo>
                      <a:pt x="39274" y="59543"/>
                      <a:pt x="39210" y="59649"/>
                      <a:pt x="39142" y="59745"/>
                    </a:cubicBezTo>
                    <a:cubicBezTo>
                      <a:pt x="38920" y="60093"/>
                      <a:pt x="38704" y="60441"/>
                      <a:pt x="38470" y="60789"/>
                    </a:cubicBezTo>
                    <a:lnTo>
                      <a:pt x="38426" y="60865"/>
                    </a:lnTo>
                    <a:lnTo>
                      <a:pt x="38286" y="61043"/>
                    </a:lnTo>
                    <a:cubicBezTo>
                      <a:pt x="38216" y="61169"/>
                      <a:pt x="38122" y="61303"/>
                      <a:pt x="38014" y="61429"/>
                    </a:cubicBezTo>
                    <a:cubicBezTo>
                      <a:pt x="37926" y="61549"/>
                      <a:pt x="37843" y="61689"/>
                      <a:pt x="37748" y="61803"/>
                    </a:cubicBezTo>
                    <a:cubicBezTo>
                      <a:pt x="37666" y="61910"/>
                      <a:pt x="37590" y="62018"/>
                      <a:pt x="37508" y="62126"/>
                    </a:cubicBezTo>
                    <a:cubicBezTo>
                      <a:pt x="37362" y="62316"/>
                      <a:pt x="37223" y="62506"/>
                      <a:pt x="37071" y="62676"/>
                    </a:cubicBezTo>
                    <a:lnTo>
                      <a:pt x="36945" y="62840"/>
                    </a:lnTo>
                    <a:lnTo>
                      <a:pt x="36799" y="63030"/>
                    </a:lnTo>
                    <a:cubicBezTo>
                      <a:pt x="36691" y="63158"/>
                      <a:pt x="36589" y="63272"/>
                      <a:pt x="36513" y="63380"/>
                    </a:cubicBezTo>
                    <a:cubicBezTo>
                      <a:pt x="36475" y="63410"/>
                      <a:pt x="36457" y="63448"/>
                      <a:pt x="36419" y="63480"/>
                    </a:cubicBezTo>
                    <a:cubicBezTo>
                      <a:pt x="36355" y="63562"/>
                      <a:pt x="36293" y="63646"/>
                      <a:pt x="36217" y="63722"/>
                    </a:cubicBezTo>
                    <a:cubicBezTo>
                      <a:pt x="36109" y="63842"/>
                      <a:pt x="36001" y="63968"/>
                      <a:pt x="35881" y="64088"/>
                    </a:cubicBezTo>
                    <a:cubicBezTo>
                      <a:pt x="35791" y="64208"/>
                      <a:pt x="35671" y="64330"/>
                      <a:pt x="35571" y="64456"/>
                    </a:cubicBezTo>
                    <a:lnTo>
                      <a:pt x="35367" y="64646"/>
                    </a:lnTo>
                    <a:cubicBezTo>
                      <a:pt x="34811" y="65266"/>
                      <a:pt x="34222" y="65842"/>
                      <a:pt x="33608" y="66399"/>
                    </a:cubicBezTo>
                    <a:lnTo>
                      <a:pt x="33430" y="66583"/>
                    </a:lnTo>
                    <a:cubicBezTo>
                      <a:pt x="33266" y="66729"/>
                      <a:pt x="33114" y="66875"/>
                      <a:pt x="32936" y="67033"/>
                    </a:cubicBezTo>
                    <a:cubicBezTo>
                      <a:pt x="32638" y="67305"/>
                      <a:pt x="32316" y="67577"/>
                      <a:pt x="31986" y="67849"/>
                    </a:cubicBezTo>
                    <a:lnTo>
                      <a:pt x="31810" y="67983"/>
                    </a:lnTo>
                    <a:lnTo>
                      <a:pt x="31714" y="68083"/>
                    </a:lnTo>
                    <a:lnTo>
                      <a:pt x="31626" y="68153"/>
                    </a:lnTo>
                    <a:cubicBezTo>
                      <a:pt x="31461" y="68280"/>
                      <a:pt x="31296" y="68425"/>
                      <a:pt x="31132" y="68565"/>
                    </a:cubicBezTo>
                    <a:cubicBezTo>
                      <a:pt x="30733" y="68868"/>
                      <a:pt x="30329" y="69178"/>
                      <a:pt x="29917" y="69482"/>
                    </a:cubicBezTo>
                    <a:lnTo>
                      <a:pt x="29727" y="69634"/>
                    </a:lnTo>
                    <a:cubicBezTo>
                      <a:pt x="29555" y="69754"/>
                      <a:pt x="29397" y="69882"/>
                      <a:pt x="29213" y="70020"/>
                    </a:cubicBezTo>
                    <a:cubicBezTo>
                      <a:pt x="29125" y="70084"/>
                      <a:pt x="29023" y="70148"/>
                      <a:pt x="28929" y="70218"/>
                    </a:cubicBezTo>
                    <a:lnTo>
                      <a:pt x="25402" y="72667"/>
                    </a:lnTo>
                    <a:lnTo>
                      <a:pt x="22275" y="74479"/>
                    </a:lnTo>
                    <a:lnTo>
                      <a:pt x="22161" y="74549"/>
                    </a:lnTo>
                    <a:lnTo>
                      <a:pt x="21963" y="74655"/>
                    </a:lnTo>
                    <a:lnTo>
                      <a:pt x="102" y="87161"/>
                    </a:lnTo>
                    <a:lnTo>
                      <a:pt x="0" y="198512"/>
                    </a:lnTo>
                    <a:cubicBezTo>
                      <a:pt x="6" y="203412"/>
                      <a:pt x="1583" y="206919"/>
                      <a:pt x="4117" y="208535"/>
                    </a:cubicBezTo>
                    <a:lnTo>
                      <a:pt x="4293" y="208635"/>
                    </a:lnTo>
                    <a:cubicBezTo>
                      <a:pt x="4863" y="208983"/>
                      <a:pt x="5476" y="209218"/>
                      <a:pt x="6122" y="209370"/>
                    </a:cubicBezTo>
                    <a:cubicBezTo>
                      <a:pt x="6282" y="209420"/>
                      <a:pt x="6452" y="209452"/>
                      <a:pt x="6616" y="209464"/>
                    </a:cubicBezTo>
                    <a:cubicBezTo>
                      <a:pt x="6947" y="209508"/>
                      <a:pt x="7287" y="209527"/>
                      <a:pt x="7632" y="209527"/>
                    </a:cubicBezTo>
                    <a:cubicBezTo>
                      <a:pt x="7795" y="209527"/>
                      <a:pt x="7959" y="209523"/>
                      <a:pt x="8124" y="209515"/>
                    </a:cubicBezTo>
                    <a:cubicBezTo>
                      <a:pt x="9517" y="209433"/>
                      <a:pt x="11030" y="208939"/>
                      <a:pt x="12594" y="208033"/>
                    </a:cubicBezTo>
                    <a:lnTo>
                      <a:pt x="95972" y="159895"/>
                    </a:lnTo>
                    <a:lnTo>
                      <a:pt x="95959" y="130626"/>
                    </a:lnTo>
                    <a:cubicBezTo>
                      <a:pt x="95965" y="129017"/>
                      <a:pt x="95934" y="127587"/>
                      <a:pt x="95903" y="126289"/>
                    </a:cubicBezTo>
                    <a:cubicBezTo>
                      <a:pt x="95883" y="125782"/>
                      <a:pt x="95871" y="125314"/>
                      <a:pt x="95845" y="124858"/>
                    </a:cubicBezTo>
                    <a:cubicBezTo>
                      <a:pt x="95649" y="120787"/>
                      <a:pt x="95225" y="118304"/>
                      <a:pt x="94573" y="116918"/>
                    </a:cubicBezTo>
                    <a:cubicBezTo>
                      <a:pt x="94503" y="116772"/>
                      <a:pt x="94433" y="116652"/>
                      <a:pt x="94363" y="116544"/>
                    </a:cubicBezTo>
                    <a:cubicBezTo>
                      <a:pt x="94351" y="116500"/>
                      <a:pt x="94339" y="116494"/>
                      <a:pt x="94319" y="116468"/>
                    </a:cubicBezTo>
                    <a:cubicBezTo>
                      <a:pt x="94263" y="116360"/>
                      <a:pt x="94205" y="116278"/>
                      <a:pt x="94129" y="116202"/>
                    </a:cubicBezTo>
                    <a:cubicBezTo>
                      <a:pt x="94103" y="116132"/>
                      <a:pt x="94073" y="116101"/>
                      <a:pt x="94035" y="116076"/>
                    </a:cubicBezTo>
                    <a:cubicBezTo>
                      <a:pt x="93977" y="115994"/>
                      <a:pt x="93901" y="115918"/>
                      <a:pt x="93831" y="115860"/>
                    </a:cubicBezTo>
                    <a:cubicBezTo>
                      <a:pt x="93743" y="115778"/>
                      <a:pt x="93648" y="115702"/>
                      <a:pt x="93547" y="115645"/>
                    </a:cubicBezTo>
                    <a:lnTo>
                      <a:pt x="93553" y="115632"/>
                    </a:lnTo>
                    <a:lnTo>
                      <a:pt x="93547" y="115626"/>
                    </a:lnTo>
                    <a:lnTo>
                      <a:pt x="93541" y="115639"/>
                    </a:lnTo>
                    <a:cubicBezTo>
                      <a:pt x="93245" y="115451"/>
                      <a:pt x="92922" y="115368"/>
                      <a:pt x="92572" y="115368"/>
                    </a:cubicBezTo>
                    <a:cubicBezTo>
                      <a:pt x="91506" y="115368"/>
                      <a:pt x="90193" y="116133"/>
                      <a:pt x="88653" y="117020"/>
                    </a:cubicBezTo>
                    <a:cubicBezTo>
                      <a:pt x="87215" y="117842"/>
                      <a:pt x="85944" y="118748"/>
                      <a:pt x="84644" y="119875"/>
                    </a:cubicBezTo>
                    <a:cubicBezTo>
                      <a:pt x="83176" y="121123"/>
                      <a:pt x="81903" y="122470"/>
                      <a:pt x="80390" y="124110"/>
                    </a:cubicBezTo>
                    <a:cubicBezTo>
                      <a:pt x="77800" y="126915"/>
                      <a:pt x="74863" y="130080"/>
                      <a:pt x="70399" y="132967"/>
                    </a:cubicBezTo>
                    <a:cubicBezTo>
                      <a:pt x="69899" y="133329"/>
                      <a:pt x="69311" y="133703"/>
                      <a:pt x="68765" y="134019"/>
                    </a:cubicBezTo>
                    <a:cubicBezTo>
                      <a:pt x="66401" y="135384"/>
                      <a:pt x="64150" y="136030"/>
                      <a:pt x="62108" y="136030"/>
                    </a:cubicBezTo>
                    <a:cubicBezTo>
                      <a:pt x="56146" y="136030"/>
                      <a:pt x="51968" y="130520"/>
                      <a:pt x="51968" y="121319"/>
                    </a:cubicBezTo>
                    <a:cubicBezTo>
                      <a:pt x="51968" y="117856"/>
                      <a:pt x="52596" y="114151"/>
                      <a:pt x="53716" y="110498"/>
                    </a:cubicBezTo>
                    <a:cubicBezTo>
                      <a:pt x="53950" y="110252"/>
                      <a:pt x="54063" y="110130"/>
                      <a:pt x="54060" y="110130"/>
                    </a:cubicBezTo>
                    <a:lnTo>
                      <a:pt x="54060" y="110130"/>
                    </a:lnTo>
                    <a:cubicBezTo>
                      <a:pt x="54057" y="110130"/>
                      <a:pt x="53932" y="110259"/>
                      <a:pt x="53691" y="110516"/>
                    </a:cubicBezTo>
                    <a:cubicBezTo>
                      <a:pt x="54317" y="108478"/>
                      <a:pt x="55089" y="106433"/>
                      <a:pt x="56015" y="104452"/>
                    </a:cubicBezTo>
                    <a:cubicBezTo>
                      <a:pt x="56971" y="102374"/>
                      <a:pt x="58104" y="100355"/>
                      <a:pt x="59376" y="98474"/>
                    </a:cubicBezTo>
                    <a:cubicBezTo>
                      <a:pt x="62163" y="94365"/>
                      <a:pt x="65410" y="91156"/>
                      <a:pt x="68785" y="89212"/>
                    </a:cubicBezTo>
                    <a:cubicBezTo>
                      <a:pt x="69197" y="88971"/>
                      <a:pt x="69595" y="88794"/>
                      <a:pt x="69937" y="88635"/>
                    </a:cubicBezTo>
                    <a:lnTo>
                      <a:pt x="70083" y="88566"/>
                    </a:lnTo>
                    <a:lnTo>
                      <a:pt x="70171" y="88528"/>
                    </a:lnTo>
                    <a:cubicBezTo>
                      <a:pt x="70279" y="88458"/>
                      <a:pt x="70399" y="88401"/>
                      <a:pt x="70513" y="88351"/>
                    </a:cubicBezTo>
                    <a:cubicBezTo>
                      <a:pt x="71476" y="87863"/>
                      <a:pt x="72394" y="87457"/>
                      <a:pt x="73331" y="87109"/>
                    </a:cubicBezTo>
                    <a:lnTo>
                      <a:pt x="73843" y="86925"/>
                    </a:lnTo>
                    <a:cubicBezTo>
                      <a:pt x="74477" y="86717"/>
                      <a:pt x="75117" y="86521"/>
                      <a:pt x="75731" y="86381"/>
                    </a:cubicBezTo>
                    <a:cubicBezTo>
                      <a:pt x="76073" y="86287"/>
                      <a:pt x="76401" y="86223"/>
                      <a:pt x="76731" y="86153"/>
                    </a:cubicBezTo>
                    <a:cubicBezTo>
                      <a:pt x="77092" y="86089"/>
                      <a:pt x="77434" y="86033"/>
                      <a:pt x="77768" y="85983"/>
                    </a:cubicBezTo>
                    <a:cubicBezTo>
                      <a:pt x="78642" y="85862"/>
                      <a:pt x="79516" y="85767"/>
                      <a:pt x="80428" y="85697"/>
                    </a:cubicBezTo>
                    <a:cubicBezTo>
                      <a:pt x="82911" y="85507"/>
                      <a:pt x="85050" y="85343"/>
                      <a:pt x="88659" y="83260"/>
                    </a:cubicBezTo>
                    <a:cubicBezTo>
                      <a:pt x="91806" y="81443"/>
                      <a:pt x="93173" y="80113"/>
                      <a:pt x="94065" y="78005"/>
                    </a:cubicBezTo>
                    <a:cubicBezTo>
                      <a:pt x="95345" y="74934"/>
                      <a:pt x="95972" y="69444"/>
                      <a:pt x="95972" y="61221"/>
                    </a:cubicBezTo>
                    <a:lnTo>
                      <a:pt x="95959" y="54383"/>
                    </a:lnTo>
                    <a:lnTo>
                      <a:pt x="95965" y="47101"/>
                    </a:lnTo>
                    <a:lnTo>
                      <a:pt x="95972" y="31931"/>
                    </a:lnTo>
                    <a:lnTo>
                      <a:pt x="95959" y="31931"/>
                    </a:lnTo>
                    <a:lnTo>
                      <a:pt x="74015" y="44600"/>
                    </a:lnTo>
                    <a:lnTo>
                      <a:pt x="73970" y="44638"/>
                    </a:lnTo>
                    <a:lnTo>
                      <a:pt x="73926" y="44651"/>
                    </a:lnTo>
                    <a:lnTo>
                      <a:pt x="67309" y="48095"/>
                    </a:lnTo>
                    <a:lnTo>
                      <a:pt x="67246" y="48139"/>
                    </a:lnTo>
                    <a:lnTo>
                      <a:pt x="67170" y="48159"/>
                    </a:lnTo>
                    <a:cubicBezTo>
                      <a:pt x="67025" y="48241"/>
                      <a:pt x="66866" y="48291"/>
                      <a:pt x="66702" y="48361"/>
                    </a:cubicBezTo>
                    <a:lnTo>
                      <a:pt x="66468" y="48456"/>
                    </a:lnTo>
                    <a:cubicBezTo>
                      <a:pt x="66082" y="48620"/>
                      <a:pt x="65714" y="48760"/>
                      <a:pt x="65366" y="48892"/>
                    </a:cubicBezTo>
                    <a:cubicBezTo>
                      <a:pt x="65150" y="48975"/>
                      <a:pt x="64948" y="49044"/>
                      <a:pt x="64746" y="49108"/>
                    </a:cubicBezTo>
                    <a:lnTo>
                      <a:pt x="64580" y="49184"/>
                    </a:lnTo>
                    <a:cubicBezTo>
                      <a:pt x="64232" y="49286"/>
                      <a:pt x="63884" y="49418"/>
                      <a:pt x="63543" y="49514"/>
                    </a:cubicBezTo>
                    <a:cubicBezTo>
                      <a:pt x="63302" y="49576"/>
                      <a:pt x="63074" y="49652"/>
                      <a:pt x="62833" y="49704"/>
                    </a:cubicBezTo>
                    <a:cubicBezTo>
                      <a:pt x="62473" y="49798"/>
                      <a:pt x="62125" y="49868"/>
                      <a:pt x="61775" y="49932"/>
                    </a:cubicBezTo>
                    <a:lnTo>
                      <a:pt x="61661" y="49950"/>
                    </a:lnTo>
                    <a:cubicBezTo>
                      <a:pt x="61497" y="49982"/>
                      <a:pt x="61339" y="50014"/>
                      <a:pt x="61181" y="50026"/>
                    </a:cubicBezTo>
                    <a:cubicBezTo>
                      <a:pt x="60757" y="50090"/>
                      <a:pt x="60307" y="50114"/>
                      <a:pt x="59890" y="50128"/>
                    </a:cubicBezTo>
                    <a:cubicBezTo>
                      <a:pt x="59833" y="50134"/>
                      <a:pt x="59784" y="50135"/>
                      <a:pt x="59739" y="50135"/>
                    </a:cubicBezTo>
                    <a:cubicBezTo>
                      <a:pt x="59695" y="50135"/>
                      <a:pt x="59656" y="50134"/>
                      <a:pt x="59618" y="50134"/>
                    </a:cubicBezTo>
                    <a:cubicBezTo>
                      <a:pt x="59116" y="50134"/>
                      <a:pt x="58616" y="50070"/>
                      <a:pt x="58136" y="49982"/>
                    </a:cubicBezTo>
                    <a:cubicBezTo>
                      <a:pt x="58066" y="49956"/>
                      <a:pt x="57970" y="49944"/>
                      <a:pt x="57882" y="49918"/>
                    </a:cubicBezTo>
                    <a:cubicBezTo>
                      <a:pt x="57477" y="49804"/>
                      <a:pt x="57116" y="49678"/>
                      <a:pt x="56787" y="49532"/>
                    </a:cubicBezTo>
                    <a:cubicBezTo>
                      <a:pt x="56667" y="49482"/>
                      <a:pt x="56578" y="49430"/>
                      <a:pt x="56483" y="49374"/>
                    </a:cubicBezTo>
                    <a:lnTo>
                      <a:pt x="56439" y="49348"/>
                    </a:lnTo>
                    <a:cubicBezTo>
                      <a:pt x="56129" y="49172"/>
                      <a:pt x="55811" y="48968"/>
                      <a:pt x="55515" y="48734"/>
                    </a:cubicBezTo>
                    <a:lnTo>
                      <a:pt x="55457" y="48684"/>
                    </a:lnTo>
                    <a:cubicBezTo>
                      <a:pt x="55393" y="48620"/>
                      <a:pt x="55305" y="48551"/>
                      <a:pt x="55241" y="48494"/>
                    </a:cubicBezTo>
                    <a:cubicBezTo>
                      <a:pt x="54913" y="48203"/>
                      <a:pt x="54621" y="47849"/>
                      <a:pt x="54337" y="47475"/>
                    </a:cubicBezTo>
                    <a:cubicBezTo>
                      <a:pt x="54305" y="47437"/>
                      <a:pt x="54261" y="47367"/>
                      <a:pt x="54223" y="47329"/>
                    </a:cubicBezTo>
                    <a:cubicBezTo>
                      <a:pt x="53602" y="46429"/>
                      <a:pt x="53096" y="45271"/>
                      <a:pt x="52710" y="43872"/>
                    </a:cubicBezTo>
                    <a:cubicBezTo>
                      <a:pt x="52684" y="43802"/>
                      <a:pt x="52666" y="43726"/>
                      <a:pt x="52646" y="43650"/>
                    </a:cubicBezTo>
                    <a:cubicBezTo>
                      <a:pt x="52488" y="43004"/>
                      <a:pt x="52368" y="42352"/>
                      <a:pt x="52248" y="41669"/>
                    </a:cubicBezTo>
                    <a:lnTo>
                      <a:pt x="52196" y="41327"/>
                    </a:lnTo>
                    <a:cubicBezTo>
                      <a:pt x="52082" y="40561"/>
                      <a:pt x="51994" y="39751"/>
                      <a:pt x="51936" y="38915"/>
                    </a:cubicBezTo>
                    <a:cubicBezTo>
                      <a:pt x="51868" y="37820"/>
                      <a:pt x="51848" y="36856"/>
                      <a:pt x="51842" y="35900"/>
                    </a:cubicBezTo>
                    <a:cubicBezTo>
                      <a:pt x="51842" y="32685"/>
                      <a:pt x="52114" y="29854"/>
                      <a:pt x="52500" y="27329"/>
                    </a:cubicBezTo>
                    <a:lnTo>
                      <a:pt x="52520" y="27315"/>
                    </a:lnTo>
                    <a:cubicBezTo>
                      <a:pt x="52576" y="26967"/>
                      <a:pt x="52628" y="26599"/>
                      <a:pt x="52684" y="26257"/>
                    </a:cubicBezTo>
                    <a:cubicBezTo>
                      <a:pt x="52848" y="25175"/>
                      <a:pt x="53058" y="24168"/>
                      <a:pt x="53280" y="23194"/>
                    </a:cubicBezTo>
                    <a:cubicBezTo>
                      <a:pt x="53349" y="22870"/>
                      <a:pt x="53412" y="22548"/>
                      <a:pt x="53501" y="22224"/>
                    </a:cubicBezTo>
                    <a:cubicBezTo>
                      <a:pt x="53710" y="21269"/>
                      <a:pt x="53925" y="20357"/>
                      <a:pt x="54140" y="19451"/>
                    </a:cubicBezTo>
                    <a:cubicBezTo>
                      <a:pt x="55001" y="15894"/>
                      <a:pt x="55761" y="12809"/>
                      <a:pt x="55907" y="8562"/>
                    </a:cubicBezTo>
                    <a:lnTo>
                      <a:pt x="55919" y="8486"/>
                    </a:lnTo>
                    <a:lnTo>
                      <a:pt x="55919" y="8397"/>
                    </a:lnTo>
                    <a:cubicBezTo>
                      <a:pt x="55971" y="7777"/>
                      <a:pt x="55989" y="7385"/>
                      <a:pt x="55989" y="7005"/>
                    </a:cubicBezTo>
                    <a:cubicBezTo>
                      <a:pt x="55983" y="4168"/>
                      <a:pt x="55147" y="1983"/>
                      <a:pt x="53640" y="837"/>
                    </a:cubicBezTo>
                    <a:cubicBezTo>
                      <a:pt x="53494" y="737"/>
                      <a:pt x="53349" y="635"/>
                      <a:pt x="53210" y="553"/>
                    </a:cubicBezTo>
                    <a:lnTo>
                      <a:pt x="53216" y="539"/>
                    </a:lnTo>
                    <a:cubicBezTo>
                      <a:pt x="52678" y="229"/>
                      <a:pt x="52082" y="53"/>
                      <a:pt x="51442" y="7"/>
                    </a:cubicBezTo>
                    <a:cubicBezTo>
                      <a:pt x="51364" y="3"/>
                      <a:pt x="51285" y="1"/>
                      <a:pt x="512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8" name="Google Shape;558;p27"/>
            <p:cNvSpPr/>
            <p:nvPr/>
          </p:nvSpPr>
          <p:spPr>
            <a:xfrm>
              <a:off x="6309280" y="2586664"/>
              <a:ext cx="133421" cy="28691"/>
            </a:xfrm>
            <a:custGeom>
              <a:rect b="b" l="l" r="r" t="t"/>
              <a:pathLst>
                <a:path extrusionOk="0" h="506" w="2353">
                  <a:moveTo>
                    <a:pt x="2271" y="0"/>
                  </a:moveTo>
                  <a:cubicBezTo>
                    <a:pt x="2260" y="3"/>
                    <a:pt x="1042" y="55"/>
                    <a:pt x="62" y="359"/>
                  </a:cubicBezTo>
                  <a:cubicBezTo>
                    <a:pt x="21" y="372"/>
                    <a:pt x="1" y="413"/>
                    <a:pt x="11" y="454"/>
                  </a:cubicBezTo>
                  <a:cubicBezTo>
                    <a:pt x="21" y="485"/>
                    <a:pt x="52" y="506"/>
                    <a:pt x="86" y="506"/>
                  </a:cubicBezTo>
                  <a:cubicBezTo>
                    <a:pt x="93" y="506"/>
                    <a:pt x="100" y="506"/>
                    <a:pt x="107" y="502"/>
                  </a:cubicBezTo>
                  <a:cubicBezTo>
                    <a:pt x="1069" y="205"/>
                    <a:pt x="2267" y="154"/>
                    <a:pt x="2277" y="154"/>
                  </a:cubicBezTo>
                  <a:cubicBezTo>
                    <a:pt x="2318" y="151"/>
                    <a:pt x="2353" y="116"/>
                    <a:pt x="2349" y="76"/>
                  </a:cubicBezTo>
                  <a:cubicBezTo>
                    <a:pt x="2349" y="35"/>
                    <a:pt x="2318" y="0"/>
                    <a:pt x="2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3296268" y="2135405"/>
              <a:ext cx="13212" cy="68723"/>
            </a:xfrm>
            <a:custGeom>
              <a:rect b="b" l="l" r="r" t="t"/>
              <a:pathLst>
                <a:path extrusionOk="0" h="1212" w="233">
                  <a:moveTo>
                    <a:pt x="45" y="0"/>
                  </a:moveTo>
                  <a:cubicBezTo>
                    <a:pt x="0" y="400"/>
                    <a:pt x="99" y="827"/>
                    <a:pt x="233" y="1212"/>
                  </a:cubicBezTo>
                  <a:cubicBezTo>
                    <a:pt x="99" y="827"/>
                    <a:pt x="17" y="403"/>
                    <a:pt x="5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3298763" y="2118791"/>
              <a:ext cx="3799" cy="16671"/>
            </a:xfrm>
            <a:custGeom>
              <a:rect b="b" l="l" r="r" t="t"/>
              <a:pathLst>
                <a:path extrusionOk="0" h="294" w="67">
                  <a:moveTo>
                    <a:pt x="66" y="0"/>
                  </a:moveTo>
                  <a:cubicBezTo>
                    <a:pt x="66" y="0"/>
                    <a:pt x="62" y="0"/>
                    <a:pt x="62" y="3"/>
                  </a:cubicBezTo>
                  <a:cubicBezTo>
                    <a:pt x="32" y="96"/>
                    <a:pt x="11" y="194"/>
                    <a:pt x="1" y="293"/>
                  </a:cubicBezTo>
                  <a:lnTo>
                    <a:pt x="11" y="293"/>
                  </a:lnTo>
                  <a:cubicBezTo>
                    <a:pt x="21" y="194"/>
                    <a:pt x="38" y="96"/>
                    <a:pt x="66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3303809" y="2478568"/>
              <a:ext cx="3119" cy="1758"/>
            </a:xfrm>
            <a:custGeom>
              <a:rect b="b" l="l" r="r" t="t"/>
              <a:pathLst>
                <a:path extrusionOk="0" h="31" w="55">
                  <a:moveTo>
                    <a:pt x="38" y="21"/>
                  </a:moveTo>
                  <a:cubicBezTo>
                    <a:pt x="45" y="24"/>
                    <a:pt x="48" y="27"/>
                    <a:pt x="55" y="30"/>
                  </a:cubicBezTo>
                  <a:cubicBezTo>
                    <a:pt x="48" y="27"/>
                    <a:pt x="45" y="24"/>
                    <a:pt x="38" y="21"/>
                  </a:cubicBezTo>
                  <a:close/>
                  <a:moveTo>
                    <a:pt x="1" y="0"/>
                  </a:moveTo>
                  <a:cubicBezTo>
                    <a:pt x="7" y="3"/>
                    <a:pt x="11" y="7"/>
                    <a:pt x="18" y="10"/>
                  </a:cubicBezTo>
                  <a:cubicBezTo>
                    <a:pt x="11" y="7"/>
                    <a:pt x="7" y="3"/>
                    <a:pt x="1" y="0"/>
                  </a:cubicBezTo>
                  <a:close/>
                </a:path>
              </a:pathLst>
            </a:custGeom>
            <a:solidFill>
              <a:srgbClr val="3140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4057685" y="2658852"/>
              <a:ext cx="155875" cy="487755"/>
            </a:xfrm>
            <a:custGeom>
              <a:rect b="b" l="l" r="r" t="t"/>
              <a:pathLst>
                <a:path extrusionOk="0" h="8602" w="2749">
                  <a:moveTo>
                    <a:pt x="2670" y="0"/>
                  </a:moveTo>
                  <a:cubicBezTo>
                    <a:pt x="2656" y="0"/>
                    <a:pt x="2646" y="0"/>
                    <a:pt x="2633" y="4"/>
                  </a:cubicBezTo>
                  <a:lnTo>
                    <a:pt x="2666" y="4"/>
                  </a:lnTo>
                  <a:cubicBezTo>
                    <a:pt x="2694" y="4"/>
                    <a:pt x="2721" y="4"/>
                    <a:pt x="2748" y="10"/>
                  </a:cubicBezTo>
                  <a:cubicBezTo>
                    <a:pt x="2721" y="4"/>
                    <a:pt x="2697" y="0"/>
                    <a:pt x="2670" y="0"/>
                  </a:cubicBezTo>
                  <a:close/>
                  <a:moveTo>
                    <a:pt x="1837" y="4359"/>
                  </a:moveTo>
                  <a:lnTo>
                    <a:pt x="1837" y="4362"/>
                  </a:lnTo>
                  <a:lnTo>
                    <a:pt x="1841" y="4369"/>
                  </a:lnTo>
                  <a:lnTo>
                    <a:pt x="1837" y="4359"/>
                  </a:lnTo>
                  <a:close/>
                  <a:moveTo>
                    <a:pt x="1858" y="4608"/>
                  </a:moveTo>
                  <a:cubicBezTo>
                    <a:pt x="1855" y="4618"/>
                    <a:pt x="1858" y="4628"/>
                    <a:pt x="1858" y="4638"/>
                  </a:cubicBezTo>
                  <a:lnTo>
                    <a:pt x="1858" y="4608"/>
                  </a:lnTo>
                  <a:close/>
                  <a:moveTo>
                    <a:pt x="1858" y="4638"/>
                  </a:moveTo>
                  <a:lnTo>
                    <a:pt x="1858" y="4638"/>
                  </a:lnTo>
                  <a:cubicBezTo>
                    <a:pt x="1858" y="4676"/>
                    <a:pt x="1861" y="4717"/>
                    <a:pt x="1861" y="4755"/>
                  </a:cubicBezTo>
                  <a:cubicBezTo>
                    <a:pt x="1861" y="4717"/>
                    <a:pt x="1861" y="4676"/>
                    <a:pt x="1858" y="4638"/>
                  </a:cubicBezTo>
                  <a:close/>
                  <a:moveTo>
                    <a:pt x="1844" y="5417"/>
                  </a:moveTo>
                  <a:lnTo>
                    <a:pt x="1844" y="5417"/>
                  </a:lnTo>
                  <a:cubicBezTo>
                    <a:pt x="1837" y="5489"/>
                    <a:pt x="1831" y="5563"/>
                    <a:pt x="1823" y="5642"/>
                  </a:cubicBezTo>
                  <a:cubicBezTo>
                    <a:pt x="1834" y="5567"/>
                    <a:pt x="1837" y="5489"/>
                    <a:pt x="1844" y="5417"/>
                  </a:cubicBezTo>
                  <a:close/>
                  <a:moveTo>
                    <a:pt x="1817" y="5704"/>
                  </a:moveTo>
                  <a:lnTo>
                    <a:pt x="1817" y="5704"/>
                  </a:lnTo>
                  <a:cubicBezTo>
                    <a:pt x="1813" y="5721"/>
                    <a:pt x="1810" y="5735"/>
                    <a:pt x="1806" y="5747"/>
                  </a:cubicBezTo>
                  <a:lnTo>
                    <a:pt x="1803" y="5782"/>
                  </a:lnTo>
                  <a:lnTo>
                    <a:pt x="1810" y="5747"/>
                  </a:lnTo>
                  <a:cubicBezTo>
                    <a:pt x="1810" y="5735"/>
                    <a:pt x="1813" y="5721"/>
                    <a:pt x="1817" y="5704"/>
                  </a:cubicBezTo>
                  <a:close/>
                  <a:moveTo>
                    <a:pt x="1380" y="7094"/>
                  </a:moveTo>
                  <a:lnTo>
                    <a:pt x="1380" y="7094"/>
                  </a:lnTo>
                  <a:cubicBezTo>
                    <a:pt x="1363" y="7128"/>
                    <a:pt x="1346" y="7161"/>
                    <a:pt x="1325" y="7192"/>
                  </a:cubicBezTo>
                  <a:lnTo>
                    <a:pt x="1319" y="7209"/>
                  </a:lnTo>
                  <a:lnTo>
                    <a:pt x="1319" y="7209"/>
                  </a:lnTo>
                  <a:lnTo>
                    <a:pt x="1329" y="7195"/>
                  </a:lnTo>
                  <a:cubicBezTo>
                    <a:pt x="1346" y="7161"/>
                    <a:pt x="1363" y="7128"/>
                    <a:pt x="1380" y="7094"/>
                  </a:cubicBezTo>
                  <a:close/>
                  <a:moveTo>
                    <a:pt x="971" y="7710"/>
                  </a:moveTo>
                  <a:lnTo>
                    <a:pt x="960" y="7721"/>
                  </a:lnTo>
                  <a:cubicBezTo>
                    <a:pt x="950" y="7733"/>
                    <a:pt x="943" y="7747"/>
                    <a:pt x="931" y="7760"/>
                  </a:cubicBezTo>
                  <a:lnTo>
                    <a:pt x="931" y="7760"/>
                  </a:lnTo>
                  <a:cubicBezTo>
                    <a:pt x="941" y="7750"/>
                    <a:pt x="954" y="7737"/>
                    <a:pt x="963" y="7724"/>
                  </a:cubicBezTo>
                  <a:lnTo>
                    <a:pt x="971" y="7710"/>
                  </a:lnTo>
                  <a:close/>
                  <a:moveTo>
                    <a:pt x="931" y="7760"/>
                  </a:moveTo>
                  <a:cubicBezTo>
                    <a:pt x="930" y="7761"/>
                    <a:pt x="930" y="7761"/>
                    <a:pt x="930" y="7762"/>
                  </a:cubicBezTo>
                  <a:cubicBezTo>
                    <a:pt x="930" y="7761"/>
                    <a:pt x="930" y="7761"/>
                    <a:pt x="931" y="7760"/>
                  </a:cubicBezTo>
                  <a:close/>
                  <a:moveTo>
                    <a:pt x="194" y="8459"/>
                  </a:moveTo>
                  <a:lnTo>
                    <a:pt x="194" y="8459"/>
                  </a:lnTo>
                  <a:cubicBezTo>
                    <a:pt x="167" y="8479"/>
                    <a:pt x="144" y="8496"/>
                    <a:pt x="117" y="8516"/>
                  </a:cubicBezTo>
                  <a:lnTo>
                    <a:pt x="93" y="8532"/>
                  </a:lnTo>
                  <a:lnTo>
                    <a:pt x="93" y="8532"/>
                  </a:lnTo>
                  <a:lnTo>
                    <a:pt x="120" y="8516"/>
                  </a:lnTo>
                  <a:cubicBezTo>
                    <a:pt x="144" y="8496"/>
                    <a:pt x="167" y="8479"/>
                    <a:pt x="194" y="8459"/>
                  </a:cubicBezTo>
                  <a:close/>
                  <a:moveTo>
                    <a:pt x="15" y="8594"/>
                  </a:moveTo>
                  <a:cubicBezTo>
                    <a:pt x="8" y="8594"/>
                    <a:pt x="4" y="8598"/>
                    <a:pt x="1" y="8601"/>
                  </a:cubicBezTo>
                  <a:cubicBezTo>
                    <a:pt x="8" y="8598"/>
                    <a:pt x="12" y="8594"/>
                    <a:pt x="15" y="859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5279398" y="1600445"/>
              <a:ext cx="712637" cy="424078"/>
            </a:xfrm>
            <a:custGeom>
              <a:rect b="b" l="l" r="r" t="t"/>
              <a:pathLst>
                <a:path extrusionOk="0" h="7479" w="12568">
                  <a:moveTo>
                    <a:pt x="11660" y="0"/>
                  </a:moveTo>
                  <a:cubicBezTo>
                    <a:pt x="11114" y="4"/>
                    <a:pt x="10608" y="769"/>
                    <a:pt x="10165" y="1277"/>
                  </a:cubicBezTo>
                  <a:cubicBezTo>
                    <a:pt x="9626" y="1895"/>
                    <a:pt x="8657" y="3523"/>
                    <a:pt x="7537" y="4386"/>
                  </a:cubicBezTo>
                  <a:cubicBezTo>
                    <a:pt x="7008" y="4791"/>
                    <a:pt x="4261" y="5730"/>
                    <a:pt x="3693" y="5730"/>
                  </a:cubicBezTo>
                  <a:cubicBezTo>
                    <a:pt x="3667" y="5730"/>
                    <a:pt x="3646" y="5728"/>
                    <a:pt x="3630" y="5724"/>
                  </a:cubicBezTo>
                  <a:cubicBezTo>
                    <a:pt x="3281" y="5639"/>
                    <a:pt x="3148" y="5550"/>
                    <a:pt x="2838" y="5325"/>
                  </a:cubicBezTo>
                  <a:cubicBezTo>
                    <a:pt x="2483" y="5066"/>
                    <a:pt x="2199" y="5004"/>
                    <a:pt x="1936" y="4841"/>
                  </a:cubicBezTo>
                  <a:cubicBezTo>
                    <a:pt x="1781" y="4747"/>
                    <a:pt x="1723" y="4698"/>
                    <a:pt x="1679" y="4698"/>
                  </a:cubicBezTo>
                  <a:cubicBezTo>
                    <a:pt x="1647" y="4698"/>
                    <a:pt x="1623" y="4722"/>
                    <a:pt x="1574" y="4772"/>
                  </a:cubicBezTo>
                  <a:cubicBezTo>
                    <a:pt x="1455" y="4891"/>
                    <a:pt x="1561" y="5216"/>
                    <a:pt x="1790" y="5410"/>
                  </a:cubicBezTo>
                  <a:cubicBezTo>
                    <a:pt x="2025" y="5611"/>
                    <a:pt x="2233" y="5646"/>
                    <a:pt x="2267" y="5707"/>
                  </a:cubicBezTo>
                  <a:cubicBezTo>
                    <a:pt x="2282" y="5736"/>
                    <a:pt x="2242" y="5750"/>
                    <a:pt x="2162" y="5750"/>
                  </a:cubicBezTo>
                  <a:cubicBezTo>
                    <a:pt x="2060" y="5750"/>
                    <a:pt x="1893" y="5726"/>
                    <a:pt x="1697" y="5680"/>
                  </a:cubicBezTo>
                  <a:cubicBezTo>
                    <a:pt x="1284" y="5584"/>
                    <a:pt x="872" y="5376"/>
                    <a:pt x="472" y="5236"/>
                  </a:cubicBezTo>
                  <a:cubicBezTo>
                    <a:pt x="425" y="5220"/>
                    <a:pt x="373" y="5205"/>
                    <a:pt x="323" y="5205"/>
                  </a:cubicBezTo>
                  <a:cubicBezTo>
                    <a:pt x="298" y="5205"/>
                    <a:pt x="274" y="5209"/>
                    <a:pt x="251" y="5219"/>
                  </a:cubicBezTo>
                  <a:cubicBezTo>
                    <a:pt x="213" y="5240"/>
                    <a:pt x="182" y="5274"/>
                    <a:pt x="161" y="5307"/>
                  </a:cubicBezTo>
                  <a:cubicBezTo>
                    <a:pt x="42" y="5479"/>
                    <a:pt x="1" y="5697"/>
                    <a:pt x="25" y="5901"/>
                  </a:cubicBezTo>
                  <a:cubicBezTo>
                    <a:pt x="49" y="6110"/>
                    <a:pt x="131" y="6304"/>
                    <a:pt x="247" y="6479"/>
                  </a:cubicBezTo>
                  <a:cubicBezTo>
                    <a:pt x="451" y="6793"/>
                    <a:pt x="759" y="7038"/>
                    <a:pt x="1097" y="7202"/>
                  </a:cubicBezTo>
                  <a:cubicBezTo>
                    <a:pt x="1366" y="7332"/>
                    <a:pt x="1660" y="7413"/>
                    <a:pt x="1954" y="7462"/>
                  </a:cubicBezTo>
                  <a:cubicBezTo>
                    <a:pt x="2019" y="7473"/>
                    <a:pt x="2087" y="7478"/>
                    <a:pt x="2156" y="7478"/>
                  </a:cubicBezTo>
                  <a:cubicBezTo>
                    <a:pt x="2329" y="7478"/>
                    <a:pt x="2508" y="7448"/>
                    <a:pt x="2674" y="7424"/>
                  </a:cubicBezTo>
                  <a:cubicBezTo>
                    <a:pt x="3254" y="7342"/>
                    <a:pt x="3479" y="7273"/>
                    <a:pt x="3783" y="7253"/>
                  </a:cubicBezTo>
                  <a:cubicBezTo>
                    <a:pt x="4783" y="7188"/>
                    <a:pt x="7787" y="6413"/>
                    <a:pt x="8442" y="5983"/>
                  </a:cubicBezTo>
                  <a:cubicBezTo>
                    <a:pt x="9786" y="5099"/>
                    <a:pt x="10977" y="3833"/>
                    <a:pt x="11605" y="2834"/>
                  </a:cubicBezTo>
                  <a:cubicBezTo>
                    <a:pt x="12360" y="1618"/>
                    <a:pt x="12568" y="274"/>
                    <a:pt x="1166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5741978" y="1581507"/>
              <a:ext cx="255105" cy="311070"/>
            </a:xfrm>
            <a:custGeom>
              <a:rect b="b" l="l" r="r" t="t"/>
              <a:pathLst>
                <a:path extrusionOk="0" h="5486" w="4499">
                  <a:moveTo>
                    <a:pt x="3425" y="0"/>
                  </a:moveTo>
                  <a:cubicBezTo>
                    <a:pt x="3005" y="0"/>
                    <a:pt x="2367" y="441"/>
                    <a:pt x="1754" y="1284"/>
                  </a:cubicBezTo>
                  <a:cubicBezTo>
                    <a:pt x="1072" y="2222"/>
                    <a:pt x="724" y="2874"/>
                    <a:pt x="0" y="3987"/>
                  </a:cubicBezTo>
                  <a:cubicBezTo>
                    <a:pt x="730" y="4833"/>
                    <a:pt x="2110" y="5485"/>
                    <a:pt x="2110" y="5485"/>
                  </a:cubicBezTo>
                  <a:cubicBezTo>
                    <a:pt x="2915" y="4652"/>
                    <a:pt x="3936" y="2952"/>
                    <a:pt x="4202" y="1952"/>
                  </a:cubicBezTo>
                  <a:cubicBezTo>
                    <a:pt x="4498" y="843"/>
                    <a:pt x="4229" y="345"/>
                    <a:pt x="3560" y="17"/>
                  </a:cubicBezTo>
                  <a:cubicBezTo>
                    <a:pt x="3518" y="6"/>
                    <a:pt x="3473" y="0"/>
                    <a:pt x="3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