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3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43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27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83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330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616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610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66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61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47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3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26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8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45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93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69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B631AB-2234-41CD-B8AC-49895ADE52C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05FB984-D5D3-44C4-A00B-13BE4680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4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1EE16-889C-41FB-B704-A59B5275A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228" y="2610035"/>
            <a:ext cx="5396766" cy="976829"/>
          </a:xfrm>
        </p:spPr>
        <p:txBody>
          <a:bodyPr/>
          <a:lstStyle/>
          <a:p>
            <a:r>
              <a:rPr lang="en-US" dirty="0" err="1"/>
              <a:t>Fitnes</a:t>
            </a:r>
            <a:r>
              <a:rPr lang="en-US" dirty="0"/>
              <a:t> and sport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2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2936A-066A-4330-9D3C-697798F6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71322"/>
            <a:ext cx="8761413" cy="706964"/>
          </a:xfrm>
        </p:spPr>
        <p:txBody>
          <a:bodyPr/>
          <a:lstStyle/>
          <a:p>
            <a:r>
              <a:rPr lang="ru-RU" dirty="0"/>
              <a:t>Возможности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A2128D-48A4-40A6-BC5C-E6E31B6A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39" y="2301659"/>
            <a:ext cx="8825659" cy="3416300"/>
          </a:xfrm>
        </p:spPr>
        <p:txBody>
          <a:bodyPr/>
          <a:lstStyle/>
          <a:p>
            <a:r>
              <a:rPr lang="ru-RU" dirty="0"/>
              <a:t>1. Он может давать советы по фитнесу. То есть если у вас проблемы с лишним весом и вы хотите быстро его убрать, то надо спросить у бота как быстрее и лучше это сделать.</a:t>
            </a:r>
          </a:p>
          <a:p>
            <a:r>
              <a:rPr lang="ru-RU" dirty="0"/>
              <a:t>2. Если вы устали, то спросите у бота как можно лучше провести свободное время от тренировок дома.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2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FDDD1-7DB8-4238-BFF8-64471346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библиотеки использовал и как делал.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0B78A-E89B-4BC7-B2BC-98D48E7E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Делал на библиотеке </a:t>
            </a:r>
            <a:r>
              <a:rPr lang="en-US" dirty="0" err="1"/>
              <a:t>Telebot</a:t>
            </a:r>
            <a:r>
              <a:rPr lang="ru-RU" dirty="0"/>
              <a:t>. Создавал бота в боте </a:t>
            </a:r>
            <a:r>
              <a:rPr lang="en-US" dirty="0" err="1"/>
              <a:t>BotFather</a:t>
            </a:r>
            <a:r>
              <a:rPr lang="en-US" dirty="0"/>
              <a:t> </a:t>
            </a:r>
            <a:r>
              <a:rPr lang="ru-RU" dirty="0"/>
              <a:t>дальше загрузил токен в </a:t>
            </a:r>
            <a:r>
              <a:rPr lang="en-US" dirty="0"/>
              <a:t>PyCharm </a:t>
            </a:r>
            <a:r>
              <a:rPr lang="ru-RU" dirty="0"/>
              <a:t>и дальше добавлял его возможности.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91048B-C4AD-4F43-BFD8-3AE63196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818737"/>
            <a:ext cx="3423061" cy="25523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7B1355-D029-4B20-A4F2-AF947672E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986" y="3817398"/>
            <a:ext cx="3423060" cy="25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81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90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Совет директоров</vt:lpstr>
      <vt:lpstr>Fitnes and sport</vt:lpstr>
      <vt:lpstr>Возможности бота</vt:lpstr>
      <vt:lpstr>Какие библиотеки использовал и как делал.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 and sport</dc:title>
  <dc:creator>Ilnur</dc:creator>
  <cp:lastModifiedBy>Ilnur</cp:lastModifiedBy>
  <cp:revision>2</cp:revision>
  <dcterms:created xsi:type="dcterms:W3CDTF">2023-04-25T19:43:28Z</dcterms:created>
  <dcterms:modified xsi:type="dcterms:W3CDTF">2023-04-25T20:15:39Z</dcterms:modified>
</cp:coreProperties>
</file>