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2" r:id="rId6"/>
    <p:sldId id="260"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3A9665-B1F8-4C00-B196-63A15C685587}" v="171" dt="2021-09-24T03:52:36.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en Jackson" userId="a832519f1383e0e3" providerId="LiveId" clId="{373A9665-B1F8-4C00-B196-63A15C685587}"/>
    <pc:docChg chg="undo custSel addSld modSld modMainMaster">
      <pc:chgData name="Allen Jackson" userId="a832519f1383e0e3" providerId="LiveId" clId="{373A9665-B1F8-4C00-B196-63A15C685587}" dt="2021-09-24T03:53:52.418" v="1431" actId="14100"/>
      <pc:docMkLst>
        <pc:docMk/>
      </pc:docMkLst>
      <pc:sldChg chg="modSp mod">
        <pc:chgData name="Allen Jackson" userId="a832519f1383e0e3" providerId="LiveId" clId="{373A9665-B1F8-4C00-B196-63A15C685587}" dt="2021-09-24T03:46:28.051" v="1348"/>
        <pc:sldMkLst>
          <pc:docMk/>
          <pc:sldMk cId="1989904587" sldId="256"/>
        </pc:sldMkLst>
        <pc:spChg chg="mod">
          <ac:chgData name="Allen Jackson" userId="a832519f1383e0e3" providerId="LiveId" clId="{373A9665-B1F8-4C00-B196-63A15C685587}" dt="2021-09-24T03:46:28.051" v="1348"/>
          <ac:spMkLst>
            <pc:docMk/>
            <pc:sldMk cId="1989904587" sldId="256"/>
            <ac:spMk id="2" creationId="{154E199A-BC88-4BC9-A884-493BCAB210BC}"/>
          </ac:spMkLst>
        </pc:spChg>
        <pc:spChg chg="mod">
          <ac:chgData name="Allen Jackson" userId="a832519f1383e0e3" providerId="LiveId" clId="{373A9665-B1F8-4C00-B196-63A15C685587}" dt="2021-09-24T03:46:28.051" v="1348"/>
          <ac:spMkLst>
            <pc:docMk/>
            <pc:sldMk cId="1989904587" sldId="256"/>
            <ac:spMk id="3" creationId="{65427EC6-7DD6-4D80-86C5-6D93DDFED680}"/>
          </ac:spMkLst>
        </pc:spChg>
      </pc:sldChg>
      <pc:sldChg chg="addSp delSp modSp mod setBg">
        <pc:chgData name="Allen Jackson" userId="a832519f1383e0e3" providerId="LiveId" clId="{373A9665-B1F8-4C00-B196-63A15C685587}" dt="2021-09-24T03:47:59.062" v="1363" actId="26606"/>
        <pc:sldMkLst>
          <pc:docMk/>
          <pc:sldMk cId="1631145496" sldId="257"/>
        </pc:sldMkLst>
        <pc:spChg chg="mod">
          <ac:chgData name="Allen Jackson" userId="a832519f1383e0e3" providerId="LiveId" clId="{373A9665-B1F8-4C00-B196-63A15C685587}" dt="2021-09-24T03:47:59.062" v="1363" actId="26606"/>
          <ac:spMkLst>
            <pc:docMk/>
            <pc:sldMk cId="1631145496" sldId="257"/>
            <ac:spMk id="2" creationId="{E9159152-4754-46C8-9EA9-447690003148}"/>
          </ac:spMkLst>
        </pc:spChg>
        <pc:spChg chg="mod">
          <ac:chgData name="Allen Jackson" userId="a832519f1383e0e3" providerId="LiveId" clId="{373A9665-B1F8-4C00-B196-63A15C685587}" dt="2021-09-24T03:47:59.062" v="1363" actId="26606"/>
          <ac:spMkLst>
            <pc:docMk/>
            <pc:sldMk cId="1631145496" sldId="257"/>
            <ac:spMk id="3" creationId="{C45BD723-533A-4268-859A-3DF0A29C48DF}"/>
          </ac:spMkLst>
        </pc:spChg>
        <pc:spChg chg="add del">
          <ac:chgData name="Allen Jackson" userId="a832519f1383e0e3" providerId="LiveId" clId="{373A9665-B1F8-4C00-B196-63A15C685587}" dt="2021-09-24T03:47:59.062" v="1363" actId="26606"/>
          <ac:spMkLst>
            <pc:docMk/>
            <pc:sldMk cId="1631145496" sldId="257"/>
            <ac:spMk id="10" creationId="{33CD251C-A887-4D2F-925B-FC097198538B}"/>
          </ac:spMkLst>
        </pc:spChg>
        <pc:spChg chg="add del">
          <ac:chgData name="Allen Jackson" userId="a832519f1383e0e3" providerId="LiveId" clId="{373A9665-B1F8-4C00-B196-63A15C685587}" dt="2021-09-24T03:47:59.062" v="1363" actId="26606"/>
          <ac:spMkLst>
            <pc:docMk/>
            <pc:sldMk cId="1631145496" sldId="257"/>
            <ac:spMk id="12" creationId="{B19D093C-27FB-4032-B282-42C4563F257C}"/>
          </ac:spMkLst>
        </pc:spChg>
        <pc:grpChg chg="add del">
          <ac:chgData name="Allen Jackson" userId="a832519f1383e0e3" providerId="LiveId" clId="{373A9665-B1F8-4C00-B196-63A15C685587}" dt="2021-09-24T03:47:59.062" v="1363" actId="26606"/>
          <ac:grpSpMkLst>
            <pc:docMk/>
            <pc:sldMk cId="1631145496" sldId="257"/>
            <ac:grpSpMk id="14" creationId="{35EE815E-1BD3-4777-B652-6D98825BF66B}"/>
          </ac:grpSpMkLst>
        </pc:grpChg>
        <pc:picChg chg="mod">
          <ac:chgData name="Allen Jackson" userId="a832519f1383e0e3" providerId="LiveId" clId="{373A9665-B1F8-4C00-B196-63A15C685587}" dt="2021-09-24T03:47:59.062" v="1363" actId="26606"/>
          <ac:picMkLst>
            <pc:docMk/>
            <pc:sldMk cId="1631145496" sldId="257"/>
            <ac:picMk id="5" creationId="{5A60E882-E37F-4850-B429-9CFED7623147}"/>
          </ac:picMkLst>
        </pc:picChg>
      </pc:sldChg>
      <pc:sldChg chg="modSp mod">
        <pc:chgData name="Allen Jackson" userId="a832519f1383e0e3" providerId="LiveId" clId="{373A9665-B1F8-4C00-B196-63A15C685587}" dt="2021-09-24T03:49:57.706" v="1370" actId="207"/>
        <pc:sldMkLst>
          <pc:docMk/>
          <pc:sldMk cId="350099283" sldId="258"/>
        </pc:sldMkLst>
        <pc:spChg chg="mod">
          <ac:chgData name="Allen Jackson" userId="a832519f1383e0e3" providerId="LiveId" clId="{373A9665-B1F8-4C00-B196-63A15C685587}" dt="2021-09-24T03:45:16.838" v="1344" actId="27636"/>
          <ac:spMkLst>
            <pc:docMk/>
            <pc:sldMk cId="350099283" sldId="258"/>
            <ac:spMk id="2" creationId="{1EC7CAF5-D2F5-486E-937A-362146CBD729}"/>
          </ac:spMkLst>
        </pc:spChg>
        <pc:spChg chg="mod">
          <ac:chgData name="Allen Jackson" userId="a832519f1383e0e3" providerId="LiveId" clId="{373A9665-B1F8-4C00-B196-63A15C685587}" dt="2021-09-24T03:49:57.706" v="1370" actId="207"/>
          <ac:spMkLst>
            <pc:docMk/>
            <pc:sldMk cId="350099283" sldId="258"/>
            <ac:spMk id="6" creationId="{375BAA4B-D93D-4335-8F95-C2D9E4F8A408}"/>
          </ac:spMkLst>
        </pc:spChg>
        <pc:spChg chg="mod">
          <ac:chgData name="Allen Jackson" userId="a832519f1383e0e3" providerId="LiveId" clId="{373A9665-B1F8-4C00-B196-63A15C685587}" dt="2021-09-24T03:49:55.202" v="1369" actId="207"/>
          <ac:spMkLst>
            <pc:docMk/>
            <pc:sldMk cId="350099283" sldId="258"/>
            <ac:spMk id="7" creationId="{D910F5B5-4BEF-4146-99A3-2FE9814022FF}"/>
          </ac:spMkLst>
        </pc:spChg>
      </pc:sldChg>
      <pc:sldChg chg="addSp delSp modSp mod">
        <pc:chgData name="Allen Jackson" userId="a832519f1383e0e3" providerId="LiveId" clId="{373A9665-B1F8-4C00-B196-63A15C685587}" dt="2021-09-24T03:46:28.134" v="1349" actId="27636"/>
        <pc:sldMkLst>
          <pc:docMk/>
          <pc:sldMk cId="1337072200" sldId="259"/>
        </pc:sldMkLst>
        <pc:spChg chg="mod">
          <ac:chgData name="Allen Jackson" userId="a832519f1383e0e3" providerId="LiveId" clId="{373A9665-B1F8-4C00-B196-63A15C685587}" dt="2021-09-24T03:46:28.134" v="1349" actId="27636"/>
          <ac:spMkLst>
            <pc:docMk/>
            <pc:sldMk cId="1337072200" sldId="259"/>
            <ac:spMk id="2" creationId="{7CBA1745-2810-4E1B-8BCD-DAA6EEE3D4A0}"/>
          </ac:spMkLst>
        </pc:spChg>
        <pc:spChg chg="del">
          <ac:chgData name="Allen Jackson" userId="a832519f1383e0e3" providerId="LiveId" clId="{373A9665-B1F8-4C00-B196-63A15C685587}" dt="2021-09-01T21:37:48.721" v="516" actId="931"/>
          <ac:spMkLst>
            <pc:docMk/>
            <pc:sldMk cId="1337072200" sldId="259"/>
            <ac:spMk id="3" creationId="{E0E248AA-5DBB-4DD3-9A91-95BB240963E0}"/>
          </ac:spMkLst>
        </pc:spChg>
        <pc:spChg chg="add mod">
          <ac:chgData name="Allen Jackson" userId="a832519f1383e0e3" providerId="LiveId" clId="{373A9665-B1F8-4C00-B196-63A15C685587}" dt="2021-09-01T21:42:24.783" v="608" actId="20577"/>
          <ac:spMkLst>
            <pc:docMk/>
            <pc:sldMk cId="1337072200" sldId="259"/>
            <ac:spMk id="11" creationId="{A31BE857-1821-45AE-9A09-8710EE948EB3}"/>
          </ac:spMkLst>
        </pc:spChg>
        <pc:spChg chg="add del mod">
          <ac:chgData name="Allen Jackson" userId="a832519f1383e0e3" providerId="LiveId" clId="{373A9665-B1F8-4C00-B196-63A15C685587}" dt="2021-09-17T21:19:02.096" v="955" actId="478"/>
          <ac:spMkLst>
            <pc:docMk/>
            <pc:sldMk cId="1337072200" sldId="259"/>
            <ac:spMk id="14" creationId="{45CDDE97-87A7-4678-A4BA-0CB585CE580B}"/>
          </ac:spMkLst>
        </pc:spChg>
        <pc:picChg chg="add del mod">
          <ac:chgData name="Allen Jackson" userId="a832519f1383e0e3" providerId="LiveId" clId="{373A9665-B1F8-4C00-B196-63A15C685587}" dt="2021-09-17T21:18:24.566" v="948" actId="478"/>
          <ac:picMkLst>
            <pc:docMk/>
            <pc:sldMk cId="1337072200" sldId="259"/>
            <ac:picMk id="4" creationId="{2ADFA0A3-CD5C-43D1-97EF-19266FE13290}"/>
          </ac:picMkLst>
        </pc:picChg>
        <pc:picChg chg="del mod">
          <ac:chgData name="Allen Jackson" userId="a832519f1383e0e3" providerId="LiveId" clId="{373A9665-B1F8-4C00-B196-63A15C685587}" dt="2021-09-01T21:40:45.363" v="546" actId="478"/>
          <ac:picMkLst>
            <pc:docMk/>
            <pc:sldMk cId="1337072200" sldId="259"/>
            <ac:picMk id="4" creationId="{4A5039CF-57F4-44C3-B3EF-ADD6488712FD}"/>
          </ac:picMkLst>
        </pc:picChg>
        <pc:picChg chg="add del mod ord">
          <ac:chgData name="Allen Jackson" userId="a832519f1383e0e3" providerId="LiveId" clId="{373A9665-B1F8-4C00-B196-63A15C685587}" dt="2021-09-17T21:18:49.821" v="952" actId="478"/>
          <ac:picMkLst>
            <pc:docMk/>
            <pc:sldMk cId="1337072200" sldId="259"/>
            <ac:picMk id="6" creationId="{E35C1AB3-F752-4F73-AF49-9880EE9F0BDC}"/>
          </ac:picMkLst>
        </pc:picChg>
        <pc:picChg chg="add mod">
          <ac:chgData name="Allen Jackson" userId="a832519f1383e0e3" providerId="LiveId" clId="{373A9665-B1F8-4C00-B196-63A15C685587}" dt="2021-09-17T21:19:28.611" v="961" actId="1076"/>
          <ac:picMkLst>
            <pc:docMk/>
            <pc:sldMk cId="1337072200" sldId="259"/>
            <ac:picMk id="7" creationId="{49A902C4-070A-4F02-A018-F405A19B0BAD}"/>
          </ac:picMkLst>
        </pc:picChg>
        <pc:picChg chg="add del mod">
          <ac:chgData name="Allen Jackson" userId="a832519f1383e0e3" providerId="LiveId" clId="{373A9665-B1F8-4C00-B196-63A15C685587}" dt="2021-09-17T21:18:51.240" v="953" actId="478"/>
          <ac:picMkLst>
            <pc:docMk/>
            <pc:sldMk cId="1337072200" sldId="259"/>
            <ac:picMk id="8" creationId="{EE1ED286-E092-4E4A-A231-1B6D4F26676B}"/>
          </ac:picMkLst>
        </pc:picChg>
        <pc:picChg chg="add mod">
          <ac:chgData name="Allen Jackson" userId="a832519f1383e0e3" providerId="LiveId" clId="{373A9665-B1F8-4C00-B196-63A15C685587}" dt="2021-09-01T21:42:31.559" v="609" actId="1076"/>
          <ac:picMkLst>
            <pc:docMk/>
            <pc:sldMk cId="1337072200" sldId="259"/>
            <ac:picMk id="10" creationId="{C258ADD0-1662-4EB1-BBEF-E39E3E4A6E99}"/>
          </ac:picMkLst>
        </pc:picChg>
        <pc:picChg chg="add mod">
          <ac:chgData name="Allen Jackson" userId="a832519f1383e0e3" providerId="LiveId" clId="{373A9665-B1F8-4C00-B196-63A15C685587}" dt="2021-09-17T21:19:32.903" v="962" actId="1076"/>
          <ac:picMkLst>
            <pc:docMk/>
            <pc:sldMk cId="1337072200" sldId="259"/>
            <ac:picMk id="12" creationId="{0AFFFE4C-70CF-4EB2-BDFF-73D214FAE544}"/>
          </ac:picMkLst>
        </pc:picChg>
      </pc:sldChg>
      <pc:sldChg chg="addSp delSp modSp mod">
        <pc:chgData name="Allen Jackson" userId="a832519f1383e0e3" providerId="LiveId" clId="{373A9665-B1F8-4C00-B196-63A15C685587}" dt="2021-09-24T03:53:00.580" v="1423" actId="1076"/>
        <pc:sldMkLst>
          <pc:docMk/>
          <pc:sldMk cId="2601103787" sldId="260"/>
        </pc:sldMkLst>
        <pc:spChg chg="mod">
          <ac:chgData name="Allen Jackson" userId="a832519f1383e0e3" providerId="LiveId" clId="{373A9665-B1F8-4C00-B196-63A15C685587}" dt="2021-09-01T22:01:39.843" v="857" actId="1076"/>
          <ac:spMkLst>
            <pc:docMk/>
            <pc:sldMk cId="2601103787" sldId="260"/>
            <ac:spMk id="2" creationId="{5BC99D43-9BC5-4399-8DD1-4D3FEC1DAE33}"/>
          </ac:spMkLst>
        </pc:spChg>
        <pc:spChg chg="mod">
          <ac:chgData name="Allen Jackson" userId="a832519f1383e0e3" providerId="LiveId" clId="{373A9665-B1F8-4C00-B196-63A15C685587}" dt="2021-08-31T22:34:42.357" v="97" actId="1076"/>
          <ac:spMkLst>
            <pc:docMk/>
            <pc:sldMk cId="2601103787" sldId="260"/>
            <ac:spMk id="3" creationId="{84ADCDF4-173B-42D4-A9D2-7D5F6692ED70}"/>
          </ac:spMkLst>
        </pc:spChg>
        <pc:spChg chg="add mod">
          <ac:chgData name="Allen Jackson" userId="a832519f1383e0e3" providerId="LiveId" clId="{373A9665-B1F8-4C00-B196-63A15C685587}" dt="2021-09-01T21:56:01.058" v="823" actId="1076"/>
          <ac:spMkLst>
            <pc:docMk/>
            <pc:sldMk cId="2601103787" sldId="260"/>
            <ac:spMk id="4" creationId="{0ADA80ED-6A6E-4E1E-B086-66B2AE963AF0}"/>
          </ac:spMkLst>
        </pc:spChg>
        <pc:spChg chg="add del mod">
          <ac:chgData name="Allen Jackson" userId="a832519f1383e0e3" providerId="LiveId" clId="{373A9665-B1F8-4C00-B196-63A15C685587}" dt="2021-08-31T22:34:22.202" v="87" actId="478"/>
          <ac:spMkLst>
            <pc:docMk/>
            <pc:sldMk cId="2601103787" sldId="260"/>
            <ac:spMk id="7" creationId="{1FC3A05E-4282-4889-A108-9B939995DCB8}"/>
          </ac:spMkLst>
        </pc:spChg>
        <pc:spChg chg="add mod">
          <ac:chgData name="Allen Jackson" userId="a832519f1383e0e3" providerId="LiveId" clId="{373A9665-B1F8-4C00-B196-63A15C685587}" dt="2021-09-24T03:31:52.885" v="1314" actId="20577"/>
          <ac:spMkLst>
            <pc:docMk/>
            <pc:sldMk cId="2601103787" sldId="260"/>
            <ac:spMk id="8" creationId="{604748A5-A901-4850-87B1-4B5223421608}"/>
          </ac:spMkLst>
        </pc:spChg>
        <pc:spChg chg="add del mod">
          <ac:chgData name="Allen Jackson" userId="a832519f1383e0e3" providerId="LiveId" clId="{373A9665-B1F8-4C00-B196-63A15C685587}" dt="2021-09-01T21:48:57.062" v="658" actId="478"/>
          <ac:spMkLst>
            <pc:docMk/>
            <pc:sldMk cId="2601103787" sldId="260"/>
            <ac:spMk id="9" creationId="{AC134F43-6AE1-4187-A46C-EFB06527F38D}"/>
          </ac:spMkLst>
        </pc:spChg>
        <pc:spChg chg="add del mod">
          <ac:chgData name="Allen Jackson" userId="a832519f1383e0e3" providerId="LiveId" clId="{373A9665-B1F8-4C00-B196-63A15C685587}" dt="2021-08-31T22:34:19.268" v="86"/>
          <ac:spMkLst>
            <pc:docMk/>
            <pc:sldMk cId="2601103787" sldId="260"/>
            <ac:spMk id="9" creationId="{BFD14F9A-DD44-428E-8999-3FEBF137A080}"/>
          </ac:spMkLst>
        </pc:spChg>
        <pc:spChg chg="add del mod">
          <ac:chgData name="Allen Jackson" userId="a832519f1383e0e3" providerId="LiveId" clId="{373A9665-B1F8-4C00-B196-63A15C685587}" dt="2021-08-31T22:34:18.932" v="85"/>
          <ac:spMkLst>
            <pc:docMk/>
            <pc:sldMk cId="2601103787" sldId="260"/>
            <ac:spMk id="10" creationId="{4607C874-A3D4-4439-A968-EC4098DB8679}"/>
          </ac:spMkLst>
        </pc:spChg>
        <pc:spChg chg="add mod">
          <ac:chgData name="Allen Jackson" userId="a832519f1383e0e3" providerId="LiveId" clId="{373A9665-B1F8-4C00-B196-63A15C685587}" dt="2021-09-01T22:01:56.317" v="863" actId="1076"/>
          <ac:spMkLst>
            <pc:docMk/>
            <pc:sldMk cId="2601103787" sldId="260"/>
            <ac:spMk id="12" creationId="{7503A6EC-3E02-4A75-AC6F-259913E42FD6}"/>
          </ac:spMkLst>
        </pc:spChg>
        <pc:spChg chg="add mod">
          <ac:chgData name="Allen Jackson" userId="a832519f1383e0e3" providerId="LiveId" clId="{373A9665-B1F8-4C00-B196-63A15C685587}" dt="2021-08-31T22:41:10.988" v="223" actId="1076"/>
          <ac:spMkLst>
            <pc:docMk/>
            <pc:sldMk cId="2601103787" sldId="260"/>
            <ac:spMk id="14" creationId="{5D381E15-F0CA-4548-9CBB-08753C30F3A9}"/>
          </ac:spMkLst>
        </pc:spChg>
        <pc:spChg chg="add del mod">
          <ac:chgData name="Allen Jackson" userId="a832519f1383e0e3" providerId="LiveId" clId="{373A9665-B1F8-4C00-B196-63A15C685587}" dt="2021-08-31T22:40:38.500" v="215"/>
          <ac:spMkLst>
            <pc:docMk/>
            <pc:sldMk cId="2601103787" sldId="260"/>
            <ac:spMk id="15" creationId="{022923E6-D79E-4F59-8D24-6A9FB1C33268}"/>
          </ac:spMkLst>
        </pc:spChg>
        <pc:spChg chg="add mod">
          <ac:chgData name="Allen Jackson" userId="a832519f1383e0e3" providerId="LiveId" clId="{373A9665-B1F8-4C00-B196-63A15C685587}" dt="2021-09-01T22:02:01.621" v="864" actId="1076"/>
          <ac:spMkLst>
            <pc:docMk/>
            <pc:sldMk cId="2601103787" sldId="260"/>
            <ac:spMk id="15" creationId="{E8F28A8E-175E-464F-B8B0-A029C3C67D5C}"/>
          </ac:spMkLst>
        </pc:spChg>
        <pc:spChg chg="add mod topLvl">
          <ac:chgData name="Allen Jackson" userId="a832519f1383e0e3" providerId="LiveId" clId="{373A9665-B1F8-4C00-B196-63A15C685587}" dt="2021-09-24T03:52:05.480" v="1382" actId="207"/>
          <ac:spMkLst>
            <pc:docMk/>
            <pc:sldMk cId="2601103787" sldId="260"/>
            <ac:spMk id="16" creationId="{1992847B-9B0D-410D-98E9-0DE710D27DD1}"/>
          </ac:spMkLst>
        </pc:spChg>
        <pc:spChg chg="add mod">
          <ac:chgData name="Allen Jackson" userId="a832519f1383e0e3" providerId="LiveId" clId="{373A9665-B1F8-4C00-B196-63A15C685587}" dt="2021-08-31T22:45:05.938" v="354" actId="1076"/>
          <ac:spMkLst>
            <pc:docMk/>
            <pc:sldMk cId="2601103787" sldId="260"/>
            <ac:spMk id="17" creationId="{7C0F8602-4973-432F-A2CA-6F3ED6C448BC}"/>
          </ac:spMkLst>
        </pc:spChg>
        <pc:spChg chg="add del mod">
          <ac:chgData name="Allen Jackson" userId="a832519f1383e0e3" providerId="LiveId" clId="{373A9665-B1F8-4C00-B196-63A15C685587}" dt="2021-08-31T22:45:44.751" v="386" actId="478"/>
          <ac:spMkLst>
            <pc:docMk/>
            <pc:sldMk cId="2601103787" sldId="260"/>
            <ac:spMk id="18" creationId="{7F95CCC7-BBBB-404F-AC69-CA62A6AD8C73}"/>
          </ac:spMkLst>
        </pc:spChg>
        <pc:spChg chg="add del mod">
          <ac:chgData name="Allen Jackson" userId="a832519f1383e0e3" providerId="LiveId" clId="{373A9665-B1F8-4C00-B196-63A15C685587}" dt="2021-08-31T22:45:45.989" v="387" actId="478"/>
          <ac:spMkLst>
            <pc:docMk/>
            <pc:sldMk cId="2601103787" sldId="260"/>
            <ac:spMk id="19" creationId="{2345F5CA-C002-4929-8810-36371463C08F}"/>
          </ac:spMkLst>
        </pc:spChg>
        <pc:spChg chg="add mod">
          <ac:chgData name="Allen Jackson" userId="a832519f1383e0e3" providerId="LiveId" clId="{373A9665-B1F8-4C00-B196-63A15C685587}" dt="2021-09-01T22:02:24.366" v="870" actId="1076"/>
          <ac:spMkLst>
            <pc:docMk/>
            <pc:sldMk cId="2601103787" sldId="260"/>
            <ac:spMk id="19" creationId="{32F4BD75-0A18-4352-941C-3E8B6EB31202}"/>
          </ac:spMkLst>
        </pc:spChg>
        <pc:spChg chg="add del mod">
          <ac:chgData name="Allen Jackson" userId="a832519f1383e0e3" providerId="LiveId" clId="{373A9665-B1F8-4C00-B196-63A15C685587}" dt="2021-08-31T22:45:47.327" v="388" actId="478"/>
          <ac:spMkLst>
            <pc:docMk/>
            <pc:sldMk cId="2601103787" sldId="260"/>
            <ac:spMk id="20" creationId="{9CA02804-2A26-42E3-8A77-98DA976B899B}"/>
          </ac:spMkLst>
        </pc:spChg>
        <pc:spChg chg="add del mod">
          <ac:chgData name="Allen Jackson" userId="a832519f1383e0e3" providerId="LiveId" clId="{373A9665-B1F8-4C00-B196-63A15C685587}" dt="2021-08-31T22:50:51.708" v="486" actId="478"/>
          <ac:spMkLst>
            <pc:docMk/>
            <pc:sldMk cId="2601103787" sldId="260"/>
            <ac:spMk id="21" creationId="{500FCB72-F757-46D5-8D45-84A792565863}"/>
          </ac:spMkLst>
        </pc:spChg>
        <pc:spChg chg="add del mod">
          <ac:chgData name="Allen Jackson" userId="a832519f1383e0e3" providerId="LiveId" clId="{373A9665-B1F8-4C00-B196-63A15C685587}" dt="2021-09-01T21:55:46.488" v="820" actId="478"/>
          <ac:spMkLst>
            <pc:docMk/>
            <pc:sldMk cId="2601103787" sldId="260"/>
            <ac:spMk id="21" creationId="{CD07C877-5352-4C53-ADD9-A64D5F842083}"/>
          </ac:spMkLst>
        </pc:spChg>
        <pc:spChg chg="add del mod">
          <ac:chgData name="Allen Jackson" userId="a832519f1383e0e3" providerId="LiveId" clId="{373A9665-B1F8-4C00-B196-63A15C685587}" dt="2021-08-31T22:49:33.461" v="468" actId="478"/>
          <ac:spMkLst>
            <pc:docMk/>
            <pc:sldMk cId="2601103787" sldId="260"/>
            <ac:spMk id="22" creationId="{A817B057-2B9D-4542-8607-2EC53911522F}"/>
          </ac:spMkLst>
        </pc:spChg>
        <pc:spChg chg="add del mod">
          <ac:chgData name="Allen Jackson" userId="a832519f1383e0e3" providerId="LiveId" clId="{373A9665-B1F8-4C00-B196-63A15C685587}" dt="2021-08-31T22:50:53.732" v="487" actId="478"/>
          <ac:spMkLst>
            <pc:docMk/>
            <pc:sldMk cId="2601103787" sldId="260"/>
            <ac:spMk id="23" creationId="{86EC8FDD-27CD-41BC-9B4F-0C5689049932}"/>
          </ac:spMkLst>
        </pc:spChg>
        <pc:spChg chg="add mod">
          <ac:chgData name="Allen Jackson" userId="a832519f1383e0e3" providerId="LiveId" clId="{373A9665-B1F8-4C00-B196-63A15C685587}" dt="2021-09-24T03:52:41.379" v="1388" actId="1076"/>
          <ac:spMkLst>
            <pc:docMk/>
            <pc:sldMk cId="2601103787" sldId="260"/>
            <ac:spMk id="24" creationId="{73EB1352-76DA-4F43-84E4-A18EB0F5EE83}"/>
          </ac:spMkLst>
        </pc:spChg>
        <pc:spChg chg="add del mod">
          <ac:chgData name="Allen Jackson" userId="a832519f1383e0e3" providerId="LiveId" clId="{373A9665-B1F8-4C00-B196-63A15C685587}" dt="2021-08-31T22:50:50.213" v="485" actId="478"/>
          <ac:spMkLst>
            <pc:docMk/>
            <pc:sldMk cId="2601103787" sldId="260"/>
            <ac:spMk id="24" creationId="{FA45A99F-6E32-48FD-8C35-04998A8DCDBF}"/>
          </ac:spMkLst>
        </pc:spChg>
        <pc:spChg chg="add mod topLvl">
          <ac:chgData name="Allen Jackson" userId="a832519f1383e0e3" providerId="LiveId" clId="{373A9665-B1F8-4C00-B196-63A15C685587}" dt="2021-09-24T03:51:31.734" v="1378" actId="208"/>
          <ac:spMkLst>
            <pc:docMk/>
            <pc:sldMk cId="2601103787" sldId="260"/>
            <ac:spMk id="25" creationId="{D7BD643A-09B4-4611-A522-70009004AC5D}"/>
          </ac:spMkLst>
        </pc:spChg>
        <pc:spChg chg="add mod">
          <ac:chgData name="Allen Jackson" userId="a832519f1383e0e3" providerId="LiveId" clId="{373A9665-B1F8-4C00-B196-63A15C685587}" dt="2021-09-24T03:53:00.580" v="1423" actId="1076"/>
          <ac:spMkLst>
            <pc:docMk/>
            <pc:sldMk cId="2601103787" sldId="260"/>
            <ac:spMk id="31" creationId="{429940F0-2FBE-44D5-A461-5A05962191E4}"/>
          </ac:spMkLst>
        </pc:spChg>
        <pc:grpChg chg="add mod">
          <ac:chgData name="Allen Jackson" userId="a832519f1383e0e3" providerId="LiveId" clId="{373A9665-B1F8-4C00-B196-63A15C685587}" dt="2021-08-31T22:52:59.629" v="504" actId="164"/>
          <ac:grpSpMkLst>
            <pc:docMk/>
            <pc:sldMk cId="2601103787" sldId="260"/>
            <ac:grpSpMk id="26" creationId="{1D391196-F248-4F3E-961C-B945F625AAEF}"/>
          </ac:grpSpMkLst>
        </pc:grpChg>
        <pc:grpChg chg="add del mod">
          <ac:chgData name="Allen Jackson" userId="a832519f1383e0e3" providerId="LiveId" clId="{373A9665-B1F8-4C00-B196-63A15C685587}" dt="2021-09-24T03:50:45.166" v="1372" actId="165"/>
          <ac:grpSpMkLst>
            <pc:docMk/>
            <pc:sldMk cId="2601103787" sldId="260"/>
            <ac:grpSpMk id="27" creationId="{7A402934-E621-4BD7-BDA0-E4DCCF32D8FA}"/>
          </ac:grpSpMkLst>
        </pc:grpChg>
        <pc:picChg chg="add mod">
          <ac:chgData name="Allen Jackson" userId="a832519f1383e0e3" providerId="LiveId" clId="{373A9665-B1F8-4C00-B196-63A15C685587}" dt="2021-09-01T22:02:30.112" v="871" actId="1076"/>
          <ac:picMkLst>
            <pc:docMk/>
            <pc:sldMk cId="2601103787" sldId="260"/>
            <ac:picMk id="7" creationId="{EA29B6EF-7D91-4661-B3AF-C988947B40F0}"/>
          </ac:picMkLst>
        </pc:picChg>
        <pc:picChg chg="add del mod">
          <ac:chgData name="Allen Jackson" userId="a832519f1383e0e3" providerId="LiveId" clId="{373A9665-B1F8-4C00-B196-63A15C685587}" dt="2021-09-01T21:55:46.488" v="820" actId="478"/>
          <ac:picMkLst>
            <pc:docMk/>
            <pc:sldMk cId="2601103787" sldId="260"/>
            <ac:picMk id="11" creationId="{DC4CEB98-6DD0-4D6E-AE25-523305A073D9}"/>
          </ac:picMkLst>
        </pc:picChg>
        <pc:picChg chg="add mod ord">
          <ac:chgData name="Allen Jackson" userId="a832519f1383e0e3" providerId="LiveId" clId="{373A9665-B1F8-4C00-B196-63A15C685587}" dt="2021-09-24T03:45:54.946" v="1347" actId="1076"/>
          <ac:picMkLst>
            <pc:docMk/>
            <pc:sldMk cId="2601103787" sldId="260"/>
            <ac:picMk id="23" creationId="{5E728109-0BE7-4F28-8354-61B89DF40D93}"/>
          </ac:picMkLst>
        </pc:picChg>
        <pc:picChg chg="add mod">
          <ac:chgData name="Allen Jackson" userId="a832519f1383e0e3" providerId="LiveId" clId="{373A9665-B1F8-4C00-B196-63A15C685587}" dt="2021-09-24T03:33:07.115" v="1319" actId="1036"/>
          <ac:picMkLst>
            <pc:docMk/>
            <pc:sldMk cId="2601103787" sldId="260"/>
            <ac:picMk id="3074" creationId="{74EA9034-C01B-4EBC-B73D-8D5245FFE799}"/>
          </ac:picMkLst>
        </pc:picChg>
        <pc:cxnChg chg="add mod">
          <ac:chgData name="Allen Jackson" userId="a832519f1383e0e3" providerId="LiveId" clId="{373A9665-B1F8-4C00-B196-63A15C685587}" dt="2021-09-01T22:01:11.545" v="853" actId="1076"/>
          <ac:cxnSpMkLst>
            <pc:docMk/>
            <pc:sldMk cId="2601103787" sldId="260"/>
            <ac:cxnSpMk id="6" creationId="{51BF02F0-84F7-44A2-A99B-6510C6679964}"/>
          </ac:cxnSpMkLst>
        </pc:cxnChg>
        <pc:cxnChg chg="add del mod">
          <ac:chgData name="Allen Jackson" userId="a832519f1383e0e3" providerId="LiveId" clId="{373A9665-B1F8-4C00-B196-63A15C685587}" dt="2021-09-01T22:01:44.363" v="858" actId="478"/>
          <ac:cxnSpMkLst>
            <pc:docMk/>
            <pc:sldMk cId="2601103787" sldId="260"/>
            <ac:cxnSpMk id="13" creationId="{F4D3F8B2-D9EA-4E41-A6AF-6EA8D5AC0645}"/>
          </ac:cxnSpMkLst>
        </pc:cxnChg>
        <pc:cxnChg chg="add del mod">
          <ac:chgData name="Allen Jackson" userId="a832519f1383e0e3" providerId="LiveId" clId="{373A9665-B1F8-4C00-B196-63A15C685587}" dt="2021-09-01T22:01:45.523" v="859" actId="478"/>
          <ac:cxnSpMkLst>
            <pc:docMk/>
            <pc:sldMk cId="2601103787" sldId="260"/>
            <ac:cxnSpMk id="18" creationId="{7D20739A-8FA9-4ED9-97D5-00564CC1E1C6}"/>
          </ac:cxnSpMkLst>
        </pc:cxnChg>
        <pc:cxnChg chg="add del mod">
          <ac:chgData name="Allen Jackson" userId="a832519f1383e0e3" providerId="LiveId" clId="{373A9665-B1F8-4C00-B196-63A15C685587}" dt="2021-09-01T22:01:46.771" v="860" actId="478"/>
          <ac:cxnSpMkLst>
            <pc:docMk/>
            <pc:sldMk cId="2601103787" sldId="260"/>
            <ac:cxnSpMk id="20" creationId="{5944EB15-920E-485D-BEF1-2C56D9731AFF}"/>
          </ac:cxnSpMkLst>
        </pc:cxnChg>
        <pc:cxnChg chg="add mod">
          <ac:chgData name="Allen Jackson" userId="a832519f1383e0e3" providerId="LiveId" clId="{373A9665-B1F8-4C00-B196-63A15C685587}" dt="2021-09-01T22:01:53.116" v="862" actId="1076"/>
          <ac:cxnSpMkLst>
            <pc:docMk/>
            <pc:sldMk cId="2601103787" sldId="260"/>
            <ac:cxnSpMk id="28" creationId="{13364223-B902-45AA-894F-165F440A7E1A}"/>
          </ac:cxnSpMkLst>
        </pc:cxnChg>
        <pc:cxnChg chg="add mod">
          <ac:chgData name="Allen Jackson" userId="a832519f1383e0e3" providerId="LiveId" clId="{373A9665-B1F8-4C00-B196-63A15C685587}" dt="2021-09-01T22:02:20.070" v="869" actId="1076"/>
          <ac:cxnSpMkLst>
            <pc:docMk/>
            <pc:sldMk cId="2601103787" sldId="260"/>
            <ac:cxnSpMk id="29" creationId="{2AECAC30-E4F2-4D8B-85F7-CF73666DC0D8}"/>
          </ac:cxnSpMkLst>
        </pc:cxnChg>
        <pc:cxnChg chg="add mod">
          <ac:chgData name="Allen Jackson" userId="a832519f1383e0e3" providerId="LiveId" clId="{373A9665-B1F8-4C00-B196-63A15C685587}" dt="2021-09-01T22:02:43.536" v="874" actId="1076"/>
          <ac:cxnSpMkLst>
            <pc:docMk/>
            <pc:sldMk cId="2601103787" sldId="260"/>
            <ac:cxnSpMk id="30" creationId="{95F54547-0DBB-4C7C-998A-77936142ECDD}"/>
          </ac:cxnSpMkLst>
        </pc:cxnChg>
        <pc:cxnChg chg="add mod">
          <ac:chgData name="Allen Jackson" userId="a832519f1383e0e3" providerId="LiveId" clId="{373A9665-B1F8-4C00-B196-63A15C685587}" dt="2021-09-01T22:06:56.689" v="918" actId="1076"/>
          <ac:cxnSpMkLst>
            <pc:docMk/>
            <pc:sldMk cId="2601103787" sldId="260"/>
            <ac:cxnSpMk id="32" creationId="{D3ECC856-E5BA-44BD-AD56-0C8E2B6E0310}"/>
          </ac:cxnSpMkLst>
        </pc:cxnChg>
      </pc:sldChg>
      <pc:sldChg chg="addSp delSp modSp mod">
        <pc:chgData name="Allen Jackson" userId="a832519f1383e0e3" providerId="LiveId" clId="{373A9665-B1F8-4C00-B196-63A15C685587}" dt="2021-09-24T03:49:10.149" v="1367" actId="1076"/>
        <pc:sldMkLst>
          <pc:docMk/>
          <pc:sldMk cId="914604214" sldId="261"/>
        </pc:sldMkLst>
        <pc:spChg chg="mod">
          <ac:chgData name="Allen Jackson" userId="a832519f1383e0e3" providerId="LiveId" clId="{373A9665-B1F8-4C00-B196-63A15C685587}" dt="2021-09-17T22:05:59.604" v="1235" actId="1076"/>
          <ac:spMkLst>
            <pc:docMk/>
            <pc:sldMk cId="914604214" sldId="261"/>
            <ac:spMk id="2" creationId="{028E20E6-D402-44C1-88FF-363D741139DB}"/>
          </ac:spMkLst>
        </pc:spChg>
        <pc:spChg chg="del">
          <ac:chgData name="Allen Jackson" userId="a832519f1383e0e3" providerId="LiveId" clId="{373A9665-B1F8-4C00-B196-63A15C685587}" dt="2021-09-17T21:21:22.837" v="998" actId="931"/>
          <ac:spMkLst>
            <pc:docMk/>
            <pc:sldMk cId="914604214" sldId="261"/>
            <ac:spMk id="3" creationId="{5B62B1A7-1B63-4198-8FF9-23B027CA652F}"/>
          </ac:spMkLst>
        </pc:spChg>
        <pc:spChg chg="add del mod">
          <ac:chgData name="Allen Jackson" userId="a832519f1383e0e3" providerId="LiveId" clId="{373A9665-B1F8-4C00-B196-63A15C685587}" dt="2021-09-17T21:49:43.269" v="1142"/>
          <ac:spMkLst>
            <pc:docMk/>
            <pc:sldMk cId="914604214" sldId="261"/>
            <ac:spMk id="33" creationId="{BB265F54-F572-44B2-9D49-9DD56AD664E4}"/>
          </ac:spMkLst>
        </pc:spChg>
        <pc:spChg chg="add del mod">
          <ac:chgData name="Allen Jackson" userId="a832519f1383e0e3" providerId="LiveId" clId="{373A9665-B1F8-4C00-B196-63A15C685587}" dt="2021-09-17T21:56:26.031" v="1151" actId="478"/>
          <ac:spMkLst>
            <pc:docMk/>
            <pc:sldMk cId="914604214" sldId="261"/>
            <ac:spMk id="38" creationId="{FBE23C09-7D15-4898-8FB3-9687CFC31328}"/>
          </ac:spMkLst>
        </pc:spChg>
        <pc:spChg chg="add del mod">
          <ac:chgData name="Allen Jackson" userId="a832519f1383e0e3" providerId="LiveId" clId="{373A9665-B1F8-4C00-B196-63A15C685587}" dt="2021-09-17T21:56:40.702" v="1155" actId="478"/>
          <ac:spMkLst>
            <pc:docMk/>
            <pc:sldMk cId="914604214" sldId="261"/>
            <ac:spMk id="40" creationId="{10202A8F-21CD-4161-BB43-66A17C966F2B}"/>
          </ac:spMkLst>
        </pc:spChg>
        <pc:spChg chg="add del mod">
          <ac:chgData name="Allen Jackson" userId="a832519f1383e0e3" providerId="LiveId" clId="{373A9665-B1F8-4C00-B196-63A15C685587}" dt="2021-09-17T21:57:15.067" v="1164" actId="478"/>
          <ac:spMkLst>
            <pc:docMk/>
            <pc:sldMk cId="914604214" sldId="261"/>
            <ac:spMk id="51" creationId="{48B3C20A-5D51-4F51-AF6D-F22F794DA9D3}"/>
          </ac:spMkLst>
        </pc:spChg>
        <pc:spChg chg="add del mod ord">
          <ac:chgData name="Allen Jackson" userId="a832519f1383e0e3" providerId="LiveId" clId="{373A9665-B1F8-4C00-B196-63A15C685587}" dt="2021-09-17T21:59:31.816" v="1184" actId="478"/>
          <ac:spMkLst>
            <pc:docMk/>
            <pc:sldMk cId="914604214" sldId="261"/>
            <ac:spMk id="52" creationId="{358E0208-C8C7-4A8D-AD4C-D32C180D7172}"/>
          </ac:spMkLst>
        </pc:spChg>
        <pc:picChg chg="add del mod ord">
          <ac:chgData name="Allen Jackson" userId="a832519f1383e0e3" providerId="LiveId" clId="{373A9665-B1F8-4C00-B196-63A15C685587}" dt="2021-09-17T21:56:37.758" v="1154" actId="21"/>
          <ac:picMkLst>
            <pc:docMk/>
            <pc:sldMk cId="914604214" sldId="261"/>
            <ac:picMk id="5" creationId="{185C1239-5D08-49F8-B204-E33E044F5918}"/>
          </ac:picMkLst>
        </pc:picChg>
        <pc:picChg chg="add mod">
          <ac:chgData name="Allen Jackson" userId="a832519f1383e0e3" providerId="LiveId" clId="{373A9665-B1F8-4C00-B196-63A15C685587}" dt="2021-09-24T03:49:10.149" v="1367" actId="1076"/>
          <ac:picMkLst>
            <pc:docMk/>
            <pc:sldMk cId="914604214" sldId="261"/>
            <ac:picMk id="7" creationId="{1F2083B7-C25B-47F1-AAB6-D86F92847943}"/>
          </ac:picMkLst>
        </pc:picChg>
        <pc:picChg chg="add mod">
          <ac:chgData name="Allen Jackson" userId="a832519f1383e0e3" providerId="LiveId" clId="{373A9665-B1F8-4C00-B196-63A15C685587}" dt="2021-09-24T03:49:07.484" v="1366" actId="1076"/>
          <ac:picMkLst>
            <pc:docMk/>
            <pc:sldMk cId="914604214" sldId="261"/>
            <ac:picMk id="9" creationId="{EC3A9AB0-F0DF-4F35-931A-A7539F8BCCEE}"/>
          </ac:picMkLst>
        </pc:picChg>
        <pc:picChg chg="add mod">
          <ac:chgData name="Allen Jackson" userId="a832519f1383e0e3" providerId="LiveId" clId="{373A9665-B1F8-4C00-B196-63A15C685587}" dt="2021-09-17T21:59:50.380" v="1189" actId="1076"/>
          <ac:picMkLst>
            <pc:docMk/>
            <pc:sldMk cId="914604214" sldId="261"/>
            <ac:picMk id="36" creationId="{DF12A3E4-E770-4F9D-A792-A22FCE34F01F}"/>
          </ac:picMkLst>
        </pc:picChg>
        <pc:picChg chg="add del mod">
          <ac:chgData name="Allen Jackson" userId="a832519f1383e0e3" providerId="LiveId" clId="{373A9665-B1F8-4C00-B196-63A15C685587}" dt="2021-09-17T21:57:03.089" v="1161" actId="478"/>
          <ac:picMkLst>
            <pc:docMk/>
            <pc:sldMk cId="914604214" sldId="261"/>
            <ac:picMk id="41" creationId="{E5866874-EE90-45EF-A1A1-40BE9D5D5A67}"/>
          </ac:picMkLst>
        </pc:picChg>
        <pc:cxnChg chg="add del mod">
          <ac:chgData name="Allen Jackson" userId="a832519f1383e0e3" providerId="LiveId" clId="{373A9665-B1F8-4C00-B196-63A15C685587}" dt="2021-09-17T21:56:37.758" v="1154" actId="21"/>
          <ac:cxnSpMkLst>
            <pc:docMk/>
            <pc:sldMk cId="914604214" sldId="261"/>
            <ac:cxnSpMk id="11" creationId="{E64DA531-4FAF-4A03-803B-992F98C860B0}"/>
          </ac:cxnSpMkLst>
        </pc:cxnChg>
        <pc:cxnChg chg="add del mod">
          <ac:chgData name="Allen Jackson" userId="a832519f1383e0e3" providerId="LiveId" clId="{373A9665-B1F8-4C00-B196-63A15C685587}" dt="2021-09-17T21:56:37.758" v="1154" actId="21"/>
          <ac:cxnSpMkLst>
            <pc:docMk/>
            <pc:sldMk cId="914604214" sldId="261"/>
            <ac:cxnSpMk id="16" creationId="{698A5146-CAE3-4F30-BB65-139094DCB0C1}"/>
          </ac:cxnSpMkLst>
        </pc:cxnChg>
        <pc:cxnChg chg="add del mod">
          <ac:chgData name="Allen Jackson" userId="a832519f1383e0e3" providerId="LiveId" clId="{373A9665-B1F8-4C00-B196-63A15C685587}" dt="2021-09-17T21:56:37.758" v="1154" actId="21"/>
          <ac:cxnSpMkLst>
            <pc:docMk/>
            <pc:sldMk cId="914604214" sldId="261"/>
            <ac:cxnSpMk id="20" creationId="{25188BE4-527C-49A4-BD3E-BA09338F7A45}"/>
          </ac:cxnSpMkLst>
        </pc:cxnChg>
        <pc:cxnChg chg="add del mod">
          <ac:chgData name="Allen Jackson" userId="a832519f1383e0e3" providerId="LiveId" clId="{373A9665-B1F8-4C00-B196-63A15C685587}" dt="2021-09-17T21:56:37.758" v="1154" actId="21"/>
          <ac:cxnSpMkLst>
            <pc:docMk/>
            <pc:sldMk cId="914604214" sldId="261"/>
            <ac:cxnSpMk id="22" creationId="{9FF10680-16EE-4595-B2E7-E71AB6F5C3AB}"/>
          </ac:cxnSpMkLst>
        </pc:cxnChg>
        <pc:cxnChg chg="add del mod">
          <ac:chgData name="Allen Jackson" userId="a832519f1383e0e3" providerId="LiveId" clId="{373A9665-B1F8-4C00-B196-63A15C685587}" dt="2021-09-17T21:56:37.758" v="1154" actId="21"/>
          <ac:cxnSpMkLst>
            <pc:docMk/>
            <pc:sldMk cId="914604214" sldId="261"/>
            <ac:cxnSpMk id="25" creationId="{6D515030-403F-45BD-B163-3ECA923E5B39}"/>
          </ac:cxnSpMkLst>
        </pc:cxnChg>
        <pc:cxnChg chg="add del mod">
          <ac:chgData name="Allen Jackson" userId="a832519f1383e0e3" providerId="LiveId" clId="{373A9665-B1F8-4C00-B196-63A15C685587}" dt="2021-09-17T21:56:37.758" v="1154" actId="21"/>
          <ac:cxnSpMkLst>
            <pc:docMk/>
            <pc:sldMk cId="914604214" sldId="261"/>
            <ac:cxnSpMk id="27" creationId="{15B89A2F-86E1-453D-B88D-320055985C6A}"/>
          </ac:cxnSpMkLst>
        </pc:cxnChg>
        <pc:cxnChg chg="add del mod">
          <ac:chgData name="Allen Jackson" userId="a832519f1383e0e3" providerId="LiveId" clId="{373A9665-B1F8-4C00-B196-63A15C685587}" dt="2021-09-17T21:56:37.758" v="1154" actId="21"/>
          <ac:cxnSpMkLst>
            <pc:docMk/>
            <pc:sldMk cId="914604214" sldId="261"/>
            <ac:cxnSpMk id="29" creationId="{4304D2D7-7F35-4C09-9F3A-A98BCC3A47BF}"/>
          </ac:cxnSpMkLst>
        </pc:cxnChg>
        <pc:cxnChg chg="add del mod">
          <ac:chgData name="Allen Jackson" userId="a832519f1383e0e3" providerId="LiveId" clId="{373A9665-B1F8-4C00-B196-63A15C685587}" dt="2021-09-17T21:56:37.758" v="1154" actId="21"/>
          <ac:cxnSpMkLst>
            <pc:docMk/>
            <pc:sldMk cId="914604214" sldId="261"/>
            <ac:cxnSpMk id="31" creationId="{CBAA6857-1F4C-4C27-BD73-2A8655C8EEC0}"/>
          </ac:cxnSpMkLst>
        </pc:cxnChg>
        <pc:cxnChg chg="add del mod">
          <ac:chgData name="Allen Jackson" userId="a832519f1383e0e3" providerId="LiveId" clId="{373A9665-B1F8-4C00-B196-63A15C685587}" dt="2021-09-17T21:49:39.640" v="1140"/>
          <ac:cxnSpMkLst>
            <pc:docMk/>
            <pc:sldMk cId="914604214" sldId="261"/>
            <ac:cxnSpMk id="34" creationId="{DB55A79A-95A8-4A4B-9586-2F6B947459D2}"/>
          </ac:cxnSpMkLst>
        </pc:cxnChg>
        <pc:cxnChg chg="add del mod">
          <ac:chgData name="Allen Jackson" userId="a832519f1383e0e3" providerId="LiveId" clId="{373A9665-B1F8-4C00-B196-63A15C685587}" dt="2021-09-17T21:57:25.178" v="1167" actId="478"/>
          <ac:cxnSpMkLst>
            <pc:docMk/>
            <pc:sldMk cId="914604214" sldId="261"/>
            <ac:cxnSpMk id="42" creationId="{EF37D248-CA80-4B8A-9C71-9F7592419D94}"/>
          </ac:cxnSpMkLst>
        </pc:cxnChg>
        <pc:cxnChg chg="add del mod">
          <ac:chgData name="Allen Jackson" userId="a832519f1383e0e3" providerId="LiveId" clId="{373A9665-B1F8-4C00-B196-63A15C685587}" dt="2021-09-17T21:57:24.286" v="1166" actId="478"/>
          <ac:cxnSpMkLst>
            <pc:docMk/>
            <pc:sldMk cId="914604214" sldId="261"/>
            <ac:cxnSpMk id="43" creationId="{E91FB8D1-D47A-4926-B6C1-D7F17112E293}"/>
          </ac:cxnSpMkLst>
        </pc:cxnChg>
        <pc:cxnChg chg="add del mod">
          <ac:chgData name="Allen Jackson" userId="a832519f1383e0e3" providerId="LiveId" clId="{373A9665-B1F8-4C00-B196-63A15C685587}" dt="2021-09-17T21:57:24.286" v="1166" actId="478"/>
          <ac:cxnSpMkLst>
            <pc:docMk/>
            <pc:sldMk cId="914604214" sldId="261"/>
            <ac:cxnSpMk id="44" creationId="{7EA4CC94-B9F1-4B3D-AC7D-1A107D264264}"/>
          </ac:cxnSpMkLst>
        </pc:cxnChg>
        <pc:cxnChg chg="add del mod">
          <ac:chgData name="Allen Jackson" userId="a832519f1383e0e3" providerId="LiveId" clId="{373A9665-B1F8-4C00-B196-63A15C685587}" dt="2021-09-17T21:57:21.728" v="1165" actId="478"/>
          <ac:cxnSpMkLst>
            <pc:docMk/>
            <pc:sldMk cId="914604214" sldId="261"/>
            <ac:cxnSpMk id="45" creationId="{0FF67CBF-799E-42CA-BD8D-8E0F531B48C4}"/>
          </ac:cxnSpMkLst>
        </pc:cxnChg>
        <pc:cxnChg chg="add mod">
          <ac:chgData name="Allen Jackson" userId="a832519f1383e0e3" providerId="LiveId" clId="{373A9665-B1F8-4C00-B196-63A15C685587}" dt="2021-09-17T22:00:42.890" v="1201" actId="14100"/>
          <ac:cxnSpMkLst>
            <pc:docMk/>
            <pc:sldMk cId="914604214" sldId="261"/>
            <ac:cxnSpMk id="46" creationId="{73C20482-4838-4140-884F-37DC65280F67}"/>
          </ac:cxnSpMkLst>
        </pc:cxnChg>
        <pc:cxnChg chg="add del mod">
          <ac:chgData name="Allen Jackson" userId="a832519f1383e0e3" providerId="LiveId" clId="{373A9665-B1F8-4C00-B196-63A15C685587}" dt="2021-09-17T21:57:24.286" v="1166" actId="478"/>
          <ac:cxnSpMkLst>
            <pc:docMk/>
            <pc:sldMk cId="914604214" sldId="261"/>
            <ac:cxnSpMk id="47" creationId="{FD2CE071-2939-4782-B1B2-5000ABF2EFD2}"/>
          </ac:cxnSpMkLst>
        </pc:cxnChg>
        <pc:cxnChg chg="add del mod">
          <ac:chgData name="Allen Jackson" userId="a832519f1383e0e3" providerId="LiveId" clId="{373A9665-B1F8-4C00-B196-63A15C685587}" dt="2021-09-17T21:57:21.728" v="1165" actId="478"/>
          <ac:cxnSpMkLst>
            <pc:docMk/>
            <pc:sldMk cId="914604214" sldId="261"/>
            <ac:cxnSpMk id="48" creationId="{1638328F-DD72-460C-8A39-6F763102D7F7}"/>
          </ac:cxnSpMkLst>
        </pc:cxnChg>
        <pc:cxnChg chg="add del mod">
          <ac:chgData name="Allen Jackson" userId="a832519f1383e0e3" providerId="LiveId" clId="{373A9665-B1F8-4C00-B196-63A15C685587}" dt="2021-09-17T21:57:21.728" v="1165" actId="478"/>
          <ac:cxnSpMkLst>
            <pc:docMk/>
            <pc:sldMk cId="914604214" sldId="261"/>
            <ac:cxnSpMk id="49" creationId="{8EBC043F-0CC1-4586-AB77-DB7FFC781525}"/>
          </ac:cxnSpMkLst>
        </pc:cxnChg>
        <pc:cxnChg chg="add mod">
          <ac:chgData name="Allen Jackson" userId="a832519f1383e0e3" providerId="LiveId" clId="{373A9665-B1F8-4C00-B196-63A15C685587}" dt="2021-09-17T22:02:29.047" v="1225" actId="14100"/>
          <ac:cxnSpMkLst>
            <pc:docMk/>
            <pc:sldMk cId="914604214" sldId="261"/>
            <ac:cxnSpMk id="55" creationId="{7BEB6E0E-1531-45AE-84CB-A6681D86B122}"/>
          </ac:cxnSpMkLst>
        </pc:cxnChg>
        <pc:cxnChg chg="add mod">
          <ac:chgData name="Allen Jackson" userId="a832519f1383e0e3" providerId="LiveId" clId="{373A9665-B1F8-4C00-B196-63A15C685587}" dt="2021-09-17T22:02:21.485" v="1224" actId="14100"/>
          <ac:cxnSpMkLst>
            <pc:docMk/>
            <pc:sldMk cId="914604214" sldId="261"/>
            <ac:cxnSpMk id="58" creationId="{580D9B02-26CA-4646-A78C-5BC20A7B7F9D}"/>
          </ac:cxnSpMkLst>
        </pc:cxnChg>
        <pc:cxnChg chg="add mod">
          <ac:chgData name="Allen Jackson" userId="a832519f1383e0e3" providerId="LiveId" clId="{373A9665-B1F8-4C00-B196-63A15C685587}" dt="2021-09-17T22:01:29.780" v="1210" actId="208"/>
          <ac:cxnSpMkLst>
            <pc:docMk/>
            <pc:sldMk cId="914604214" sldId="261"/>
            <ac:cxnSpMk id="60" creationId="{600DBF68-7776-40BA-BC58-9BD9136FC46D}"/>
          </ac:cxnSpMkLst>
        </pc:cxnChg>
        <pc:cxnChg chg="add mod">
          <ac:chgData name="Allen Jackson" userId="a832519f1383e0e3" providerId="LiveId" clId="{373A9665-B1F8-4C00-B196-63A15C685587}" dt="2021-09-17T22:02:44.628" v="1228" actId="14100"/>
          <ac:cxnSpMkLst>
            <pc:docMk/>
            <pc:sldMk cId="914604214" sldId="261"/>
            <ac:cxnSpMk id="62" creationId="{B5792CB8-BCB6-4948-B01B-623C819EAE80}"/>
          </ac:cxnSpMkLst>
        </pc:cxnChg>
        <pc:cxnChg chg="add mod">
          <ac:chgData name="Allen Jackson" userId="a832519f1383e0e3" providerId="LiveId" clId="{373A9665-B1F8-4C00-B196-63A15C685587}" dt="2021-09-17T22:02:39.775" v="1227" actId="14100"/>
          <ac:cxnSpMkLst>
            <pc:docMk/>
            <pc:sldMk cId="914604214" sldId="261"/>
            <ac:cxnSpMk id="65" creationId="{82B948BA-2D55-40DC-BAEB-68515364AE97}"/>
          </ac:cxnSpMkLst>
        </pc:cxnChg>
        <pc:cxnChg chg="add mod">
          <ac:chgData name="Allen Jackson" userId="a832519f1383e0e3" providerId="LiveId" clId="{373A9665-B1F8-4C00-B196-63A15C685587}" dt="2021-09-17T22:04:51.297" v="1229" actId="14100"/>
          <ac:cxnSpMkLst>
            <pc:docMk/>
            <pc:sldMk cId="914604214" sldId="261"/>
            <ac:cxnSpMk id="67" creationId="{448E7426-2C62-492F-8D67-B33CCFCA05EA}"/>
          </ac:cxnSpMkLst>
        </pc:cxnChg>
        <pc:cxnChg chg="add mod">
          <ac:chgData name="Allen Jackson" userId="a832519f1383e0e3" providerId="LiveId" clId="{373A9665-B1F8-4C00-B196-63A15C685587}" dt="2021-09-17T22:04:54.911" v="1230" actId="14100"/>
          <ac:cxnSpMkLst>
            <pc:docMk/>
            <pc:sldMk cId="914604214" sldId="261"/>
            <ac:cxnSpMk id="69" creationId="{B50B0DFC-6614-4ECE-B844-FB77898EA004}"/>
          </ac:cxnSpMkLst>
        </pc:cxnChg>
      </pc:sldChg>
      <pc:sldChg chg="addSp modSp new mod">
        <pc:chgData name="Allen Jackson" userId="a832519f1383e0e3" providerId="LiveId" clId="{373A9665-B1F8-4C00-B196-63A15C685587}" dt="2021-09-24T03:46:28.051" v="1348"/>
        <pc:sldMkLst>
          <pc:docMk/>
          <pc:sldMk cId="889262958" sldId="262"/>
        </pc:sldMkLst>
        <pc:spChg chg="mod">
          <ac:chgData name="Allen Jackson" userId="a832519f1383e0e3" providerId="LiveId" clId="{373A9665-B1F8-4C00-B196-63A15C685587}" dt="2021-09-24T03:46:28.051" v="1348"/>
          <ac:spMkLst>
            <pc:docMk/>
            <pc:sldMk cId="889262958" sldId="262"/>
            <ac:spMk id="2" creationId="{8AFB2FF4-300A-4ED0-A67E-AB2C55A63EBF}"/>
          </ac:spMkLst>
        </pc:spChg>
        <pc:spChg chg="mod">
          <ac:chgData name="Allen Jackson" userId="a832519f1383e0e3" providerId="LiveId" clId="{373A9665-B1F8-4C00-B196-63A15C685587}" dt="2021-09-24T03:46:28.051" v="1348"/>
          <ac:spMkLst>
            <pc:docMk/>
            <pc:sldMk cId="889262958" sldId="262"/>
            <ac:spMk id="3" creationId="{CF805F07-3E29-4F7A-B313-9A39BEB8D984}"/>
          </ac:spMkLst>
        </pc:spChg>
        <pc:picChg chg="add mod">
          <ac:chgData name="Allen Jackson" userId="a832519f1383e0e3" providerId="LiveId" clId="{373A9665-B1F8-4C00-B196-63A15C685587}" dt="2021-09-24T03:31:39.163" v="1311" actId="1076"/>
          <ac:picMkLst>
            <pc:docMk/>
            <pc:sldMk cId="889262958" sldId="262"/>
            <ac:picMk id="2050" creationId="{3436884B-1D43-422C-82A0-FA325BB04DD8}"/>
          </ac:picMkLst>
        </pc:picChg>
      </pc:sldChg>
      <pc:sldChg chg="addSp delSp modSp new mod setBg">
        <pc:chgData name="Allen Jackson" userId="a832519f1383e0e3" providerId="LiveId" clId="{373A9665-B1F8-4C00-B196-63A15C685587}" dt="2021-09-24T03:49:32.179" v="1368"/>
        <pc:sldMkLst>
          <pc:docMk/>
          <pc:sldMk cId="3948040642" sldId="263"/>
        </pc:sldMkLst>
        <pc:spChg chg="mod">
          <ac:chgData name="Allen Jackson" userId="a832519f1383e0e3" providerId="LiveId" clId="{373A9665-B1F8-4C00-B196-63A15C685587}" dt="2021-09-24T03:48:49.509" v="1364" actId="26606"/>
          <ac:spMkLst>
            <pc:docMk/>
            <pc:sldMk cId="3948040642" sldId="263"/>
            <ac:spMk id="2" creationId="{5E2FADED-7AE0-4B19-B7DB-958FB0B548C5}"/>
          </ac:spMkLst>
        </pc:spChg>
        <pc:spChg chg="del">
          <ac:chgData name="Allen Jackson" userId="a832519f1383e0e3" providerId="LiveId" clId="{373A9665-B1F8-4C00-B196-63A15C685587}" dt="2021-09-17T21:38:16.624" v="1049" actId="931"/>
          <ac:spMkLst>
            <pc:docMk/>
            <pc:sldMk cId="3948040642" sldId="263"/>
            <ac:spMk id="3" creationId="{E5B4675C-BB4E-49FB-A88D-C0B1C4B66351}"/>
          </ac:spMkLst>
        </pc:spChg>
        <pc:spChg chg="add del">
          <ac:chgData name="Allen Jackson" userId="a832519f1383e0e3" providerId="LiveId" clId="{373A9665-B1F8-4C00-B196-63A15C685587}" dt="2021-09-24T03:48:55.243" v="1365" actId="478"/>
          <ac:spMkLst>
            <pc:docMk/>
            <pc:sldMk cId="3948040642" sldId="263"/>
            <ac:spMk id="9" creationId="{281F4AFB-0B79-4269-B05A-2E508300EF16}"/>
          </ac:spMkLst>
        </pc:spChg>
        <pc:spChg chg="add">
          <ac:chgData name="Allen Jackson" userId="a832519f1383e0e3" providerId="LiveId" clId="{373A9665-B1F8-4C00-B196-63A15C685587}" dt="2021-09-24T03:48:49.509" v="1364" actId="26606"/>
          <ac:spMkLst>
            <pc:docMk/>
            <pc:sldMk cId="3948040642" sldId="263"/>
            <ac:spMk id="12" creationId="{0450C687-86B5-4248-BEBB-0B59B7977047}"/>
          </ac:spMkLst>
        </pc:spChg>
        <pc:spChg chg="add">
          <ac:chgData name="Allen Jackson" userId="a832519f1383e0e3" providerId="LiveId" clId="{373A9665-B1F8-4C00-B196-63A15C685587}" dt="2021-09-24T03:48:49.509" v="1364" actId="26606"/>
          <ac:spMkLst>
            <pc:docMk/>
            <pc:sldMk cId="3948040642" sldId="263"/>
            <ac:spMk id="14" creationId="{3CD1EA40-7116-4FCB-9369-70F29FAA91EC}"/>
          </ac:spMkLst>
        </pc:spChg>
        <pc:spChg chg="add">
          <ac:chgData name="Allen Jackson" userId="a832519f1383e0e3" providerId="LiveId" clId="{373A9665-B1F8-4C00-B196-63A15C685587}" dt="2021-09-24T03:48:49.509" v="1364" actId="26606"/>
          <ac:spMkLst>
            <pc:docMk/>
            <pc:sldMk cId="3948040642" sldId="263"/>
            <ac:spMk id="16" creationId="{A5271697-90F1-4A23-8EF2-0179F2EAFACB}"/>
          </ac:spMkLst>
        </pc:spChg>
        <pc:spChg chg="add">
          <ac:chgData name="Allen Jackson" userId="a832519f1383e0e3" providerId="LiveId" clId="{373A9665-B1F8-4C00-B196-63A15C685587}" dt="2021-09-24T03:48:49.509" v="1364" actId="26606"/>
          <ac:spMkLst>
            <pc:docMk/>
            <pc:sldMk cId="3948040642" sldId="263"/>
            <ac:spMk id="40" creationId="{D9F5512A-48E1-4C07-B75E-3CCC517B6804}"/>
          </ac:spMkLst>
        </pc:spChg>
        <pc:grpChg chg="add">
          <ac:chgData name="Allen Jackson" userId="a832519f1383e0e3" providerId="LiveId" clId="{373A9665-B1F8-4C00-B196-63A15C685587}" dt="2021-09-24T03:48:49.509" v="1364" actId="26606"/>
          <ac:grpSpMkLst>
            <pc:docMk/>
            <pc:sldMk cId="3948040642" sldId="263"/>
            <ac:grpSpMk id="18" creationId="{A9B4CF53-BC95-46A2-B37D-D05450472BCB}"/>
          </ac:grpSpMkLst>
        </pc:grpChg>
        <pc:picChg chg="add mod">
          <ac:chgData name="Allen Jackson" userId="a832519f1383e0e3" providerId="LiveId" clId="{373A9665-B1F8-4C00-B196-63A15C685587}" dt="2021-09-24T03:48:49.509" v="1364" actId="26606"/>
          <ac:picMkLst>
            <pc:docMk/>
            <pc:sldMk cId="3948040642" sldId="263"/>
            <ac:picMk id="5" creationId="{AE2DDA2F-4D0B-4E7F-9D7E-631BF41B616F}"/>
          </ac:picMkLst>
        </pc:picChg>
      </pc:sldChg>
      <pc:sldChg chg="addSp delSp modSp new mod setBg">
        <pc:chgData name="Allen Jackson" userId="a832519f1383e0e3" providerId="LiveId" clId="{373A9665-B1F8-4C00-B196-63A15C685587}" dt="2021-09-24T03:53:52.418" v="1431" actId="14100"/>
        <pc:sldMkLst>
          <pc:docMk/>
          <pc:sldMk cId="658366500" sldId="264"/>
        </pc:sldMkLst>
        <pc:spChg chg="mod">
          <ac:chgData name="Allen Jackson" userId="a832519f1383e0e3" providerId="LiveId" clId="{373A9665-B1F8-4C00-B196-63A15C685587}" dt="2021-09-24T03:53:28.015" v="1426" actId="1076"/>
          <ac:spMkLst>
            <pc:docMk/>
            <pc:sldMk cId="658366500" sldId="264"/>
            <ac:spMk id="2" creationId="{20FD5512-F4AC-42E8-952D-3DF141BEF636}"/>
          </ac:spMkLst>
        </pc:spChg>
        <pc:spChg chg="del">
          <ac:chgData name="Allen Jackson" userId="a832519f1383e0e3" providerId="LiveId" clId="{373A9665-B1F8-4C00-B196-63A15C685587}" dt="2021-09-17T21:38:51.504" v="1055" actId="931"/>
          <ac:spMkLst>
            <pc:docMk/>
            <pc:sldMk cId="658366500" sldId="264"/>
            <ac:spMk id="3" creationId="{53D15BCE-4AF6-43BA-BE38-2EB53AC4E3B6}"/>
          </ac:spMkLst>
        </pc:spChg>
        <pc:spChg chg="add">
          <ac:chgData name="Allen Jackson" userId="a832519f1383e0e3" providerId="LiveId" clId="{373A9665-B1F8-4C00-B196-63A15C685587}" dt="2021-09-24T03:47:35.896" v="1355" actId="26606"/>
          <ac:spMkLst>
            <pc:docMk/>
            <pc:sldMk cId="658366500" sldId="264"/>
            <ac:spMk id="12" creationId="{7316481C-0A49-4796-812B-0D64F063B720}"/>
          </ac:spMkLst>
        </pc:spChg>
        <pc:spChg chg="add">
          <ac:chgData name="Allen Jackson" userId="a832519f1383e0e3" providerId="LiveId" clId="{373A9665-B1F8-4C00-B196-63A15C685587}" dt="2021-09-24T03:47:35.896" v="1355" actId="26606"/>
          <ac:spMkLst>
            <pc:docMk/>
            <pc:sldMk cId="658366500" sldId="264"/>
            <ac:spMk id="14" creationId="{A5271697-90F1-4A23-8EF2-0179F2EAFACB}"/>
          </ac:spMkLst>
        </pc:spChg>
        <pc:spChg chg="add">
          <ac:chgData name="Allen Jackson" userId="a832519f1383e0e3" providerId="LiveId" clId="{373A9665-B1F8-4C00-B196-63A15C685587}" dt="2021-09-24T03:47:35.896" v="1355" actId="26606"/>
          <ac:spMkLst>
            <pc:docMk/>
            <pc:sldMk cId="658366500" sldId="264"/>
            <ac:spMk id="38" creationId="{D9F5512A-48E1-4C07-B75E-3CCC517B6804}"/>
          </ac:spMkLst>
        </pc:spChg>
        <pc:grpChg chg="add">
          <ac:chgData name="Allen Jackson" userId="a832519f1383e0e3" providerId="LiveId" clId="{373A9665-B1F8-4C00-B196-63A15C685587}" dt="2021-09-24T03:47:35.896" v="1355" actId="26606"/>
          <ac:grpSpMkLst>
            <pc:docMk/>
            <pc:sldMk cId="658366500" sldId="264"/>
            <ac:grpSpMk id="16" creationId="{1F49CE81-B2F4-47B2-9D4A-886DCE0A8404}"/>
          </ac:grpSpMkLst>
        </pc:grpChg>
        <pc:picChg chg="add mod">
          <ac:chgData name="Allen Jackson" userId="a832519f1383e0e3" providerId="LiveId" clId="{373A9665-B1F8-4C00-B196-63A15C685587}" dt="2021-09-24T03:53:36.928" v="1429" actId="1076"/>
          <ac:picMkLst>
            <pc:docMk/>
            <pc:sldMk cId="658366500" sldId="264"/>
            <ac:picMk id="4" creationId="{DBFBD35E-4505-4D54-9C09-78225C36A472}"/>
          </ac:picMkLst>
        </pc:picChg>
        <pc:picChg chg="add mod ord">
          <ac:chgData name="Allen Jackson" userId="a832519f1383e0e3" providerId="LiveId" clId="{373A9665-B1F8-4C00-B196-63A15C685587}" dt="2021-09-24T03:53:48.457" v="1430" actId="14100"/>
          <ac:picMkLst>
            <pc:docMk/>
            <pc:sldMk cId="658366500" sldId="264"/>
            <ac:picMk id="5" creationId="{766F0219-4E4D-45A1-9F31-29C05D924CF9}"/>
          </ac:picMkLst>
        </pc:picChg>
        <pc:picChg chg="add mod">
          <ac:chgData name="Allen Jackson" userId="a832519f1383e0e3" providerId="LiveId" clId="{373A9665-B1F8-4C00-B196-63A15C685587}" dt="2021-09-24T03:53:52.418" v="1431" actId="14100"/>
          <ac:picMkLst>
            <pc:docMk/>
            <pc:sldMk cId="658366500" sldId="264"/>
            <ac:picMk id="7" creationId="{394024DC-D9A5-4BF3-AF58-C8D53155ECF6}"/>
          </ac:picMkLst>
        </pc:picChg>
      </pc:sldChg>
      <pc:sldChg chg="addSp modSp new mod setBg">
        <pc:chgData name="Allen Jackson" userId="a832519f1383e0e3" providerId="LiveId" clId="{373A9665-B1F8-4C00-B196-63A15C685587}" dt="2021-09-24T03:49:32.179" v="1368"/>
        <pc:sldMkLst>
          <pc:docMk/>
          <pc:sldMk cId="3711401393" sldId="265"/>
        </pc:sldMkLst>
        <pc:spChg chg="mod">
          <ac:chgData name="Allen Jackson" userId="a832519f1383e0e3" providerId="LiveId" clId="{373A9665-B1F8-4C00-B196-63A15C685587}" dt="2021-09-24T03:47:17.750" v="1354" actId="26606"/>
          <ac:spMkLst>
            <pc:docMk/>
            <pc:sldMk cId="3711401393" sldId="265"/>
            <ac:spMk id="2" creationId="{12C82208-47FF-49C0-AD73-B0FE552EEF7F}"/>
          </ac:spMkLst>
        </pc:spChg>
        <pc:spChg chg="mod">
          <ac:chgData name="Allen Jackson" userId="a832519f1383e0e3" providerId="LiveId" clId="{373A9665-B1F8-4C00-B196-63A15C685587}" dt="2021-09-24T03:47:17.750" v="1354" actId="26606"/>
          <ac:spMkLst>
            <pc:docMk/>
            <pc:sldMk cId="3711401393" sldId="265"/>
            <ac:spMk id="3" creationId="{BE8F3378-52AD-4DD4-914F-D52D3440E96C}"/>
          </ac:spMkLst>
        </pc:spChg>
        <pc:spChg chg="add">
          <ac:chgData name="Allen Jackson" userId="a832519f1383e0e3" providerId="LiveId" clId="{373A9665-B1F8-4C00-B196-63A15C685587}" dt="2021-09-24T03:47:17.750" v="1354" actId="26606"/>
          <ac:spMkLst>
            <pc:docMk/>
            <pc:sldMk cId="3711401393" sldId="265"/>
            <ac:spMk id="73" creationId="{33CD251C-A887-4D2F-925B-FC097198538B}"/>
          </ac:spMkLst>
        </pc:spChg>
        <pc:spChg chg="add">
          <ac:chgData name="Allen Jackson" userId="a832519f1383e0e3" providerId="LiveId" clId="{373A9665-B1F8-4C00-B196-63A15C685587}" dt="2021-09-24T03:47:17.750" v="1354" actId="26606"/>
          <ac:spMkLst>
            <pc:docMk/>
            <pc:sldMk cId="3711401393" sldId="265"/>
            <ac:spMk id="75" creationId="{3B2069EE-A08E-44F0-B3F9-3CF8CC2DCAD5}"/>
          </ac:spMkLst>
        </pc:spChg>
        <pc:grpChg chg="add">
          <ac:chgData name="Allen Jackson" userId="a832519f1383e0e3" providerId="LiveId" clId="{373A9665-B1F8-4C00-B196-63A15C685587}" dt="2021-09-24T03:47:17.750" v="1354" actId="26606"/>
          <ac:grpSpMkLst>
            <pc:docMk/>
            <pc:sldMk cId="3711401393" sldId="265"/>
            <ac:grpSpMk id="77" creationId="{9C6E8597-0CCE-4A8A-9326-AA52691A1C81}"/>
          </ac:grpSpMkLst>
        </pc:grpChg>
        <pc:picChg chg="add mod">
          <ac:chgData name="Allen Jackson" userId="a832519f1383e0e3" providerId="LiveId" clId="{373A9665-B1F8-4C00-B196-63A15C685587}" dt="2021-09-24T03:47:17.750" v="1354" actId="26606"/>
          <ac:picMkLst>
            <pc:docMk/>
            <pc:sldMk cId="3711401393" sldId="265"/>
            <ac:picMk id="1026" creationId="{53074FF8-DBA2-42A9-B09E-58DCECB6DC9B}"/>
          </ac:picMkLst>
        </pc:picChg>
        <pc:picChg chg="add mod ord">
          <ac:chgData name="Allen Jackson" userId="a832519f1383e0e3" providerId="LiveId" clId="{373A9665-B1F8-4C00-B196-63A15C685587}" dt="2021-09-24T03:47:17.750" v="1354" actId="26606"/>
          <ac:picMkLst>
            <pc:docMk/>
            <pc:sldMk cId="3711401393" sldId="265"/>
            <ac:picMk id="1028" creationId="{57CDB825-77BA-4532-A1F3-E19C4BE98E03}"/>
          </ac:picMkLst>
        </pc:picChg>
      </pc:sldChg>
      <pc:sldMasterChg chg="setBg">
        <pc:chgData name="Allen Jackson" userId="a832519f1383e0e3" providerId="LiveId" clId="{373A9665-B1F8-4C00-B196-63A15C685587}" dt="2021-09-24T03:49:32.179" v="1368"/>
        <pc:sldMasterMkLst>
          <pc:docMk/>
          <pc:sldMasterMk cId="3993895424" sldId="2147483762"/>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EE53-BCE0-4F75-8180-BA9ABDE87A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C06541-A1D6-4834-AD0D-8D1FE8ED70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C7A1E-FEC9-403C-8C60-0EC7412C1FCB}"/>
              </a:ext>
            </a:extLst>
          </p:cNvPr>
          <p:cNvSpPr>
            <a:spLocks noGrp="1"/>
          </p:cNvSpPr>
          <p:nvPr>
            <p:ph type="dt" sz="half" idx="10"/>
          </p:nvPr>
        </p:nvSpPr>
        <p:spPr/>
        <p:txBody>
          <a:bodyPr/>
          <a:lstStyle/>
          <a:p>
            <a:fld id="{FB72B82E-1DEE-4AA9-BCE8-A505E3FCC012}" type="datetimeFigureOut">
              <a:rPr lang="en-US" smtClean="0"/>
              <a:t>9/18/2021</a:t>
            </a:fld>
            <a:endParaRPr lang="en-US"/>
          </a:p>
        </p:txBody>
      </p:sp>
      <p:sp>
        <p:nvSpPr>
          <p:cNvPr id="5" name="Footer Placeholder 4">
            <a:extLst>
              <a:ext uri="{FF2B5EF4-FFF2-40B4-BE49-F238E27FC236}">
                <a16:creationId xmlns:a16="http://schemas.microsoft.com/office/drawing/2014/main" id="{53557452-4213-4388-8818-69E95AB46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AE695-96E1-41BB-AD51-93B0E42E245B}"/>
              </a:ext>
            </a:extLst>
          </p:cNvPr>
          <p:cNvSpPr>
            <a:spLocks noGrp="1"/>
          </p:cNvSpPr>
          <p:nvPr>
            <p:ph type="sldNum" sz="quarter" idx="12"/>
          </p:nvPr>
        </p:nvSpPr>
        <p:spPr/>
        <p:txBody>
          <a:bodyPr/>
          <a:lstStyle/>
          <a:p>
            <a:fld id="{EDD4AD9F-881B-4BAC-B5EA-9D3C4BABA656}" type="slidenum">
              <a:rPr lang="en-US" smtClean="0"/>
              <a:t>‹#›</a:t>
            </a:fld>
            <a:endParaRPr lang="en-US"/>
          </a:p>
        </p:txBody>
      </p:sp>
    </p:spTree>
    <p:extLst>
      <p:ext uri="{BB962C8B-B14F-4D97-AF65-F5344CB8AC3E}">
        <p14:creationId xmlns:p14="http://schemas.microsoft.com/office/powerpoint/2010/main" val="2667820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E0643-9B35-4F6D-A6B2-30938F335B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DEE212-F880-4D7A-87E1-073E86A0D6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4F787-3879-4530-9346-42491317A1F5}"/>
              </a:ext>
            </a:extLst>
          </p:cNvPr>
          <p:cNvSpPr>
            <a:spLocks noGrp="1"/>
          </p:cNvSpPr>
          <p:nvPr>
            <p:ph type="dt" sz="half" idx="10"/>
          </p:nvPr>
        </p:nvSpPr>
        <p:spPr/>
        <p:txBody>
          <a:bodyPr/>
          <a:lstStyle/>
          <a:p>
            <a:fld id="{FB72B82E-1DEE-4AA9-BCE8-A505E3FCC012}" type="datetimeFigureOut">
              <a:rPr lang="en-US" smtClean="0"/>
              <a:t>9/18/2021</a:t>
            </a:fld>
            <a:endParaRPr lang="en-US"/>
          </a:p>
        </p:txBody>
      </p:sp>
      <p:sp>
        <p:nvSpPr>
          <p:cNvPr id="5" name="Footer Placeholder 4">
            <a:extLst>
              <a:ext uri="{FF2B5EF4-FFF2-40B4-BE49-F238E27FC236}">
                <a16:creationId xmlns:a16="http://schemas.microsoft.com/office/drawing/2014/main" id="{8FF46A4C-2407-4AE6-9608-B576E378F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B2722-6942-41A5-A41F-025863ED2E52}"/>
              </a:ext>
            </a:extLst>
          </p:cNvPr>
          <p:cNvSpPr>
            <a:spLocks noGrp="1"/>
          </p:cNvSpPr>
          <p:nvPr>
            <p:ph type="sldNum" sz="quarter" idx="12"/>
          </p:nvPr>
        </p:nvSpPr>
        <p:spPr/>
        <p:txBody>
          <a:bodyPr/>
          <a:lstStyle/>
          <a:p>
            <a:fld id="{EDD4AD9F-881B-4BAC-B5EA-9D3C4BABA656}" type="slidenum">
              <a:rPr lang="en-US" smtClean="0"/>
              <a:t>‹#›</a:t>
            </a:fld>
            <a:endParaRPr lang="en-US"/>
          </a:p>
        </p:txBody>
      </p:sp>
    </p:spTree>
    <p:extLst>
      <p:ext uri="{BB962C8B-B14F-4D97-AF65-F5344CB8AC3E}">
        <p14:creationId xmlns:p14="http://schemas.microsoft.com/office/powerpoint/2010/main" val="292197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37A3FB-C6DC-4CD2-872C-0DE8B6A36A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451E30-FE97-4F33-8530-66B7368B82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CE8BF-BFC8-4F0D-AADE-26B06EA902D1}"/>
              </a:ext>
            </a:extLst>
          </p:cNvPr>
          <p:cNvSpPr>
            <a:spLocks noGrp="1"/>
          </p:cNvSpPr>
          <p:nvPr>
            <p:ph type="dt" sz="half" idx="10"/>
          </p:nvPr>
        </p:nvSpPr>
        <p:spPr/>
        <p:txBody>
          <a:bodyPr/>
          <a:lstStyle/>
          <a:p>
            <a:fld id="{FB72B82E-1DEE-4AA9-BCE8-A505E3FCC012}" type="datetimeFigureOut">
              <a:rPr lang="en-US" smtClean="0"/>
              <a:t>9/18/2021</a:t>
            </a:fld>
            <a:endParaRPr lang="en-US"/>
          </a:p>
        </p:txBody>
      </p:sp>
      <p:sp>
        <p:nvSpPr>
          <p:cNvPr id="5" name="Footer Placeholder 4">
            <a:extLst>
              <a:ext uri="{FF2B5EF4-FFF2-40B4-BE49-F238E27FC236}">
                <a16:creationId xmlns:a16="http://schemas.microsoft.com/office/drawing/2014/main" id="{C6B2B533-84B6-4E24-9557-2BF66A80A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1DAD34-C46D-45DC-9593-F1EF3CBC6EBE}"/>
              </a:ext>
            </a:extLst>
          </p:cNvPr>
          <p:cNvSpPr>
            <a:spLocks noGrp="1"/>
          </p:cNvSpPr>
          <p:nvPr>
            <p:ph type="sldNum" sz="quarter" idx="12"/>
          </p:nvPr>
        </p:nvSpPr>
        <p:spPr/>
        <p:txBody>
          <a:bodyPr/>
          <a:lstStyle/>
          <a:p>
            <a:fld id="{EDD4AD9F-881B-4BAC-B5EA-9D3C4BABA656}" type="slidenum">
              <a:rPr lang="en-US" smtClean="0"/>
              <a:t>‹#›</a:t>
            </a:fld>
            <a:endParaRPr lang="en-US"/>
          </a:p>
        </p:txBody>
      </p:sp>
    </p:spTree>
    <p:extLst>
      <p:ext uri="{BB962C8B-B14F-4D97-AF65-F5344CB8AC3E}">
        <p14:creationId xmlns:p14="http://schemas.microsoft.com/office/powerpoint/2010/main" val="4007991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7EA65-1F21-465D-9FC0-58C3D6C807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D03264-F6CE-4F35-8795-3620A778F2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75C26-78F9-439E-A943-9BF59C4CA7CC}"/>
              </a:ext>
            </a:extLst>
          </p:cNvPr>
          <p:cNvSpPr>
            <a:spLocks noGrp="1"/>
          </p:cNvSpPr>
          <p:nvPr>
            <p:ph type="dt" sz="half" idx="10"/>
          </p:nvPr>
        </p:nvSpPr>
        <p:spPr/>
        <p:txBody>
          <a:bodyPr/>
          <a:lstStyle/>
          <a:p>
            <a:fld id="{FB72B82E-1DEE-4AA9-BCE8-A505E3FCC012}" type="datetimeFigureOut">
              <a:rPr lang="en-US" smtClean="0"/>
              <a:t>9/18/2021</a:t>
            </a:fld>
            <a:endParaRPr lang="en-US"/>
          </a:p>
        </p:txBody>
      </p:sp>
      <p:sp>
        <p:nvSpPr>
          <p:cNvPr id="5" name="Footer Placeholder 4">
            <a:extLst>
              <a:ext uri="{FF2B5EF4-FFF2-40B4-BE49-F238E27FC236}">
                <a16:creationId xmlns:a16="http://schemas.microsoft.com/office/drawing/2014/main" id="{7CB2E38F-CD11-46F8-BA62-B5C5F00F3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3C7BE-E470-48D8-BE31-B49790451DAB}"/>
              </a:ext>
            </a:extLst>
          </p:cNvPr>
          <p:cNvSpPr>
            <a:spLocks noGrp="1"/>
          </p:cNvSpPr>
          <p:nvPr>
            <p:ph type="sldNum" sz="quarter" idx="12"/>
          </p:nvPr>
        </p:nvSpPr>
        <p:spPr/>
        <p:txBody>
          <a:bodyPr/>
          <a:lstStyle/>
          <a:p>
            <a:fld id="{EDD4AD9F-881B-4BAC-B5EA-9D3C4BABA656}" type="slidenum">
              <a:rPr lang="en-US" smtClean="0"/>
              <a:t>‹#›</a:t>
            </a:fld>
            <a:endParaRPr lang="en-US"/>
          </a:p>
        </p:txBody>
      </p:sp>
    </p:spTree>
    <p:extLst>
      <p:ext uri="{BB962C8B-B14F-4D97-AF65-F5344CB8AC3E}">
        <p14:creationId xmlns:p14="http://schemas.microsoft.com/office/powerpoint/2010/main" val="310573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36BE-0F4F-4710-A145-AECCDC2C88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ADC6F0-589E-4FEF-ABD9-E0CF7B5C35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B2BC2A-52C4-423B-A93B-DF4F4D2808AC}"/>
              </a:ext>
            </a:extLst>
          </p:cNvPr>
          <p:cNvSpPr>
            <a:spLocks noGrp="1"/>
          </p:cNvSpPr>
          <p:nvPr>
            <p:ph type="dt" sz="half" idx="10"/>
          </p:nvPr>
        </p:nvSpPr>
        <p:spPr/>
        <p:txBody>
          <a:bodyPr/>
          <a:lstStyle/>
          <a:p>
            <a:fld id="{FB72B82E-1DEE-4AA9-BCE8-A505E3FCC012}" type="datetimeFigureOut">
              <a:rPr lang="en-US" smtClean="0"/>
              <a:t>9/18/2021</a:t>
            </a:fld>
            <a:endParaRPr lang="en-US"/>
          </a:p>
        </p:txBody>
      </p:sp>
      <p:sp>
        <p:nvSpPr>
          <p:cNvPr id="5" name="Footer Placeholder 4">
            <a:extLst>
              <a:ext uri="{FF2B5EF4-FFF2-40B4-BE49-F238E27FC236}">
                <a16:creationId xmlns:a16="http://schemas.microsoft.com/office/drawing/2014/main" id="{046D5CA7-1DAD-448D-B0E9-5708F900A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390B2C-5771-44FB-905F-58715B95F0AB}"/>
              </a:ext>
            </a:extLst>
          </p:cNvPr>
          <p:cNvSpPr>
            <a:spLocks noGrp="1"/>
          </p:cNvSpPr>
          <p:nvPr>
            <p:ph type="sldNum" sz="quarter" idx="12"/>
          </p:nvPr>
        </p:nvSpPr>
        <p:spPr/>
        <p:txBody>
          <a:bodyPr/>
          <a:lstStyle/>
          <a:p>
            <a:fld id="{EDD4AD9F-881B-4BAC-B5EA-9D3C4BABA656}" type="slidenum">
              <a:rPr lang="en-US" smtClean="0"/>
              <a:t>‹#›</a:t>
            </a:fld>
            <a:endParaRPr lang="en-US"/>
          </a:p>
        </p:txBody>
      </p:sp>
    </p:spTree>
    <p:extLst>
      <p:ext uri="{BB962C8B-B14F-4D97-AF65-F5344CB8AC3E}">
        <p14:creationId xmlns:p14="http://schemas.microsoft.com/office/powerpoint/2010/main" val="29747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F1BF-94C9-4009-9DDB-0F89B8123E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816BBC-73B0-4857-8711-18DF14AD38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DA6DA4-D195-4F7D-9342-AB86A9A05F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E38503-4B2F-4DC1-B070-19ECDE1B29E7}"/>
              </a:ext>
            </a:extLst>
          </p:cNvPr>
          <p:cNvSpPr>
            <a:spLocks noGrp="1"/>
          </p:cNvSpPr>
          <p:nvPr>
            <p:ph type="dt" sz="half" idx="10"/>
          </p:nvPr>
        </p:nvSpPr>
        <p:spPr/>
        <p:txBody>
          <a:bodyPr/>
          <a:lstStyle/>
          <a:p>
            <a:fld id="{FB72B82E-1DEE-4AA9-BCE8-A505E3FCC012}" type="datetimeFigureOut">
              <a:rPr lang="en-US" smtClean="0"/>
              <a:t>9/18/2021</a:t>
            </a:fld>
            <a:endParaRPr lang="en-US"/>
          </a:p>
        </p:txBody>
      </p:sp>
      <p:sp>
        <p:nvSpPr>
          <p:cNvPr id="6" name="Footer Placeholder 5">
            <a:extLst>
              <a:ext uri="{FF2B5EF4-FFF2-40B4-BE49-F238E27FC236}">
                <a16:creationId xmlns:a16="http://schemas.microsoft.com/office/drawing/2014/main" id="{32C29E27-C3BB-435D-94DE-49D1984F5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B0BD1-28A4-4635-8574-F56FA48B9BC2}"/>
              </a:ext>
            </a:extLst>
          </p:cNvPr>
          <p:cNvSpPr>
            <a:spLocks noGrp="1"/>
          </p:cNvSpPr>
          <p:nvPr>
            <p:ph type="sldNum" sz="quarter" idx="12"/>
          </p:nvPr>
        </p:nvSpPr>
        <p:spPr/>
        <p:txBody>
          <a:bodyPr/>
          <a:lstStyle/>
          <a:p>
            <a:fld id="{EDD4AD9F-881B-4BAC-B5EA-9D3C4BABA656}" type="slidenum">
              <a:rPr lang="en-US" smtClean="0"/>
              <a:t>‹#›</a:t>
            </a:fld>
            <a:endParaRPr lang="en-US"/>
          </a:p>
        </p:txBody>
      </p:sp>
    </p:spTree>
    <p:extLst>
      <p:ext uri="{BB962C8B-B14F-4D97-AF65-F5344CB8AC3E}">
        <p14:creationId xmlns:p14="http://schemas.microsoft.com/office/powerpoint/2010/main" val="146960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FD65-DACB-4690-9FD3-E2F7F9296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C10E40-0AB7-48BD-A6D8-63E4D93C53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42FC30-4CE2-4ABD-82D8-27BE56E34C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972675-2297-4945-96CA-776D165149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C7CF9A-DE48-47A0-982E-5E651F7610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08B09D-7851-4D27-A361-92EC46BB4CAA}"/>
              </a:ext>
            </a:extLst>
          </p:cNvPr>
          <p:cNvSpPr>
            <a:spLocks noGrp="1"/>
          </p:cNvSpPr>
          <p:nvPr>
            <p:ph type="dt" sz="half" idx="10"/>
          </p:nvPr>
        </p:nvSpPr>
        <p:spPr/>
        <p:txBody>
          <a:bodyPr/>
          <a:lstStyle/>
          <a:p>
            <a:fld id="{FB72B82E-1DEE-4AA9-BCE8-A505E3FCC012}" type="datetimeFigureOut">
              <a:rPr lang="en-US" smtClean="0"/>
              <a:t>9/18/2021</a:t>
            </a:fld>
            <a:endParaRPr lang="en-US"/>
          </a:p>
        </p:txBody>
      </p:sp>
      <p:sp>
        <p:nvSpPr>
          <p:cNvPr id="8" name="Footer Placeholder 7">
            <a:extLst>
              <a:ext uri="{FF2B5EF4-FFF2-40B4-BE49-F238E27FC236}">
                <a16:creationId xmlns:a16="http://schemas.microsoft.com/office/drawing/2014/main" id="{3A5AFBAC-7B98-40DD-A5F3-057ACD2B14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A280FE-36C9-42E6-87D6-75EB095E6F04}"/>
              </a:ext>
            </a:extLst>
          </p:cNvPr>
          <p:cNvSpPr>
            <a:spLocks noGrp="1"/>
          </p:cNvSpPr>
          <p:nvPr>
            <p:ph type="sldNum" sz="quarter" idx="12"/>
          </p:nvPr>
        </p:nvSpPr>
        <p:spPr/>
        <p:txBody>
          <a:bodyPr/>
          <a:lstStyle/>
          <a:p>
            <a:fld id="{EDD4AD9F-881B-4BAC-B5EA-9D3C4BABA656}" type="slidenum">
              <a:rPr lang="en-US" smtClean="0"/>
              <a:t>‹#›</a:t>
            </a:fld>
            <a:endParaRPr lang="en-US"/>
          </a:p>
        </p:txBody>
      </p:sp>
    </p:spTree>
    <p:extLst>
      <p:ext uri="{BB962C8B-B14F-4D97-AF65-F5344CB8AC3E}">
        <p14:creationId xmlns:p14="http://schemas.microsoft.com/office/powerpoint/2010/main" val="97887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63809-CCFA-424A-9D98-3B8FF60BAB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886FA1-220E-4281-96AB-4769B9B4283C}"/>
              </a:ext>
            </a:extLst>
          </p:cNvPr>
          <p:cNvSpPr>
            <a:spLocks noGrp="1"/>
          </p:cNvSpPr>
          <p:nvPr>
            <p:ph type="dt" sz="half" idx="10"/>
          </p:nvPr>
        </p:nvSpPr>
        <p:spPr/>
        <p:txBody>
          <a:bodyPr/>
          <a:lstStyle/>
          <a:p>
            <a:fld id="{FB72B82E-1DEE-4AA9-BCE8-A505E3FCC012}" type="datetimeFigureOut">
              <a:rPr lang="en-US" smtClean="0"/>
              <a:t>9/18/2021</a:t>
            </a:fld>
            <a:endParaRPr lang="en-US"/>
          </a:p>
        </p:txBody>
      </p:sp>
      <p:sp>
        <p:nvSpPr>
          <p:cNvPr id="4" name="Footer Placeholder 3">
            <a:extLst>
              <a:ext uri="{FF2B5EF4-FFF2-40B4-BE49-F238E27FC236}">
                <a16:creationId xmlns:a16="http://schemas.microsoft.com/office/drawing/2014/main" id="{8971AD31-B8A9-45D7-AA7B-8D3576DC68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B4CBE7-2A4C-436D-9C7E-A2A2EED8EFE8}"/>
              </a:ext>
            </a:extLst>
          </p:cNvPr>
          <p:cNvSpPr>
            <a:spLocks noGrp="1"/>
          </p:cNvSpPr>
          <p:nvPr>
            <p:ph type="sldNum" sz="quarter" idx="12"/>
          </p:nvPr>
        </p:nvSpPr>
        <p:spPr/>
        <p:txBody>
          <a:bodyPr/>
          <a:lstStyle/>
          <a:p>
            <a:fld id="{EDD4AD9F-881B-4BAC-B5EA-9D3C4BABA656}" type="slidenum">
              <a:rPr lang="en-US" smtClean="0"/>
              <a:t>‹#›</a:t>
            </a:fld>
            <a:endParaRPr lang="en-US"/>
          </a:p>
        </p:txBody>
      </p:sp>
    </p:spTree>
    <p:extLst>
      <p:ext uri="{BB962C8B-B14F-4D97-AF65-F5344CB8AC3E}">
        <p14:creationId xmlns:p14="http://schemas.microsoft.com/office/powerpoint/2010/main" val="3855018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72FF0E-3ED7-4E85-AE6C-18A8C7BEE725}"/>
              </a:ext>
            </a:extLst>
          </p:cNvPr>
          <p:cNvSpPr>
            <a:spLocks noGrp="1"/>
          </p:cNvSpPr>
          <p:nvPr>
            <p:ph type="dt" sz="half" idx="10"/>
          </p:nvPr>
        </p:nvSpPr>
        <p:spPr/>
        <p:txBody>
          <a:bodyPr/>
          <a:lstStyle/>
          <a:p>
            <a:fld id="{FB72B82E-1DEE-4AA9-BCE8-A505E3FCC012}" type="datetimeFigureOut">
              <a:rPr lang="en-US" smtClean="0"/>
              <a:t>9/18/2021</a:t>
            </a:fld>
            <a:endParaRPr lang="en-US"/>
          </a:p>
        </p:txBody>
      </p:sp>
      <p:sp>
        <p:nvSpPr>
          <p:cNvPr id="3" name="Footer Placeholder 2">
            <a:extLst>
              <a:ext uri="{FF2B5EF4-FFF2-40B4-BE49-F238E27FC236}">
                <a16:creationId xmlns:a16="http://schemas.microsoft.com/office/drawing/2014/main" id="{C89906F1-6734-46C8-A315-D249D19B52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AAA1A6-5D1F-45A3-8200-6360B0BF57CD}"/>
              </a:ext>
            </a:extLst>
          </p:cNvPr>
          <p:cNvSpPr>
            <a:spLocks noGrp="1"/>
          </p:cNvSpPr>
          <p:nvPr>
            <p:ph type="sldNum" sz="quarter" idx="12"/>
          </p:nvPr>
        </p:nvSpPr>
        <p:spPr/>
        <p:txBody>
          <a:bodyPr/>
          <a:lstStyle/>
          <a:p>
            <a:fld id="{EDD4AD9F-881B-4BAC-B5EA-9D3C4BABA656}" type="slidenum">
              <a:rPr lang="en-US" smtClean="0"/>
              <a:t>‹#›</a:t>
            </a:fld>
            <a:endParaRPr lang="en-US"/>
          </a:p>
        </p:txBody>
      </p:sp>
    </p:spTree>
    <p:extLst>
      <p:ext uri="{BB962C8B-B14F-4D97-AF65-F5344CB8AC3E}">
        <p14:creationId xmlns:p14="http://schemas.microsoft.com/office/powerpoint/2010/main" val="214348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D9929-2D2B-4BDB-A50C-F21727A1FA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42CE0C-6078-4618-9537-F5BCE3852E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E55968-CF19-453D-AE14-4728832B5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5A3599-F7FF-4155-AB84-E0F8DBA49D74}"/>
              </a:ext>
            </a:extLst>
          </p:cNvPr>
          <p:cNvSpPr>
            <a:spLocks noGrp="1"/>
          </p:cNvSpPr>
          <p:nvPr>
            <p:ph type="dt" sz="half" idx="10"/>
          </p:nvPr>
        </p:nvSpPr>
        <p:spPr/>
        <p:txBody>
          <a:bodyPr/>
          <a:lstStyle/>
          <a:p>
            <a:fld id="{FB72B82E-1DEE-4AA9-BCE8-A505E3FCC012}" type="datetimeFigureOut">
              <a:rPr lang="en-US" smtClean="0"/>
              <a:t>9/18/2021</a:t>
            </a:fld>
            <a:endParaRPr lang="en-US"/>
          </a:p>
        </p:txBody>
      </p:sp>
      <p:sp>
        <p:nvSpPr>
          <p:cNvPr id="6" name="Footer Placeholder 5">
            <a:extLst>
              <a:ext uri="{FF2B5EF4-FFF2-40B4-BE49-F238E27FC236}">
                <a16:creationId xmlns:a16="http://schemas.microsoft.com/office/drawing/2014/main" id="{537ACF64-020A-40A2-A1C3-DDF90C4F51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56B92B-7C8E-4E1B-8A11-EE3F4F81B032}"/>
              </a:ext>
            </a:extLst>
          </p:cNvPr>
          <p:cNvSpPr>
            <a:spLocks noGrp="1"/>
          </p:cNvSpPr>
          <p:nvPr>
            <p:ph type="sldNum" sz="quarter" idx="12"/>
          </p:nvPr>
        </p:nvSpPr>
        <p:spPr/>
        <p:txBody>
          <a:bodyPr/>
          <a:lstStyle/>
          <a:p>
            <a:fld id="{EDD4AD9F-881B-4BAC-B5EA-9D3C4BABA656}" type="slidenum">
              <a:rPr lang="en-US" smtClean="0"/>
              <a:t>‹#›</a:t>
            </a:fld>
            <a:endParaRPr lang="en-US"/>
          </a:p>
        </p:txBody>
      </p:sp>
    </p:spTree>
    <p:extLst>
      <p:ext uri="{BB962C8B-B14F-4D97-AF65-F5344CB8AC3E}">
        <p14:creationId xmlns:p14="http://schemas.microsoft.com/office/powerpoint/2010/main" val="3647075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3C7D-25EE-4DD8-BC38-4FFB829CE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4D2DCD-4760-4BD8-A119-49B329E59D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B2504F-E96A-4775-A1EB-382FC1E143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D24224-6F69-46E1-9D11-D67F46DB2007}"/>
              </a:ext>
            </a:extLst>
          </p:cNvPr>
          <p:cNvSpPr>
            <a:spLocks noGrp="1"/>
          </p:cNvSpPr>
          <p:nvPr>
            <p:ph type="dt" sz="half" idx="10"/>
          </p:nvPr>
        </p:nvSpPr>
        <p:spPr/>
        <p:txBody>
          <a:bodyPr/>
          <a:lstStyle/>
          <a:p>
            <a:fld id="{FB72B82E-1DEE-4AA9-BCE8-A505E3FCC012}" type="datetimeFigureOut">
              <a:rPr lang="en-US" smtClean="0"/>
              <a:t>9/18/2021</a:t>
            </a:fld>
            <a:endParaRPr lang="en-US"/>
          </a:p>
        </p:txBody>
      </p:sp>
      <p:sp>
        <p:nvSpPr>
          <p:cNvPr id="6" name="Footer Placeholder 5">
            <a:extLst>
              <a:ext uri="{FF2B5EF4-FFF2-40B4-BE49-F238E27FC236}">
                <a16:creationId xmlns:a16="http://schemas.microsoft.com/office/drawing/2014/main" id="{DF079955-D7C1-4C80-93FC-08983ED8A8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104673-8280-4F82-BE24-5699A1B6C315}"/>
              </a:ext>
            </a:extLst>
          </p:cNvPr>
          <p:cNvSpPr>
            <a:spLocks noGrp="1"/>
          </p:cNvSpPr>
          <p:nvPr>
            <p:ph type="sldNum" sz="quarter" idx="12"/>
          </p:nvPr>
        </p:nvSpPr>
        <p:spPr/>
        <p:txBody>
          <a:bodyPr/>
          <a:lstStyle/>
          <a:p>
            <a:fld id="{EDD4AD9F-881B-4BAC-B5EA-9D3C4BABA656}" type="slidenum">
              <a:rPr lang="en-US" smtClean="0"/>
              <a:t>‹#›</a:t>
            </a:fld>
            <a:endParaRPr lang="en-US"/>
          </a:p>
        </p:txBody>
      </p:sp>
    </p:spTree>
    <p:extLst>
      <p:ext uri="{BB962C8B-B14F-4D97-AF65-F5344CB8AC3E}">
        <p14:creationId xmlns:p14="http://schemas.microsoft.com/office/powerpoint/2010/main" val="393553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C7EBBE-93E6-443C-B3B1-3373687021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0560FB-7200-41E9-BBA5-4CE44AA9DD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B91B1-1945-45B3-8469-312171607C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2B82E-1DEE-4AA9-BCE8-A505E3FCC012}" type="datetimeFigureOut">
              <a:rPr lang="en-US" smtClean="0"/>
              <a:t>9/18/2021</a:t>
            </a:fld>
            <a:endParaRPr lang="en-US"/>
          </a:p>
        </p:txBody>
      </p:sp>
      <p:sp>
        <p:nvSpPr>
          <p:cNvPr id="5" name="Footer Placeholder 4">
            <a:extLst>
              <a:ext uri="{FF2B5EF4-FFF2-40B4-BE49-F238E27FC236}">
                <a16:creationId xmlns:a16="http://schemas.microsoft.com/office/drawing/2014/main" id="{38502BCF-DABA-40FD-A84D-F300D278F0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87166C-FCA1-4503-B342-855491878E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4AD9F-881B-4BAC-B5EA-9D3C4BABA656}" type="slidenum">
              <a:rPr lang="en-US" smtClean="0"/>
              <a:t>‹#›</a:t>
            </a:fld>
            <a:endParaRPr lang="en-US"/>
          </a:p>
        </p:txBody>
      </p:sp>
    </p:spTree>
    <p:extLst>
      <p:ext uri="{BB962C8B-B14F-4D97-AF65-F5344CB8AC3E}">
        <p14:creationId xmlns:p14="http://schemas.microsoft.com/office/powerpoint/2010/main" val="3993895424"/>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edium.com/publicaio/publica-author-development-report-issue-1-21300c09e307"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hyperlink" Target="http://stats.stackexchange.com/questions/248760/understanding-rnn-lst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199A-BC88-4BC9-A884-493BCAB210BC}"/>
              </a:ext>
            </a:extLst>
          </p:cNvPr>
          <p:cNvSpPr>
            <a:spLocks noGrp="1"/>
          </p:cNvSpPr>
          <p:nvPr>
            <p:ph type="ctrTitle"/>
          </p:nvPr>
        </p:nvSpPr>
        <p:spPr/>
        <p:txBody>
          <a:bodyPr>
            <a:normAutofit/>
          </a:bodyPr>
          <a:lstStyle/>
          <a:p>
            <a:r>
              <a:rPr lang="en-US" dirty="0"/>
              <a:t>Text Summarization with Deep Learning</a:t>
            </a:r>
          </a:p>
        </p:txBody>
      </p:sp>
      <p:sp>
        <p:nvSpPr>
          <p:cNvPr id="3" name="Subtitle 2">
            <a:extLst>
              <a:ext uri="{FF2B5EF4-FFF2-40B4-BE49-F238E27FC236}">
                <a16:creationId xmlns:a16="http://schemas.microsoft.com/office/drawing/2014/main" id="{65427EC6-7DD6-4D80-86C5-6D93DDFED680}"/>
              </a:ext>
            </a:extLst>
          </p:cNvPr>
          <p:cNvSpPr>
            <a:spLocks noGrp="1"/>
          </p:cNvSpPr>
          <p:nvPr>
            <p:ph type="subTitle" idx="1"/>
          </p:nvPr>
        </p:nvSpPr>
        <p:spPr/>
        <p:txBody>
          <a:bodyPr/>
          <a:lstStyle/>
          <a:p>
            <a:r>
              <a:rPr lang="en-US" dirty="0"/>
              <a:t>Allen Jackson </a:t>
            </a:r>
          </a:p>
        </p:txBody>
      </p:sp>
    </p:spTree>
    <p:extLst>
      <p:ext uri="{BB962C8B-B14F-4D97-AF65-F5344CB8AC3E}">
        <p14:creationId xmlns:p14="http://schemas.microsoft.com/office/powerpoint/2010/main" val="1989904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C82208-47FF-49C0-AD73-B0FE552EEF7F}"/>
              </a:ext>
            </a:extLst>
          </p:cNvPr>
          <p:cNvSpPr>
            <a:spLocks noGrp="1"/>
          </p:cNvSpPr>
          <p:nvPr>
            <p:ph type="title"/>
          </p:nvPr>
        </p:nvSpPr>
        <p:spPr>
          <a:xfrm>
            <a:off x="767289" y="1296537"/>
            <a:ext cx="4220967" cy="1907840"/>
          </a:xfrm>
        </p:spPr>
        <p:txBody>
          <a:bodyPr anchor="b">
            <a:normAutofit/>
          </a:bodyPr>
          <a:lstStyle/>
          <a:p>
            <a:r>
              <a:rPr lang="en-US" sz="4800">
                <a:solidFill>
                  <a:schemeClr val="bg1"/>
                </a:solidFill>
              </a:rPr>
              <a:t>Next Steps</a:t>
            </a:r>
          </a:p>
        </p:txBody>
      </p:sp>
      <p:grpSp>
        <p:nvGrpSpPr>
          <p:cNvPr id="77" name="Group 76">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78"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79"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1028" name="Picture 4" descr="Understanding Bidirectional RNN in PyTorch | by Ceshine Lee | Towards Data  Science">
            <a:extLst>
              <a:ext uri="{FF2B5EF4-FFF2-40B4-BE49-F238E27FC236}">
                <a16:creationId xmlns:a16="http://schemas.microsoft.com/office/drawing/2014/main" id="{57CDB825-77BA-4532-A1F3-E19C4BE98E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14198" y="891906"/>
            <a:ext cx="2571535" cy="237622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E8F3378-52AD-4DD4-914F-D52D3440E96C}"/>
              </a:ext>
            </a:extLst>
          </p:cNvPr>
          <p:cNvSpPr>
            <a:spLocks noGrp="1"/>
          </p:cNvSpPr>
          <p:nvPr>
            <p:ph idx="1"/>
          </p:nvPr>
        </p:nvSpPr>
        <p:spPr>
          <a:xfrm>
            <a:off x="767290" y="3428999"/>
            <a:ext cx="4075054" cy="2741213"/>
          </a:xfrm>
        </p:spPr>
        <p:txBody>
          <a:bodyPr anchor="t">
            <a:normAutofit/>
          </a:bodyPr>
          <a:lstStyle/>
          <a:p>
            <a:r>
              <a:rPr lang="en-US" sz="2000">
                <a:solidFill>
                  <a:schemeClr val="bg1"/>
                </a:solidFill>
              </a:rPr>
              <a:t>More Training</a:t>
            </a:r>
          </a:p>
          <a:p>
            <a:r>
              <a:rPr lang="en-US" sz="2000">
                <a:solidFill>
                  <a:schemeClr val="bg1"/>
                </a:solidFill>
              </a:rPr>
              <a:t>Bidirectional</a:t>
            </a:r>
          </a:p>
          <a:p>
            <a:r>
              <a:rPr lang="en-US" sz="2000">
                <a:solidFill>
                  <a:schemeClr val="bg1"/>
                </a:solidFill>
              </a:rPr>
              <a:t>BERT</a:t>
            </a:r>
          </a:p>
          <a:p>
            <a:r>
              <a:rPr lang="en-US" sz="2000">
                <a:solidFill>
                  <a:schemeClr val="bg1"/>
                </a:solidFill>
              </a:rPr>
              <a:t>Beam Search</a:t>
            </a:r>
          </a:p>
        </p:txBody>
      </p:sp>
      <p:pic>
        <p:nvPicPr>
          <p:cNvPr id="1026" name="Picture 2">
            <a:extLst>
              <a:ext uri="{FF2B5EF4-FFF2-40B4-BE49-F238E27FC236}">
                <a16:creationId xmlns:a16="http://schemas.microsoft.com/office/drawing/2014/main" id="{53074FF8-DBA2-42A9-B09E-58DCECB6DC9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70182" y="3606465"/>
            <a:ext cx="3866788" cy="2262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401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9152-4754-46C8-9EA9-447690003148}"/>
              </a:ext>
            </a:extLst>
          </p:cNvPr>
          <p:cNvSpPr>
            <a:spLocks noGrp="1"/>
          </p:cNvSpPr>
          <p:nvPr>
            <p:ph type="title"/>
          </p:nvPr>
        </p:nvSpPr>
        <p:spPr/>
        <p:txBody>
          <a:bodyPr/>
          <a:lstStyle/>
          <a:p>
            <a:r>
              <a:rPr lang="en-US"/>
              <a:t>The Problem</a:t>
            </a:r>
            <a:endParaRPr lang="en-US" dirty="0"/>
          </a:p>
        </p:txBody>
      </p:sp>
      <p:sp>
        <p:nvSpPr>
          <p:cNvPr id="3" name="Content Placeholder 2">
            <a:extLst>
              <a:ext uri="{FF2B5EF4-FFF2-40B4-BE49-F238E27FC236}">
                <a16:creationId xmlns:a16="http://schemas.microsoft.com/office/drawing/2014/main" id="{C45BD723-533A-4268-859A-3DF0A29C48DF}"/>
              </a:ext>
            </a:extLst>
          </p:cNvPr>
          <p:cNvSpPr>
            <a:spLocks noGrp="1"/>
          </p:cNvSpPr>
          <p:nvPr>
            <p:ph idx="1"/>
          </p:nvPr>
        </p:nvSpPr>
        <p:spPr/>
        <p:txBody>
          <a:bodyPr/>
          <a:lstStyle/>
          <a:p>
            <a:r>
              <a:rPr lang="en-US"/>
              <a:t>Why Summarize text?</a:t>
            </a:r>
          </a:p>
          <a:p>
            <a:endParaRPr lang="en-US"/>
          </a:p>
          <a:p>
            <a:r>
              <a:rPr lang="en-US"/>
              <a:t>Why Deep Learning?</a:t>
            </a:r>
          </a:p>
          <a:p>
            <a:endParaRPr lang="en-US"/>
          </a:p>
          <a:p>
            <a:endParaRPr lang="en-US" dirty="0"/>
          </a:p>
        </p:txBody>
      </p:sp>
      <p:pic>
        <p:nvPicPr>
          <p:cNvPr id="5" name="Picture 4" descr="Logo&#10;&#10;Description automatically generated with medium confidence">
            <a:extLst>
              <a:ext uri="{FF2B5EF4-FFF2-40B4-BE49-F238E27FC236}">
                <a16:creationId xmlns:a16="http://schemas.microsoft.com/office/drawing/2014/main" id="{5A60E882-E37F-4850-B429-9CFED762314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96212" y="2443956"/>
            <a:ext cx="3205163" cy="3114675"/>
          </a:xfrm>
          <a:prstGeom prst="rect">
            <a:avLst/>
          </a:prstGeom>
        </p:spPr>
      </p:pic>
    </p:spTree>
    <p:extLst>
      <p:ext uri="{BB962C8B-B14F-4D97-AF65-F5344CB8AC3E}">
        <p14:creationId xmlns:p14="http://schemas.microsoft.com/office/powerpoint/2010/main" val="163114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CAF5-D2F5-486E-937A-362146CBD729}"/>
              </a:ext>
            </a:extLst>
          </p:cNvPr>
          <p:cNvSpPr>
            <a:spLocks noGrp="1"/>
          </p:cNvSpPr>
          <p:nvPr>
            <p:ph type="title"/>
          </p:nvPr>
        </p:nvSpPr>
        <p:spPr>
          <a:xfrm>
            <a:off x="54749" y="107131"/>
            <a:ext cx="6774676" cy="770321"/>
          </a:xfrm>
        </p:spPr>
        <p:txBody>
          <a:bodyPr>
            <a:normAutofit fontScale="90000"/>
          </a:bodyPr>
          <a:lstStyle/>
          <a:p>
            <a:r>
              <a:rPr lang="en-US" dirty="0"/>
              <a:t>The Data: The </a:t>
            </a:r>
            <a:r>
              <a:rPr lang="en-US" dirty="0" err="1"/>
              <a:t>Wikihow</a:t>
            </a:r>
            <a:r>
              <a:rPr lang="en-US" dirty="0"/>
              <a:t> Dataset</a:t>
            </a:r>
          </a:p>
        </p:txBody>
      </p:sp>
      <p:sp>
        <p:nvSpPr>
          <p:cNvPr id="3" name="Content Placeholder 2">
            <a:extLst>
              <a:ext uri="{FF2B5EF4-FFF2-40B4-BE49-F238E27FC236}">
                <a16:creationId xmlns:a16="http://schemas.microsoft.com/office/drawing/2014/main" id="{17DCEC84-9F4D-440D-937E-187F1A434964}"/>
              </a:ext>
            </a:extLst>
          </p:cNvPr>
          <p:cNvSpPr>
            <a:spLocks noGrp="1"/>
          </p:cNvSpPr>
          <p:nvPr>
            <p:ph idx="1"/>
          </p:nvPr>
        </p:nvSpPr>
        <p:spPr>
          <a:xfrm>
            <a:off x="795129" y="982879"/>
            <a:ext cx="2882081" cy="646331"/>
          </a:xfrm>
        </p:spPr>
        <p:txBody>
          <a:bodyPr/>
          <a:lstStyle/>
          <a:p>
            <a:endParaRPr lang="en-US" dirty="0"/>
          </a:p>
        </p:txBody>
      </p:sp>
      <p:sp>
        <p:nvSpPr>
          <p:cNvPr id="7" name="TextBox 6">
            <a:extLst>
              <a:ext uri="{FF2B5EF4-FFF2-40B4-BE49-F238E27FC236}">
                <a16:creationId xmlns:a16="http://schemas.microsoft.com/office/drawing/2014/main" id="{D910F5B5-4BEF-4146-99A3-2FE9814022FF}"/>
              </a:ext>
            </a:extLst>
          </p:cNvPr>
          <p:cNvSpPr txBox="1"/>
          <p:nvPr/>
        </p:nvSpPr>
        <p:spPr>
          <a:xfrm>
            <a:off x="54749" y="1939439"/>
            <a:ext cx="12217635" cy="646331"/>
          </a:xfrm>
          <a:prstGeom prst="rect">
            <a:avLst/>
          </a:prstGeom>
          <a:solidFill>
            <a:schemeClr val="accent1">
              <a:lumMod val="20000"/>
              <a:lumOff val="80000"/>
            </a:schemeClr>
          </a:solidFill>
        </p:spPr>
        <p:txBody>
          <a:bodyPr wrap="square" rtlCol="0">
            <a:spAutoFit/>
          </a:bodyPr>
          <a:lstStyle/>
          <a:p>
            <a:r>
              <a:rPr lang="en-US" b="1" dirty="0">
                <a:solidFill>
                  <a:schemeClr val="bg1"/>
                </a:solidFill>
              </a:rPr>
              <a:t>Title: </a:t>
            </a:r>
            <a:r>
              <a:rPr lang="en-US" dirty="0">
                <a:solidFill>
                  <a:schemeClr val="bg1"/>
                </a:solidFill>
              </a:rPr>
              <a:t>How to Always Catch Pop Culture references1</a:t>
            </a:r>
          </a:p>
          <a:p>
            <a:endParaRPr lang="en-US" dirty="0"/>
          </a:p>
        </p:txBody>
      </p:sp>
      <p:sp>
        <p:nvSpPr>
          <p:cNvPr id="6" name="TextBox 5">
            <a:extLst>
              <a:ext uri="{FF2B5EF4-FFF2-40B4-BE49-F238E27FC236}">
                <a16:creationId xmlns:a16="http://schemas.microsoft.com/office/drawing/2014/main" id="{375BAA4B-D93D-4335-8F95-C2D9E4F8A408}"/>
              </a:ext>
            </a:extLst>
          </p:cNvPr>
          <p:cNvSpPr txBox="1"/>
          <p:nvPr/>
        </p:nvSpPr>
        <p:spPr>
          <a:xfrm>
            <a:off x="54749" y="2264731"/>
            <a:ext cx="12192000" cy="1354217"/>
          </a:xfrm>
          <a:prstGeom prst="rect">
            <a:avLst/>
          </a:prstGeom>
          <a:solidFill>
            <a:schemeClr val="accent1">
              <a:lumMod val="40000"/>
              <a:lumOff val="60000"/>
            </a:schemeClr>
          </a:solidFill>
        </p:spPr>
        <p:txBody>
          <a:bodyPr wrap="square" rtlCol="0">
            <a:spAutoFit/>
          </a:bodyPr>
          <a:lstStyle/>
          <a:p>
            <a:r>
              <a:rPr lang="en-US" sz="1600" b="1" dirty="0">
                <a:solidFill>
                  <a:schemeClr val="bg1"/>
                </a:solidFill>
              </a:rPr>
              <a:t>Headline:</a:t>
            </a:r>
          </a:p>
          <a:p>
            <a:r>
              <a:rPr lang="en-US" sz="1600" dirty="0">
                <a:solidFill>
                  <a:srgbClr val="000000"/>
                </a:solidFill>
                <a:effectLst/>
                <a:ea typeface="Times New Roman" panose="02020603050405020304" pitchFamily="18" charset="0"/>
                <a:cs typeface="Times New Roman" panose="02020603050405020304" pitchFamily="18" charset="0"/>
              </a:rPr>
              <a:t>'\r\</a:t>
            </a:r>
            <a:r>
              <a:rPr lang="en-US" sz="1600" dirty="0" err="1">
                <a:solidFill>
                  <a:srgbClr val="000000"/>
                </a:solidFill>
                <a:effectLst/>
                <a:ea typeface="Times New Roman" panose="02020603050405020304" pitchFamily="18" charset="0"/>
                <a:cs typeface="Times New Roman" panose="02020603050405020304" pitchFamily="18" charset="0"/>
              </a:rPr>
              <a:t>nMake</a:t>
            </a:r>
            <a:r>
              <a:rPr lang="en-US" sz="1600" dirty="0">
                <a:solidFill>
                  <a:srgbClr val="000000"/>
                </a:solidFill>
                <a:effectLst/>
                <a:ea typeface="Times New Roman" panose="02020603050405020304" pitchFamily="18" charset="0"/>
                <a:cs typeface="Times New Roman" panose="02020603050405020304" pitchFamily="18" charset="0"/>
              </a:rPr>
              <a:t> a list of what your friends watch, read, and listen to now.,\r\</a:t>
            </a:r>
            <a:r>
              <a:rPr lang="en-US" sz="1600" dirty="0" err="1">
                <a:solidFill>
                  <a:srgbClr val="000000"/>
                </a:solidFill>
                <a:effectLst/>
                <a:ea typeface="Times New Roman" panose="02020603050405020304" pitchFamily="18" charset="0"/>
                <a:cs typeface="Times New Roman" panose="02020603050405020304" pitchFamily="18" charset="0"/>
              </a:rPr>
              <a:t>nGo</a:t>
            </a:r>
            <a:r>
              <a:rPr lang="en-US" sz="1600" dirty="0">
                <a:solidFill>
                  <a:srgbClr val="000000"/>
                </a:solidFill>
                <a:effectLst/>
                <a:ea typeface="Times New Roman" panose="02020603050405020304" pitchFamily="18" charset="0"/>
                <a:cs typeface="Times New Roman" panose="02020603050405020304" pitchFamily="18" charset="0"/>
              </a:rPr>
              <a:t> online to check celebrity gossip.,\r\</a:t>
            </a:r>
            <a:r>
              <a:rPr lang="en-US" sz="1600" dirty="0" err="1">
                <a:solidFill>
                  <a:srgbClr val="000000"/>
                </a:solidFill>
                <a:effectLst/>
                <a:ea typeface="Times New Roman" panose="02020603050405020304" pitchFamily="18" charset="0"/>
                <a:cs typeface="Times New Roman" panose="02020603050405020304" pitchFamily="18" charset="0"/>
              </a:rPr>
              <a:t>nWatch</a:t>
            </a:r>
            <a:r>
              <a:rPr lang="en-US" sz="1600" dirty="0">
                <a:solidFill>
                  <a:srgbClr val="000000"/>
                </a:solidFill>
                <a:effectLst/>
                <a:ea typeface="Times New Roman" panose="02020603050405020304" pitchFamily="18" charset="0"/>
                <a:cs typeface="Times New Roman" panose="02020603050405020304" pitchFamily="18" charset="0"/>
              </a:rPr>
              <a:t> popular TV shows to be in the know.,\r\</a:t>
            </a:r>
            <a:r>
              <a:rPr lang="en-US" sz="1600" dirty="0" err="1">
                <a:solidFill>
                  <a:srgbClr val="000000"/>
                </a:solidFill>
                <a:effectLst/>
                <a:ea typeface="Times New Roman" panose="02020603050405020304" pitchFamily="18" charset="0"/>
                <a:cs typeface="Times New Roman" panose="02020603050405020304" pitchFamily="18" charset="0"/>
              </a:rPr>
              <a:t>nCheck</a:t>
            </a:r>
            <a:r>
              <a:rPr lang="en-US" sz="1600" dirty="0">
                <a:solidFill>
                  <a:srgbClr val="000000"/>
                </a:solidFill>
                <a:effectLst/>
                <a:ea typeface="Times New Roman" panose="02020603050405020304" pitchFamily="18" charset="0"/>
                <a:cs typeface="Times New Roman" panose="02020603050405020304" pitchFamily="18" charset="0"/>
              </a:rPr>
              <a:t> Top 100 charts to see what music is popular now.,\r\</a:t>
            </a:r>
            <a:r>
              <a:rPr lang="en-US" sz="1600" dirty="0" err="1">
                <a:solidFill>
                  <a:srgbClr val="000000"/>
                </a:solidFill>
                <a:effectLst/>
                <a:ea typeface="Times New Roman" panose="02020603050405020304" pitchFamily="18" charset="0"/>
                <a:cs typeface="Times New Roman" panose="02020603050405020304" pitchFamily="18" charset="0"/>
              </a:rPr>
              <a:t>nGo</a:t>
            </a:r>
            <a:r>
              <a:rPr lang="en-US" sz="1600" dirty="0">
                <a:solidFill>
                  <a:srgbClr val="000000"/>
                </a:solidFill>
                <a:effectLst/>
                <a:ea typeface="Times New Roman" panose="02020603050405020304" pitchFamily="18" charset="0"/>
                <a:cs typeface="Times New Roman" panose="02020603050405020304" pitchFamily="18" charset="0"/>
              </a:rPr>
              <a:t> to the movies whenever something exciting is released.,\r\</a:t>
            </a:r>
            <a:r>
              <a:rPr lang="en-US" sz="1600" dirty="0" err="1">
                <a:solidFill>
                  <a:srgbClr val="000000"/>
                </a:solidFill>
                <a:effectLst/>
                <a:ea typeface="Times New Roman" panose="02020603050405020304" pitchFamily="18" charset="0"/>
                <a:cs typeface="Times New Roman" panose="02020603050405020304" pitchFamily="18" charset="0"/>
              </a:rPr>
              <a:t>nFollow</a:t>
            </a:r>
            <a:r>
              <a:rPr lang="en-US" sz="1600" dirty="0">
                <a:solidFill>
                  <a:srgbClr val="000000"/>
                </a:solidFill>
                <a:effectLst/>
                <a:ea typeface="Times New Roman" panose="02020603050405020304" pitchFamily="18" charset="0"/>
                <a:cs typeface="Times New Roman" panose="02020603050405020304" pitchFamily="18" charset="0"/>
              </a:rPr>
              <a:t> your favorite celebrities on Twitter and Instagram.,\r\</a:t>
            </a:r>
            <a:r>
              <a:rPr lang="en-US" sz="1600" dirty="0" err="1">
                <a:solidFill>
                  <a:srgbClr val="000000"/>
                </a:solidFill>
                <a:effectLst/>
                <a:ea typeface="Times New Roman" panose="02020603050405020304" pitchFamily="18" charset="0"/>
                <a:cs typeface="Times New Roman" panose="02020603050405020304" pitchFamily="18" charset="0"/>
              </a:rPr>
              <a:t>nVary</a:t>
            </a:r>
            <a:r>
              <a:rPr lang="en-US" sz="1600" dirty="0">
                <a:solidFill>
                  <a:srgbClr val="000000"/>
                </a:solidFill>
                <a:effectLst/>
                <a:ea typeface="Times New Roman" panose="02020603050405020304" pitchFamily="18" charset="0"/>
                <a:cs typeface="Times New Roman" panose="02020603050405020304" pitchFamily="18" charset="0"/>
              </a:rPr>
              <a:t> your interests to avoid missing references.,\r\</a:t>
            </a:r>
            <a:r>
              <a:rPr lang="en-US" sz="1600" dirty="0" err="1">
                <a:solidFill>
                  <a:srgbClr val="000000"/>
                </a:solidFill>
                <a:effectLst/>
                <a:ea typeface="Times New Roman" panose="02020603050405020304" pitchFamily="18" charset="0"/>
                <a:cs typeface="Times New Roman" panose="02020603050405020304" pitchFamily="18" charset="0"/>
              </a:rPr>
              <a:t>nListen</a:t>
            </a:r>
            <a:r>
              <a:rPr lang="en-US" sz="1600" dirty="0">
                <a:solidFill>
                  <a:srgbClr val="000000"/>
                </a:solidFill>
                <a:effectLst/>
                <a:ea typeface="Times New Roman" panose="02020603050405020304" pitchFamily="18" charset="0"/>
                <a:cs typeface="Times New Roman" panose="02020603050405020304" pitchFamily="18" charset="0"/>
              </a:rPr>
              <a:t> to podcasts about pop culture.'</a:t>
            </a:r>
            <a:endParaRPr lang="en-US" sz="1600" dirty="0">
              <a:effectLst/>
              <a:ea typeface="Calibri" panose="020F0502020204030204" pitchFamily="34" charset="0"/>
              <a:cs typeface="Times New Roman" panose="02020603050405020304" pitchFamily="18" charset="0"/>
            </a:endParaRPr>
          </a:p>
          <a:p>
            <a:endParaRPr lang="en-US" dirty="0"/>
          </a:p>
        </p:txBody>
      </p:sp>
      <p:sp>
        <p:nvSpPr>
          <p:cNvPr id="13" name="TextBox 12">
            <a:extLst>
              <a:ext uri="{FF2B5EF4-FFF2-40B4-BE49-F238E27FC236}">
                <a16:creationId xmlns:a16="http://schemas.microsoft.com/office/drawing/2014/main" id="{FC2BC88B-193D-4BD2-AF44-3C99EF6B4F36}"/>
              </a:ext>
            </a:extLst>
          </p:cNvPr>
          <p:cNvSpPr txBox="1"/>
          <p:nvPr/>
        </p:nvSpPr>
        <p:spPr>
          <a:xfrm>
            <a:off x="54749" y="3337528"/>
            <a:ext cx="12192001" cy="3574825"/>
          </a:xfrm>
          <a:prstGeom prst="rect">
            <a:avLst/>
          </a:prstGeom>
          <a:solidFill>
            <a:schemeClr val="accent1">
              <a:lumMod val="60000"/>
              <a:lumOff val="40000"/>
            </a:schemeClr>
          </a:solidFill>
        </p:spPr>
        <p:txBody>
          <a:bodyPr wrap="square">
            <a:spAutoFit/>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effectLst/>
                <a:ea typeface="Times New Roman" panose="02020603050405020304" pitchFamily="18" charset="0"/>
                <a:cs typeface="Times New Roman" panose="02020603050405020304" pitchFamily="18" charset="0"/>
              </a:rPr>
              <a:t>Text:</a:t>
            </a: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ffectLst/>
                <a:ea typeface="Times New Roman" panose="02020603050405020304" pitchFamily="18" charset="0"/>
                <a:cs typeface="Times New Roman" panose="02020603050405020304" pitchFamily="18" charset="0"/>
              </a:rPr>
              <a:t>' </a:t>
            </a:r>
            <a:r>
              <a:rPr lang="en-US" sz="1200" dirty="0">
                <a:solidFill>
                  <a:srgbClr val="000000"/>
                </a:solidFill>
                <a:effectLst/>
                <a:ea typeface="Times New Roman" panose="02020603050405020304" pitchFamily="18" charset="0"/>
                <a:cs typeface="Times New Roman" panose="02020603050405020304" pitchFamily="18" charset="0"/>
              </a:rPr>
              <a:t>Use your friends’ conversations to figure out what’s popular. Pay careful attention to which shows, bands and artists, movies, and celebrities they mention. Make a list and add new references whenever they come up.\r\n\r\n\r\</a:t>
            </a:r>
            <a:r>
              <a:rPr lang="en-US" sz="1200" dirty="0" err="1">
                <a:solidFill>
                  <a:srgbClr val="000000"/>
                </a:solidFill>
                <a:effectLst/>
                <a:ea typeface="Times New Roman" panose="02020603050405020304" pitchFamily="18" charset="0"/>
                <a:cs typeface="Times New Roman" panose="02020603050405020304" pitchFamily="18" charset="0"/>
              </a:rPr>
              <a:t>nYou</a:t>
            </a:r>
            <a:r>
              <a:rPr lang="en-US" sz="1200" dirty="0">
                <a:solidFill>
                  <a:srgbClr val="000000"/>
                </a:solidFill>
                <a:effectLst/>
                <a:ea typeface="Times New Roman" panose="02020603050405020304" pitchFamily="18" charset="0"/>
                <a:cs typeface="Times New Roman" panose="02020603050405020304" pitchFamily="18" charset="0"/>
              </a:rPr>
              <a:t> can use this list to pick which people and sources of entertainment you should follow first. It’ll be most important for you to catch the references your friends drop, so this is a great place for you to begin your pop culture education.;\r\n, There are lots of websites and online magazines that detail the glitzy and glamorous lives of the rich and famous. Some teen magazines also have content on these topics. Use these to make sure you never miss a reference to someone’s new baby or a dramatic </a:t>
            </a:r>
            <a:r>
              <a:rPr lang="en-US" sz="1200" dirty="0" err="1">
                <a:solidFill>
                  <a:srgbClr val="000000"/>
                </a:solidFill>
                <a:effectLst/>
                <a:ea typeface="Times New Roman" panose="02020603050405020304" pitchFamily="18" charset="0"/>
                <a:cs typeface="Times New Roman" panose="02020603050405020304" pitchFamily="18" charset="0"/>
              </a:rPr>
              <a:t>breakup.Download</a:t>
            </a:r>
            <a:r>
              <a:rPr lang="en-US" sz="1200" dirty="0">
                <a:solidFill>
                  <a:srgbClr val="000000"/>
                </a:solidFill>
                <a:effectLst/>
                <a:ea typeface="Times New Roman" panose="02020603050405020304" pitchFamily="18" charset="0"/>
                <a:cs typeface="Times New Roman" panose="02020603050405020304" pitchFamily="18" charset="0"/>
              </a:rPr>
              <a:t> your favorite celebrity news outlet’s app to be instantly informed of new gossip.\r\</a:t>
            </a:r>
            <a:r>
              <a:rPr lang="en-US" sz="1200" dirty="0" err="1">
                <a:solidFill>
                  <a:srgbClr val="000000"/>
                </a:solidFill>
                <a:effectLst/>
                <a:ea typeface="Times New Roman" panose="02020603050405020304" pitchFamily="18" charset="0"/>
                <a:cs typeface="Times New Roman" panose="02020603050405020304" pitchFamily="18" charset="0"/>
              </a:rPr>
              <a:t>nTry</a:t>
            </a:r>
            <a:r>
              <a:rPr lang="en-US" sz="1200" dirty="0">
                <a:solidFill>
                  <a:srgbClr val="000000"/>
                </a:solidFill>
                <a:effectLst/>
                <a:ea typeface="Times New Roman" panose="02020603050405020304" pitchFamily="18" charset="0"/>
                <a:cs typeface="Times New Roman" panose="02020603050405020304" pitchFamily="18" charset="0"/>
              </a:rPr>
              <a:t> Us Weekly or People. Seventeen and Teen Vogue are also good sources.\r\n\r\n, TV shows are big sources of pop culture. Even if you don’t have cable, you can stream shows through platforms like Hulu. Be sure to also check out Netflix for binge-able content your friends will surely talk </a:t>
            </a:r>
            <a:r>
              <a:rPr lang="en-US" sz="1200" dirty="0" err="1">
                <a:solidFill>
                  <a:srgbClr val="000000"/>
                </a:solidFill>
                <a:effectLst/>
                <a:ea typeface="Times New Roman" panose="02020603050405020304" pitchFamily="18" charset="0"/>
                <a:cs typeface="Times New Roman" panose="02020603050405020304" pitchFamily="18" charset="0"/>
              </a:rPr>
              <a:t>about.If</a:t>
            </a:r>
            <a:r>
              <a:rPr lang="en-US" sz="1200" dirty="0">
                <a:solidFill>
                  <a:srgbClr val="000000"/>
                </a:solidFill>
                <a:effectLst/>
                <a:ea typeface="Times New Roman" panose="02020603050405020304" pitchFamily="18" charset="0"/>
                <a:cs typeface="Times New Roman" panose="02020603050405020304" pitchFamily="18" charset="0"/>
              </a:rPr>
              <a:t> you’re willing to wait a week for new episodes, you can usually watch popular shows either on the networks’ websites or on Hulu for free.\r\n\r\n, Billboard.com and iTunes both have Top 100 charts that keep track of the most popular songs in the United States. Go online to look at these charts and download the top 10 or 20 songs. You’ll be singing along to all the hits in no </a:t>
            </a:r>
            <a:r>
              <a:rPr lang="en-US" sz="1200" dirty="0" err="1">
                <a:solidFill>
                  <a:srgbClr val="000000"/>
                </a:solidFill>
                <a:effectLst/>
                <a:ea typeface="Times New Roman" panose="02020603050405020304" pitchFamily="18" charset="0"/>
                <a:cs typeface="Times New Roman" panose="02020603050405020304" pitchFamily="18" charset="0"/>
              </a:rPr>
              <a:t>time.Billboard</a:t>
            </a:r>
            <a:r>
              <a:rPr lang="en-US" sz="1200" dirty="0">
                <a:solidFill>
                  <a:srgbClr val="000000"/>
                </a:solidFill>
                <a:effectLst/>
                <a:ea typeface="Times New Roman" panose="02020603050405020304" pitchFamily="18" charset="0"/>
                <a:cs typeface="Times New Roman" panose="02020603050405020304" pitchFamily="18" charset="0"/>
              </a:rPr>
              <a:t> updates their chart weekly, and iTunes updates in real time.\r\n\r\n, You’ll know when this happens. Even if people aren’t planning Harry Potter-style midnight showing parties, make an event of big movie releases. Get your friends together on a Friday or Saturday night and do a group outing.\r\n\r\n, Social media has made it much easier to feel connected to the stars. Check Twitter to stay updated on their thoughts, opinions, and even their politics. Use Instagram to see their cute or funny </a:t>
            </a:r>
            <a:r>
              <a:rPr lang="en-US" sz="1200" dirty="0" err="1">
                <a:solidFill>
                  <a:srgbClr val="000000"/>
                </a:solidFill>
                <a:effectLst/>
                <a:ea typeface="Times New Roman" panose="02020603050405020304" pitchFamily="18" charset="0"/>
                <a:cs typeface="Times New Roman" panose="02020603050405020304" pitchFamily="18" charset="0"/>
              </a:rPr>
              <a:t>photos.Check</a:t>
            </a:r>
            <a:r>
              <a:rPr lang="en-US" sz="1200" dirty="0">
                <a:solidFill>
                  <a:srgbClr val="000000"/>
                </a:solidFill>
                <a:effectLst/>
                <a:ea typeface="Times New Roman" panose="02020603050405020304" pitchFamily="18" charset="0"/>
                <a:cs typeface="Times New Roman" panose="02020603050405020304" pitchFamily="18" charset="0"/>
              </a:rPr>
              <a:t> what’s trending on Twitter to see what people are talking about on a day-to-day basis. This is a great way to make sure you don’t miss any viral stories that could be tomorrow’s pop culture references.\r\n\r\n, As you start to follow new shows, celebrities, and artists, don’t stick with one genre. You may decide you really like crime shows, but be sure to check out some dramas as well. This will help you avoid missing references that fall a little outside your normal set of interests., If you’re a podcast listener, you’re in luck! There are tons of shows dedicated to giving you weekly content just about pop culture. The hosts will make jokes about it, criticize it, and generally keep you </a:t>
            </a:r>
            <a:r>
              <a:rPr lang="en-US" sz="1200" dirty="0" err="1">
                <a:solidFill>
                  <a:srgbClr val="000000"/>
                </a:solidFill>
                <a:effectLst/>
                <a:ea typeface="Times New Roman" panose="02020603050405020304" pitchFamily="18" charset="0"/>
                <a:cs typeface="Times New Roman" panose="02020603050405020304" pitchFamily="18" charset="0"/>
              </a:rPr>
              <a:t>informed.NPR’s</a:t>
            </a:r>
            <a:r>
              <a:rPr lang="en-US" sz="1200" dirty="0">
                <a:solidFill>
                  <a:srgbClr val="000000"/>
                </a:solidFill>
                <a:effectLst/>
                <a:ea typeface="Times New Roman" panose="02020603050405020304" pitchFamily="18" charset="0"/>
                <a:cs typeface="Times New Roman" panose="02020603050405020304" pitchFamily="18" charset="0"/>
              </a:rPr>
              <a:t> Pop Culture Happy Hour and Slate’s Culture Gabfest are catch-all shows about all pop culture. Who Charted? discusses top music and movies. Nerd Culture Podcast focuses on all things nerd, including comics, TV shows, and </a:t>
            </a:r>
            <a:r>
              <a:rPr lang="en-US" sz="1200" dirty="0" err="1">
                <a:solidFill>
                  <a:srgbClr val="000000"/>
                </a:solidFill>
                <a:effectLst/>
                <a:ea typeface="Times New Roman" panose="02020603050405020304" pitchFamily="18" charset="0"/>
                <a:cs typeface="Times New Roman" panose="02020603050405020304" pitchFamily="18" charset="0"/>
              </a:rPr>
              <a:t>movies.You</a:t>
            </a:r>
            <a:r>
              <a:rPr lang="en-US" sz="1200" dirty="0">
                <a:solidFill>
                  <a:srgbClr val="000000"/>
                </a:solidFill>
                <a:effectLst/>
                <a:ea typeface="Times New Roman" panose="02020603050405020304" pitchFamily="18" charset="0"/>
                <a:cs typeface="Times New Roman" panose="02020603050405020304" pitchFamily="18" charset="0"/>
              </a:rPr>
              <a:t> can also follow pop culture writers on Twitter.\r\n\r\n'</a:t>
            </a:r>
            <a:endParaRPr lang="en-US"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099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1745-2810-4E1B-8BCD-DAA6EEE3D4A0}"/>
              </a:ext>
            </a:extLst>
          </p:cNvPr>
          <p:cNvSpPr>
            <a:spLocks noGrp="1"/>
          </p:cNvSpPr>
          <p:nvPr>
            <p:ph type="title"/>
          </p:nvPr>
        </p:nvSpPr>
        <p:spPr>
          <a:xfrm>
            <a:off x="0" y="97270"/>
            <a:ext cx="5975927" cy="1325563"/>
          </a:xfrm>
        </p:spPr>
        <p:txBody>
          <a:bodyPr>
            <a:normAutofit/>
          </a:bodyPr>
          <a:lstStyle/>
          <a:p>
            <a:r>
              <a:rPr lang="en-US" dirty="0"/>
              <a:t>Data Wrangling and EDA</a:t>
            </a:r>
          </a:p>
        </p:txBody>
      </p:sp>
      <p:pic>
        <p:nvPicPr>
          <p:cNvPr id="10" name="Picture 9" descr="Text&#10;&#10;Description automatically generated">
            <a:extLst>
              <a:ext uri="{FF2B5EF4-FFF2-40B4-BE49-F238E27FC236}">
                <a16:creationId xmlns:a16="http://schemas.microsoft.com/office/drawing/2014/main" id="{C258ADD0-1662-4EB1-BBEF-E39E3E4A6E99}"/>
              </a:ext>
            </a:extLst>
          </p:cNvPr>
          <p:cNvPicPr>
            <a:picLocks noChangeAspect="1"/>
          </p:cNvPicPr>
          <p:nvPr/>
        </p:nvPicPr>
        <p:blipFill>
          <a:blip r:embed="rId2"/>
          <a:stretch>
            <a:fillRect/>
          </a:stretch>
        </p:blipFill>
        <p:spPr>
          <a:xfrm>
            <a:off x="336405" y="3715544"/>
            <a:ext cx="6753225" cy="2228850"/>
          </a:xfrm>
          <a:prstGeom prst="rect">
            <a:avLst/>
          </a:prstGeom>
        </p:spPr>
      </p:pic>
      <p:sp>
        <p:nvSpPr>
          <p:cNvPr id="11" name="Content Placeholder 2">
            <a:extLst>
              <a:ext uri="{FF2B5EF4-FFF2-40B4-BE49-F238E27FC236}">
                <a16:creationId xmlns:a16="http://schemas.microsoft.com/office/drawing/2014/main" id="{A31BE857-1821-45AE-9A09-8710EE948EB3}"/>
              </a:ext>
            </a:extLst>
          </p:cNvPr>
          <p:cNvSpPr txBox="1">
            <a:spLocks/>
          </p:cNvSpPr>
          <p:nvPr/>
        </p:nvSpPr>
        <p:spPr>
          <a:xfrm>
            <a:off x="409618" y="153987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Cleaning</a:t>
            </a:r>
          </a:p>
          <a:p>
            <a:endParaRPr lang="en-US" dirty="0"/>
          </a:p>
          <a:p>
            <a:r>
              <a:rPr lang="en-US" dirty="0"/>
              <a:t>Max Sequence Length</a:t>
            </a:r>
          </a:p>
          <a:p>
            <a:endParaRPr lang="en-US" dirty="0"/>
          </a:p>
          <a:p>
            <a:endParaRPr lang="en-US" dirty="0"/>
          </a:p>
        </p:txBody>
      </p:sp>
      <p:pic>
        <p:nvPicPr>
          <p:cNvPr id="7" name="Picture 6" descr="Chart, histogram&#10;&#10;Description automatically generated">
            <a:extLst>
              <a:ext uri="{FF2B5EF4-FFF2-40B4-BE49-F238E27FC236}">
                <a16:creationId xmlns:a16="http://schemas.microsoft.com/office/drawing/2014/main" id="{49A902C4-070A-4F02-A018-F405A19B0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9178" y="183956"/>
            <a:ext cx="4067757" cy="2711838"/>
          </a:xfrm>
          <a:prstGeom prst="rect">
            <a:avLst/>
          </a:prstGeom>
        </p:spPr>
      </p:pic>
      <p:pic>
        <p:nvPicPr>
          <p:cNvPr id="12" name="Picture 11" descr="Chart, histogram&#10;&#10;Description automatically generated">
            <a:extLst>
              <a:ext uri="{FF2B5EF4-FFF2-40B4-BE49-F238E27FC236}">
                <a16:creationId xmlns:a16="http://schemas.microsoft.com/office/drawing/2014/main" id="{0AFFFE4C-70CF-4EB2-BDFF-73D214FAE5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9178" y="3433172"/>
            <a:ext cx="4067757" cy="2711838"/>
          </a:xfrm>
          <a:prstGeom prst="rect">
            <a:avLst/>
          </a:prstGeom>
        </p:spPr>
      </p:pic>
    </p:spTree>
    <p:extLst>
      <p:ext uri="{BB962C8B-B14F-4D97-AF65-F5344CB8AC3E}">
        <p14:creationId xmlns:p14="http://schemas.microsoft.com/office/powerpoint/2010/main" val="133707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B2FF4-300A-4ED0-A67E-AB2C55A63EBF}"/>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CF805F07-3E29-4F7A-B313-9A39BEB8D984}"/>
              </a:ext>
            </a:extLst>
          </p:cNvPr>
          <p:cNvSpPr>
            <a:spLocks noGrp="1"/>
          </p:cNvSpPr>
          <p:nvPr>
            <p:ph idx="1"/>
          </p:nvPr>
        </p:nvSpPr>
        <p:spPr/>
        <p:txBody>
          <a:bodyPr/>
          <a:lstStyle/>
          <a:p>
            <a:r>
              <a:rPr lang="en-US" dirty="0"/>
              <a:t>Tokenizer</a:t>
            </a:r>
          </a:p>
          <a:p>
            <a:endParaRPr lang="en-US" dirty="0"/>
          </a:p>
          <a:p>
            <a:r>
              <a:rPr lang="en-US" dirty="0"/>
              <a:t>Embedding</a:t>
            </a:r>
          </a:p>
          <a:p>
            <a:endParaRPr lang="en-US" dirty="0"/>
          </a:p>
          <a:p>
            <a:r>
              <a:rPr lang="en-US" dirty="0"/>
              <a:t>Lagged Y’s</a:t>
            </a:r>
          </a:p>
        </p:txBody>
      </p:sp>
      <p:pic>
        <p:nvPicPr>
          <p:cNvPr id="2050" name="Picture 2" descr="King - man + woman = queen: the hidden algebraic structure of words | The  University of Edinburgh">
            <a:extLst>
              <a:ext uri="{FF2B5EF4-FFF2-40B4-BE49-F238E27FC236}">
                <a16:creationId xmlns:a16="http://schemas.microsoft.com/office/drawing/2014/main" id="{3436884B-1D43-422C-82A0-FA325BB04D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452" y="1573009"/>
            <a:ext cx="7712609" cy="2590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262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Diagram&#10;&#10;Description automatically generated">
            <a:extLst>
              <a:ext uri="{FF2B5EF4-FFF2-40B4-BE49-F238E27FC236}">
                <a16:creationId xmlns:a16="http://schemas.microsoft.com/office/drawing/2014/main" id="{5E728109-0BE7-4F28-8354-61B89DF40D93}"/>
              </a:ext>
            </a:extLst>
          </p:cNvPr>
          <p:cNvPicPr>
            <a:picLocks noChangeAspect="1"/>
          </p:cNvPicPr>
          <p:nvPr/>
        </p:nvPicPr>
        <p:blipFill>
          <a:blip r:embed="rId2"/>
          <a:stretch>
            <a:fillRect/>
          </a:stretch>
        </p:blipFill>
        <p:spPr>
          <a:xfrm>
            <a:off x="6999590" y="4409792"/>
            <a:ext cx="2233630" cy="2183406"/>
          </a:xfrm>
          <a:prstGeom prst="rect">
            <a:avLst/>
          </a:prstGeom>
        </p:spPr>
      </p:pic>
      <p:sp>
        <p:nvSpPr>
          <p:cNvPr id="2" name="Title 1">
            <a:extLst>
              <a:ext uri="{FF2B5EF4-FFF2-40B4-BE49-F238E27FC236}">
                <a16:creationId xmlns:a16="http://schemas.microsoft.com/office/drawing/2014/main" id="{5BC99D43-9BC5-4399-8DD1-4D3FEC1DAE33}"/>
              </a:ext>
            </a:extLst>
          </p:cNvPr>
          <p:cNvSpPr>
            <a:spLocks noGrp="1"/>
          </p:cNvSpPr>
          <p:nvPr>
            <p:ph type="title"/>
          </p:nvPr>
        </p:nvSpPr>
        <p:spPr>
          <a:xfrm>
            <a:off x="-71216" y="-217515"/>
            <a:ext cx="5376862" cy="1325563"/>
          </a:xfrm>
        </p:spPr>
        <p:txBody>
          <a:bodyPr>
            <a:normAutofit/>
          </a:bodyPr>
          <a:lstStyle/>
          <a:p>
            <a:r>
              <a:rPr lang="en-US" sz="3600" dirty="0"/>
              <a:t>The Model P1: Components</a:t>
            </a:r>
          </a:p>
        </p:txBody>
      </p:sp>
      <p:sp>
        <p:nvSpPr>
          <p:cNvPr id="3" name="Content Placeholder 2">
            <a:extLst>
              <a:ext uri="{FF2B5EF4-FFF2-40B4-BE49-F238E27FC236}">
                <a16:creationId xmlns:a16="http://schemas.microsoft.com/office/drawing/2014/main" id="{84ADCDF4-173B-42D4-A9D2-7D5F6692ED70}"/>
              </a:ext>
            </a:extLst>
          </p:cNvPr>
          <p:cNvSpPr>
            <a:spLocks noGrp="1"/>
          </p:cNvSpPr>
          <p:nvPr>
            <p:ph idx="1"/>
          </p:nvPr>
        </p:nvSpPr>
        <p:spPr>
          <a:xfrm>
            <a:off x="0" y="1882775"/>
            <a:ext cx="4505325" cy="4351338"/>
          </a:xfrm>
        </p:spPr>
        <p:txBody>
          <a:bodyPr/>
          <a:lstStyle/>
          <a:p>
            <a:r>
              <a:rPr lang="en-US" sz="2400" dirty="0"/>
              <a:t>Tokenization and padding</a:t>
            </a:r>
          </a:p>
          <a:p>
            <a:endParaRPr lang="en-US" sz="2400" dirty="0"/>
          </a:p>
          <a:p>
            <a:r>
              <a:rPr lang="en-US" sz="2400" dirty="0"/>
              <a:t>Embedding</a:t>
            </a:r>
          </a:p>
          <a:p>
            <a:endParaRPr lang="en-US" sz="2400" dirty="0"/>
          </a:p>
          <a:p>
            <a:r>
              <a:rPr lang="en-US" sz="2400" dirty="0"/>
              <a:t>LSTM</a:t>
            </a:r>
          </a:p>
          <a:p>
            <a:endParaRPr lang="en-US" sz="2400" dirty="0"/>
          </a:p>
          <a:p>
            <a:r>
              <a:rPr lang="en-US" sz="2400" dirty="0"/>
              <a:t>Attention</a:t>
            </a:r>
          </a:p>
          <a:p>
            <a:endParaRPr lang="en-US" dirty="0"/>
          </a:p>
        </p:txBody>
      </p:sp>
      <p:sp>
        <p:nvSpPr>
          <p:cNvPr id="4" name="TextBox 3">
            <a:extLst>
              <a:ext uri="{FF2B5EF4-FFF2-40B4-BE49-F238E27FC236}">
                <a16:creationId xmlns:a16="http://schemas.microsoft.com/office/drawing/2014/main" id="{0ADA80ED-6A6E-4E1E-B086-66B2AE963AF0}"/>
              </a:ext>
            </a:extLst>
          </p:cNvPr>
          <p:cNvSpPr txBox="1"/>
          <p:nvPr/>
        </p:nvSpPr>
        <p:spPr>
          <a:xfrm>
            <a:off x="6096000" y="106713"/>
            <a:ext cx="5376863" cy="338554"/>
          </a:xfrm>
          <a:prstGeom prst="rect">
            <a:avLst/>
          </a:prstGeom>
          <a:noFill/>
        </p:spPr>
        <p:txBody>
          <a:bodyPr wrap="square" rtlCol="0">
            <a:spAutoFit/>
          </a:bodyPr>
          <a:lstStyle/>
          <a:p>
            <a:r>
              <a:rPr lang="en-US" sz="1600" b="0" i="0" dirty="0">
                <a:solidFill>
                  <a:srgbClr val="000000"/>
                </a:solidFill>
                <a:effectLst/>
                <a:latin typeface="Helvetica Neue"/>
              </a:rPr>
              <a:t>photographer keep necessary lens cords</a:t>
            </a:r>
            <a:endParaRPr lang="en-US" sz="1600" dirty="0"/>
          </a:p>
        </p:txBody>
      </p:sp>
      <p:cxnSp>
        <p:nvCxnSpPr>
          <p:cNvPr id="6" name="Straight Arrow Connector 5">
            <a:extLst>
              <a:ext uri="{FF2B5EF4-FFF2-40B4-BE49-F238E27FC236}">
                <a16:creationId xmlns:a16="http://schemas.microsoft.com/office/drawing/2014/main" id="{51BF02F0-84F7-44A2-A99B-6510C6679964}"/>
              </a:ext>
            </a:extLst>
          </p:cNvPr>
          <p:cNvCxnSpPr>
            <a:cxnSpLocks/>
          </p:cNvCxnSpPr>
          <p:nvPr/>
        </p:nvCxnSpPr>
        <p:spPr>
          <a:xfrm>
            <a:off x="8086856" y="445267"/>
            <a:ext cx="0" cy="3812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Rectangle 1">
            <a:extLst>
              <a:ext uri="{FF2B5EF4-FFF2-40B4-BE49-F238E27FC236}">
                <a16:creationId xmlns:a16="http://schemas.microsoft.com/office/drawing/2014/main" id="{604748A5-A901-4850-87B1-4B5223421608}"/>
              </a:ext>
            </a:extLst>
          </p:cNvPr>
          <p:cNvSpPr>
            <a:spLocks noChangeArrowheads="1"/>
          </p:cNvSpPr>
          <p:nvPr/>
        </p:nvSpPr>
        <p:spPr bwMode="auto">
          <a:xfrm>
            <a:off x="5305646" y="906361"/>
            <a:ext cx="567463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4617  14  329  4618  1852  0 </a:t>
            </a:r>
            <a:r>
              <a:rPr lang="en-US" altLang="en-US" dirty="0">
                <a:solidFill>
                  <a:srgbClr val="000000"/>
                </a:solidFill>
                <a:latin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rPr>
              <a:t>0  0  0  0</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503A6EC-3E02-4A75-AC6F-259913E42FD6}"/>
              </a:ext>
            </a:extLst>
          </p:cNvPr>
          <p:cNvSpPr txBox="1"/>
          <p:nvPr/>
        </p:nvSpPr>
        <p:spPr>
          <a:xfrm>
            <a:off x="8147612" y="437313"/>
            <a:ext cx="2541416" cy="276999"/>
          </a:xfrm>
          <a:prstGeom prst="rect">
            <a:avLst/>
          </a:prstGeom>
          <a:noFill/>
        </p:spPr>
        <p:txBody>
          <a:bodyPr wrap="square" rtlCol="0">
            <a:spAutoFit/>
          </a:bodyPr>
          <a:lstStyle/>
          <a:p>
            <a:r>
              <a:rPr lang="en-US" sz="1200" dirty="0">
                <a:solidFill>
                  <a:schemeClr val="bg1">
                    <a:lumMod val="75000"/>
                  </a:schemeClr>
                </a:solidFill>
              </a:rPr>
              <a:t>(Tokenization with padding length 10)</a:t>
            </a:r>
          </a:p>
        </p:txBody>
      </p:sp>
      <p:sp>
        <p:nvSpPr>
          <p:cNvPr id="14" name="Rectangle 1">
            <a:extLst>
              <a:ext uri="{FF2B5EF4-FFF2-40B4-BE49-F238E27FC236}">
                <a16:creationId xmlns:a16="http://schemas.microsoft.com/office/drawing/2014/main" id="{5D381E15-F0CA-4548-9CBB-08753C30F3A9}"/>
              </a:ext>
            </a:extLst>
          </p:cNvPr>
          <p:cNvSpPr>
            <a:spLocks noChangeArrowheads="1"/>
          </p:cNvSpPr>
          <p:nvPr/>
        </p:nvSpPr>
        <p:spPr bwMode="auto">
          <a:xfrm flipH="1">
            <a:off x="8545424" y="6894239"/>
            <a:ext cx="50692" cy="4271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17" name="Rectangle 4">
            <a:extLst>
              <a:ext uri="{FF2B5EF4-FFF2-40B4-BE49-F238E27FC236}">
                <a16:creationId xmlns:a16="http://schemas.microsoft.com/office/drawing/2014/main" id="{7C0F8602-4973-432F-A2CA-6F3ED6C448BC}"/>
              </a:ext>
            </a:extLst>
          </p:cNvPr>
          <p:cNvSpPr>
            <a:spLocks noChangeArrowheads="1"/>
          </p:cNvSpPr>
          <p:nvPr/>
        </p:nvSpPr>
        <p:spPr bwMode="auto">
          <a:xfrm>
            <a:off x="11503378" y="7854460"/>
            <a:ext cx="103027"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Courier New" panose="02070309020205020404" pitchFamily="49" charset="0"/>
            </a:endParaRPr>
          </a:p>
        </p:txBody>
      </p:sp>
      <p:sp>
        <p:nvSpPr>
          <p:cNvPr id="16" name="Rectangle 4">
            <a:extLst>
              <a:ext uri="{FF2B5EF4-FFF2-40B4-BE49-F238E27FC236}">
                <a16:creationId xmlns:a16="http://schemas.microsoft.com/office/drawing/2014/main" id="{1992847B-9B0D-410D-98E9-0DE710D27DD1}"/>
              </a:ext>
            </a:extLst>
          </p:cNvPr>
          <p:cNvSpPr>
            <a:spLocks noChangeArrowheads="1"/>
          </p:cNvSpPr>
          <p:nvPr/>
        </p:nvSpPr>
        <p:spPr bwMode="auto">
          <a:xfrm>
            <a:off x="7669538" y="1701998"/>
            <a:ext cx="996288" cy="923330"/>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Courier New" panose="02070309020205020404" pitchFamily="49" charset="0"/>
              </a:rPr>
              <a:t>0.00464754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Courier New" panose="02070309020205020404" pitchFamily="49" charset="0"/>
              </a:rPr>
              <a:t>0.00329968 0.01332643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Courier New" panose="02070309020205020404" pitchFamily="49" charset="0"/>
              </a:rPr>
              <a:t>0.00605796 0.00459971</a:t>
            </a:r>
          </a:p>
        </p:txBody>
      </p:sp>
      <p:sp>
        <p:nvSpPr>
          <p:cNvPr id="25" name="Double Brace 24">
            <a:extLst>
              <a:ext uri="{FF2B5EF4-FFF2-40B4-BE49-F238E27FC236}">
                <a16:creationId xmlns:a16="http://schemas.microsoft.com/office/drawing/2014/main" id="{D7BD643A-09B4-4611-A522-70009004AC5D}"/>
              </a:ext>
            </a:extLst>
          </p:cNvPr>
          <p:cNvSpPr/>
          <p:nvPr/>
        </p:nvSpPr>
        <p:spPr>
          <a:xfrm>
            <a:off x="7416816" y="1683127"/>
            <a:ext cx="1501732" cy="923330"/>
          </a:xfrm>
          <a:prstGeom prst="bracePair">
            <a:avLst>
              <a:gd name="adj" fmla="val 12183"/>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E8F28A8E-175E-464F-B8B0-A029C3C67D5C}"/>
              </a:ext>
            </a:extLst>
          </p:cNvPr>
          <p:cNvSpPr txBox="1"/>
          <p:nvPr/>
        </p:nvSpPr>
        <p:spPr>
          <a:xfrm>
            <a:off x="8261259" y="1205604"/>
            <a:ext cx="4601211" cy="276999"/>
          </a:xfrm>
          <a:prstGeom prst="rect">
            <a:avLst/>
          </a:prstGeom>
          <a:noFill/>
        </p:spPr>
        <p:txBody>
          <a:bodyPr wrap="square" rtlCol="0">
            <a:spAutoFit/>
          </a:bodyPr>
          <a:lstStyle/>
          <a:p>
            <a:r>
              <a:rPr lang="en-US" sz="1200" dirty="0">
                <a:solidFill>
                  <a:schemeClr val="bg1">
                    <a:lumMod val="75000"/>
                  </a:schemeClr>
                </a:solidFill>
              </a:rPr>
              <a:t>(Tokens are  transformed into embeddings and concatenated )</a:t>
            </a:r>
          </a:p>
        </p:txBody>
      </p:sp>
      <p:pic>
        <p:nvPicPr>
          <p:cNvPr id="7" name="Picture 6" descr="A picture containing text, clock&#10;&#10;Description automatically generated">
            <a:extLst>
              <a:ext uri="{FF2B5EF4-FFF2-40B4-BE49-F238E27FC236}">
                <a16:creationId xmlns:a16="http://schemas.microsoft.com/office/drawing/2014/main" id="{EA29B6EF-7D91-4661-B3AF-C988947B40F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665202" y="3018828"/>
            <a:ext cx="2964819" cy="1113965"/>
          </a:xfrm>
          <a:prstGeom prst="rect">
            <a:avLst/>
          </a:prstGeom>
        </p:spPr>
      </p:pic>
      <p:sp>
        <p:nvSpPr>
          <p:cNvPr id="19" name="TextBox 18">
            <a:extLst>
              <a:ext uri="{FF2B5EF4-FFF2-40B4-BE49-F238E27FC236}">
                <a16:creationId xmlns:a16="http://schemas.microsoft.com/office/drawing/2014/main" id="{32F4BD75-0A18-4352-941C-3E8B6EB31202}"/>
              </a:ext>
            </a:extLst>
          </p:cNvPr>
          <p:cNvSpPr txBox="1"/>
          <p:nvPr/>
        </p:nvSpPr>
        <p:spPr>
          <a:xfrm>
            <a:off x="8261258" y="2741829"/>
            <a:ext cx="4601211" cy="276999"/>
          </a:xfrm>
          <a:prstGeom prst="rect">
            <a:avLst/>
          </a:prstGeom>
          <a:noFill/>
        </p:spPr>
        <p:txBody>
          <a:bodyPr wrap="square" rtlCol="0">
            <a:spAutoFit/>
          </a:bodyPr>
          <a:lstStyle/>
          <a:p>
            <a:r>
              <a:rPr lang="en-US" sz="1200" dirty="0">
                <a:solidFill>
                  <a:schemeClr val="bg1">
                    <a:lumMod val="75000"/>
                  </a:schemeClr>
                </a:solidFill>
              </a:rPr>
              <a:t>(Embeddings are run through LSTM layers)</a:t>
            </a:r>
          </a:p>
        </p:txBody>
      </p:sp>
      <p:cxnSp>
        <p:nvCxnSpPr>
          <p:cNvPr id="28" name="Straight Arrow Connector 27">
            <a:extLst>
              <a:ext uri="{FF2B5EF4-FFF2-40B4-BE49-F238E27FC236}">
                <a16:creationId xmlns:a16="http://schemas.microsoft.com/office/drawing/2014/main" id="{13364223-B902-45AA-894F-165F440A7E1A}"/>
              </a:ext>
            </a:extLst>
          </p:cNvPr>
          <p:cNvCxnSpPr>
            <a:cxnSpLocks/>
          </p:cNvCxnSpPr>
          <p:nvPr/>
        </p:nvCxnSpPr>
        <p:spPr>
          <a:xfrm>
            <a:off x="8102119" y="1222978"/>
            <a:ext cx="0" cy="3812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AECAC30-E4F2-4D8B-85F7-CF73666DC0D8}"/>
              </a:ext>
            </a:extLst>
          </p:cNvPr>
          <p:cNvCxnSpPr>
            <a:cxnSpLocks/>
          </p:cNvCxnSpPr>
          <p:nvPr/>
        </p:nvCxnSpPr>
        <p:spPr>
          <a:xfrm>
            <a:off x="8116405" y="2741829"/>
            <a:ext cx="0" cy="3812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5F54547-0DBB-4C7C-998A-77936142ECDD}"/>
              </a:ext>
            </a:extLst>
          </p:cNvPr>
          <p:cNvCxnSpPr>
            <a:cxnSpLocks/>
          </p:cNvCxnSpPr>
          <p:nvPr/>
        </p:nvCxnSpPr>
        <p:spPr>
          <a:xfrm>
            <a:off x="8116405" y="4058444"/>
            <a:ext cx="0" cy="3812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29940F0-2FBE-44D5-A461-5A05962191E4}"/>
              </a:ext>
            </a:extLst>
          </p:cNvPr>
          <p:cNvSpPr txBox="1"/>
          <p:nvPr/>
        </p:nvSpPr>
        <p:spPr>
          <a:xfrm>
            <a:off x="10041622" y="4110563"/>
            <a:ext cx="1986404" cy="276999"/>
          </a:xfrm>
          <a:prstGeom prst="rect">
            <a:avLst/>
          </a:prstGeom>
          <a:noFill/>
        </p:spPr>
        <p:txBody>
          <a:bodyPr wrap="square" rtlCol="0">
            <a:spAutoFit/>
          </a:bodyPr>
          <a:lstStyle/>
          <a:p>
            <a:r>
              <a:rPr lang="en-US" sz="1200" dirty="0">
                <a:solidFill>
                  <a:schemeClr val="bg1">
                    <a:lumMod val="75000"/>
                  </a:schemeClr>
                </a:solidFill>
              </a:rPr>
              <a:t>Final Probability Distribution</a:t>
            </a:r>
          </a:p>
        </p:txBody>
      </p:sp>
      <p:cxnSp>
        <p:nvCxnSpPr>
          <p:cNvPr id="32" name="Straight Arrow Connector 31">
            <a:extLst>
              <a:ext uri="{FF2B5EF4-FFF2-40B4-BE49-F238E27FC236}">
                <a16:creationId xmlns:a16="http://schemas.microsoft.com/office/drawing/2014/main" id="{D3ECC856-E5BA-44BD-AD56-0C8E2B6E0310}"/>
              </a:ext>
            </a:extLst>
          </p:cNvPr>
          <p:cNvCxnSpPr>
            <a:cxnSpLocks/>
          </p:cNvCxnSpPr>
          <p:nvPr/>
        </p:nvCxnSpPr>
        <p:spPr>
          <a:xfrm>
            <a:off x="9446541" y="5501495"/>
            <a:ext cx="36695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074" name="Picture 2" descr="Word topic distribution probability - General - RStudio Community">
            <a:extLst>
              <a:ext uri="{FF2B5EF4-FFF2-40B4-BE49-F238E27FC236}">
                <a16:creationId xmlns:a16="http://schemas.microsoft.com/office/drawing/2014/main" id="{74EA9034-C01B-4EBC-B73D-8D5245FFE7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32526" y="4402737"/>
            <a:ext cx="2095500" cy="218122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73EB1352-76DA-4F43-84E4-A18EB0F5EE83}"/>
              </a:ext>
            </a:extLst>
          </p:cNvPr>
          <p:cNvSpPr txBox="1"/>
          <p:nvPr/>
        </p:nvSpPr>
        <p:spPr>
          <a:xfrm>
            <a:off x="8337066" y="4132793"/>
            <a:ext cx="1374799" cy="276999"/>
          </a:xfrm>
          <a:prstGeom prst="rect">
            <a:avLst/>
          </a:prstGeom>
          <a:noFill/>
        </p:spPr>
        <p:txBody>
          <a:bodyPr wrap="square" rtlCol="0">
            <a:spAutoFit/>
          </a:bodyPr>
          <a:lstStyle/>
          <a:p>
            <a:r>
              <a:rPr lang="en-US" sz="1200" dirty="0">
                <a:solidFill>
                  <a:schemeClr val="bg1">
                    <a:lumMod val="75000"/>
                  </a:schemeClr>
                </a:solidFill>
              </a:rPr>
              <a:t>(Attention Layer)</a:t>
            </a:r>
          </a:p>
        </p:txBody>
      </p:sp>
    </p:spTree>
    <p:extLst>
      <p:ext uri="{BB962C8B-B14F-4D97-AF65-F5344CB8AC3E}">
        <p14:creationId xmlns:p14="http://schemas.microsoft.com/office/powerpoint/2010/main" val="2601103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E20E6-D402-44C1-88FF-363D741139DB}"/>
              </a:ext>
            </a:extLst>
          </p:cNvPr>
          <p:cNvSpPr>
            <a:spLocks noGrp="1"/>
          </p:cNvSpPr>
          <p:nvPr>
            <p:ph type="title"/>
          </p:nvPr>
        </p:nvSpPr>
        <p:spPr>
          <a:xfrm>
            <a:off x="256620" y="-62509"/>
            <a:ext cx="3008740" cy="1325563"/>
          </a:xfrm>
        </p:spPr>
        <p:txBody>
          <a:bodyPr/>
          <a:lstStyle/>
          <a:p>
            <a:r>
              <a:rPr lang="en-US" dirty="0"/>
              <a:t>Model 1</a:t>
            </a:r>
          </a:p>
        </p:txBody>
      </p:sp>
      <p:pic>
        <p:nvPicPr>
          <p:cNvPr id="7" name="Picture 6" descr="Table&#10;&#10;Description automatically generated">
            <a:extLst>
              <a:ext uri="{FF2B5EF4-FFF2-40B4-BE49-F238E27FC236}">
                <a16:creationId xmlns:a16="http://schemas.microsoft.com/office/drawing/2014/main" id="{1F2083B7-C25B-47F1-AAB6-D86F92847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4222750"/>
            <a:ext cx="5924881" cy="1930472"/>
          </a:xfrm>
          <a:prstGeom prst="rect">
            <a:avLst/>
          </a:prstGeom>
        </p:spPr>
      </p:pic>
      <p:pic>
        <p:nvPicPr>
          <p:cNvPr id="9" name="Picture 8" descr="Diagram&#10;&#10;Description automatically generated">
            <a:extLst>
              <a:ext uri="{FF2B5EF4-FFF2-40B4-BE49-F238E27FC236}">
                <a16:creationId xmlns:a16="http://schemas.microsoft.com/office/drawing/2014/main" id="{EC3A9AB0-F0DF-4F35-931A-A7539F8BC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6526" y="1033961"/>
            <a:ext cx="3283828" cy="2353894"/>
          </a:xfrm>
          <a:prstGeom prst="rect">
            <a:avLst/>
          </a:prstGeom>
        </p:spPr>
      </p:pic>
      <p:pic>
        <p:nvPicPr>
          <p:cNvPr id="36" name="Picture 35" descr="Diagram&#10;&#10;Description automatically generated">
            <a:extLst>
              <a:ext uri="{FF2B5EF4-FFF2-40B4-BE49-F238E27FC236}">
                <a16:creationId xmlns:a16="http://schemas.microsoft.com/office/drawing/2014/main" id="{DF12A3E4-E770-4F9D-A792-A22FCE34F0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001" y="1033961"/>
            <a:ext cx="5937999" cy="3569631"/>
          </a:xfrm>
          <a:prstGeom prst="rect">
            <a:avLst/>
          </a:prstGeom>
        </p:spPr>
      </p:pic>
      <p:cxnSp>
        <p:nvCxnSpPr>
          <p:cNvPr id="46" name="Straight Arrow Connector 45">
            <a:extLst>
              <a:ext uri="{FF2B5EF4-FFF2-40B4-BE49-F238E27FC236}">
                <a16:creationId xmlns:a16="http://schemas.microsoft.com/office/drawing/2014/main" id="{73C20482-4838-4140-884F-37DC65280F67}"/>
              </a:ext>
            </a:extLst>
          </p:cNvPr>
          <p:cNvCxnSpPr>
            <a:cxnSpLocks/>
          </p:cNvCxnSpPr>
          <p:nvPr/>
        </p:nvCxnSpPr>
        <p:spPr>
          <a:xfrm>
            <a:off x="2044731" y="1425164"/>
            <a:ext cx="520669" cy="27028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BEB6E0E-1531-45AE-84CB-A6681D86B122}"/>
              </a:ext>
            </a:extLst>
          </p:cNvPr>
          <p:cNvCxnSpPr>
            <a:cxnSpLocks/>
          </p:cNvCxnSpPr>
          <p:nvPr/>
        </p:nvCxnSpPr>
        <p:spPr>
          <a:xfrm>
            <a:off x="3127000" y="2035013"/>
            <a:ext cx="1394994" cy="93043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80D9B02-26CA-4646-A78C-5BC20A7B7F9D}"/>
              </a:ext>
            </a:extLst>
          </p:cNvPr>
          <p:cNvCxnSpPr>
            <a:cxnSpLocks/>
          </p:cNvCxnSpPr>
          <p:nvPr/>
        </p:nvCxnSpPr>
        <p:spPr>
          <a:xfrm flipH="1">
            <a:off x="3669506" y="3293857"/>
            <a:ext cx="673926" cy="29944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00DBF68-7776-40BA-BC58-9BD9136FC46D}"/>
              </a:ext>
            </a:extLst>
          </p:cNvPr>
          <p:cNvCxnSpPr>
            <a:cxnSpLocks/>
          </p:cNvCxnSpPr>
          <p:nvPr/>
        </p:nvCxnSpPr>
        <p:spPr>
          <a:xfrm flipH="1">
            <a:off x="3175000" y="1422745"/>
            <a:ext cx="520700" cy="272705"/>
          </a:xfrm>
          <a:prstGeom prst="straightConnector1">
            <a:avLst/>
          </a:prstGeom>
          <a:ln w="317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5792CB8-BCB6-4948-B01B-623C819EAE80}"/>
              </a:ext>
            </a:extLst>
          </p:cNvPr>
          <p:cNvCxnSpPr>
            <a:cxnSpLocks/>
          </p:cNvCxnSpPr>
          <p:nvPr/>
        </p:nvCxnSpPr>
        <p:spPr>
          <a:xfrm flipH="1">
            <a:off x="2346879" y="2035013"/>
            <a:ext cx="351872" cy="297385"/>
          </a:xfrm>
          <a:prstGeom prst="straightConnector1">
            <a:avLst/>
          </a:prstGeom>
          <a:ln w="317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2B948BA-2D55-40DC-BAEB-68515364AE97}"/>
              </a:ext>
            </a:extLst>
          </p:cNvPr>
          <p:cNvCxnSpPr>
            <a:cxnSpLocks/>
          </p:cNvCxnSpPr>
          <p:nvPr/>
        </p:nvCxnSpPr>
        <p:spPr>
          <a:xfrm flipH="1">
            <a:off x="1869165" y="2678906"/>
            <a:ext cx="183914" cy="286544"/>
          </a:xfrm>
          <a:prstGeom prst="straightConnector1">
            <a:avLst/>
          </a:prstGeom>
          <a:ln w="317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48E7426-2C62-492F-8D67-B33CCFCA05EA}"/>
              </a:ext>
            </a:extLst>
          </p:cNvPr>
          <p:cNvCxnSpPr>
            <a:cxnSpLocks/>
          </p:cNvCxnSpPr>
          <p:nvPr/>
        </p:nvCxnSpPr>
        <p:spPr>
          <a:xfrm>
            <a:off x="2185860" y="3293857"/>
            <a:ext cx="677990" cy="299449"/>
          </a:xfrm>
          <a:prstGeom prst="straightConnector1">
            <a:avLst/>
          </a:prstGeom>
          <a:ln w="317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50B0DFC-6614-4ECE-B844-FB77898EA004}"/>
              </a:ext>
            </a:extLst>
          </p:cNvPr>
          <p:cNvCxnSpPr>
            <a:cxnSpLocks/>
          </p:cNvCxnSpPr>
          <p:nvPr/>
        </p:nvCxnSpPr>
        <p:spPr>
          <a:xfrm>
            <a:off x="3265360" y="3938588"/>
            <a:ext cx="0" cy="284162"/>
          </a:xfrm>
          <a:prstGeom prst="straightConnector1">
            <a:avLst/>
          </a:prstGeom>
          <a:ln w="317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604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50C687-86B5-4248-BEBB-0B59B7977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066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2FADED-7AE0-4B19-B7DB-958FB0B548C5}"/>
              </a:ext>
            </a:extLst>
          </p:cNvPr>
          <p:cNvSpPr>
            <a:spLocks noGrp="1"/>
          </p:cNvSpPr>
          <p:nvPr>
            <p:ph type="title"/>
          </p:nvPr>
        </p:nvSpPr>
        <p:spPr>
          <a:xfrm>
            <a:off x="1166648" y="721805"/>
            <a:ext cx="4264888" cy="2221992"/>
          </a:xfrm>
        </p:spPr>
        <p:txBody>
          <a:bodyPr>
            <a:normAutofit/>
          </a:bodyPr>
          <a:lstStyle/>
          <a:p>
            <a:r>
              <a:rPr lang="en-US" sz="4200"/>
              <a:t>Model 2</a:t>
            </a:r>
          </a:p>
        </p:txBody>
      </p:sp>
      <p:sp>
        <p:nvSpPr>
          <p:cNvPr id="16" name="Rectangle 1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9B4CF53-BC95-46A2-B37D-D05450472B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9" name="Rectangle 64">
              <a:extLst>
                <a:ext uri="{FF2B5EF4-FFF2-40B4-BE49-F238E27FC236}">
                  <a16:creationId xmlns:a16="http://schemas.microsoft.com/office/drawing/2014/main" id="{82FB6946-B6BC-49D3-BB97-5BB97BCDA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D7D05801-3139-44B5-9BA4-80BF38143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C1285406-A9A8-420E-B8E4-793B60049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8B3D20EE-1C4E-4D4C-BCA6-8EDFF7C50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C1515A89-664B-462C-9F5A-1E58EC54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A3161A7D-FA76-4326-BAB9-6E0233A01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AA24BE7B-1AAC-463B-9FEF-7590317F4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56AB4F15-4844-457A-AF46-3D1D1AE34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2260C4BD-CAAF-4776-AD3C-8449E4750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BFEFE041-1ED6-448D-AB61-539755AB9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91B5294C-A473-487E-B001-D0B9E60E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1CB2FBA8-54F5-4AAC-A317-EE8CD705E5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260C043C-3DD1-45AE-8C57-3B00D058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2AF05C5C-202A-4D8F-BE6C-10BBC01B0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D5F0CE7E-3C13-48B7-B758-56D1ECF99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62231363-AC94-4C4D-A832-B5F6C25F0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109068F2-E473-4D37-8B86-E277B12CE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69243EA3-CC31-43A5-B7BA-8077D99453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81597D69-9411-4FE0-9741-385ED1D4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AEC6CFC5-C230-4B82-B3DA-852FC60C2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AE2DDA2F-4D0B-4E7F-9D7E-631BF41B6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7040" y="707057"/>
            <a:ext cx="5526788" cy="5443886"/>
          </a:xfrm>
          <a:prstGeom prst="rect">
            <a:avLst/>
          </a:prstGeom>
        </p:spPr>
      </p:pic>
    </p:spTree>
    <p:extLst>
      <p:ext uri="{BB962C8B-B14F-4D97-AF65-F5344CB8AC3E}">
        <p14:creationId xmlns:p14="http://schemas.microsoft.com/office/powerpoint/2010/main" val="3948040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FD5512-F4AC-42E8-952D-3DF141BEF636}"/>
              </a:ext>
            </a:extLst>
          </p:cNvPr>
          <p:cNvSpPr>
            <a:spLocks noGrp="1"/>
          </p:cNvSpPr>
          <p:nvPr>
            <p:ph type="title"/>
          </p:nvPr>
        </p:nvSpPr>
        <p:spPr>
          <a:xfrm>
            <a:off x="697048" y="325409"/>
            <a:ext cx="4613919" cy="760159"/>
          </a:xfrm>
        </p:spPr>
        <p:txBody>
          <a:bodyPr vert="horz" lIns="91440" tIns="45720" rIns="91440" bIns="45720" rtlCol="0" anchor="b">
            <a:normAutofit/>
          </a:bodyPr>
          <a:lstStyle/>
          <a:p>
            <a:r>
              <a:rPr lang="en-US" sz="4200" dirty="0"/>
              <a:t>Results</a:t>
            </a:r>
          </a:p>
        </p:txBody>
      </p:sp>
      <p:sp>
        <p:nvSpPr>
          <p:cNvPr id="14" name="Rectangle 1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7"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DBFBD35E-4505-4D54-9C09-78225C36A472}"/>
              </a:ext>
            </a:extLst>
          </p:cNvPr>
          <p:cNvPicPr>
            <a:picLocks noChangeAspect="1"/>
          </p:cNvPicPr>
          <p:nvPr/>
        </p:nvPicPr>
        <p:blipFill>
          <a:blip r:embed="rId2"/>
          <a:stretch>
            <a:fillRect/>
          </a:stretch>
        </p:blipFill>
        <p:spPr>
          <a:xfrm>
            <a:off x="912584" y="5045991"/>
            <a:ext cx="5586942" cy="1343394"/>
          </a:xfrm>
          <a:prstGeom prst="rect">
            <a:avLst/>
          </a:prstGeom>
        </p:spPr>
      </p:pic>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766F0219-4E4D-45A1-9F31-29C05D924C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2584" y="1278598"/>
            <a:ext cx="4727125" cy="3151417"/>
          </a:xfrm>
          <a:prstGeom prst="rect">
            <a:avLst/>
          </a:prstGeom>
        </p:spPr>
      </p:pic>
      <p:pic>
        <p:nvPicPr>
          <p:cNvPr id="7" name="Picture 6" descr="Chart, line chart&#10;&#10;Description automatically generated">
            <a:extLst>
              <a:ext uri="{FF2B5EF4-FFF2-40B4-BE49-F238E27FC236}">
                <a16:creationId xmlns:a16="http://schemas.microsoft.com/office/drawing/2014/main" id="{394024DC-D9A5-4BF3-AF58-C8D53155E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2292" y="1278598"/>
            <a:ext cx="4727125" cy="3151417"/>
          </a:xfrm>
          <a:prstGeom prst="rect">
            <a:avLst/>
          </a:prstGeom>
        </p:spPr>
      </p:pic>
    </p:spTree>
    <p:extLst>
      <p:ext uri="{BB962C8B-B14F-4D97-AF65-F5344CB8AC3E}">
        <p14:creationId xmlns:p14="http://schemas.microsoft.com/office/powerpoint/2010/main" val="658366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8397</TotalTime>
  <Words>862</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Helvetica Neue</vt:lpstr>
      <vt:lpstr>Office Theme</vt:lpstr>
      <vt:lpstr>Text Summarization with Deep Learning</vt:lpstr>
      <vt:lpstr>The Problem</vt:lpstr>
      <vt:lpstr>The Data: The Wikihow Dataset</vt:lpstr>
      <vt:lpstr>Data Wrangling and EDA</vt:lpstr>
      <vt:lpstr>Preprocessing</vt:lpstr>
      <vt:lpstr>The Model P1: Components</vt:lpstr>
      <vt:lpstr>Model 1</vt:lpstr>
      <vt:lpstr>Model 2</vt:lpstr>
      <vt:lpstr>Results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 with Deep Learning</dc:title>
  <dc:creator>Allen Jackson</dc:creator>
  <cp:lastModifiedBy>Allen Jackson</cp:lastModifiedBy>
  <cp:revision>1</cp:revision>
  <dcterms:created xsi:type="dcterms:W3CDTF">2021-08-31T18:40:00Z</dcterms:created>
  <dcterms:modified xsi:type="dcterms:W3CDTF">2021-09-24T03:53:56Z</dcterms:modified>
</cp:coreProperties>
</file>