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B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04CA93-9F5F-4DDE-BFC2-67B49FD8226A}" v="65" dt="2021-05-18T21:47:14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42" d="100"/>
          <a:sy n="42" d="100"/>
        </p:scale>
        <p:origin x="60" y="1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en Jackson" userId="a832519f1383e0e3" providerId="LiveId" clId="{F004CA93-9F5F-4DDE-BFC2-67B49FD8226A}"/>
    <pc:docChg chg="undo custSel addSld delSld modSld sldOrd">
      <pc:chgData name="Allen Jackson" userId="a832519f1383e0e3" providerId="LiveId" clId="{F004CA93-9F5F-4DDE-BFC2-67B49FD8226A}" dt="2021-05-18T22:32:17.073" v="2637" actId="1076"/>
      <pc:docMkLst>
        <pc:docMk/>
      </pc:docMkLst>
      <pc:sldChg chg="modSp">
        <pc:chgData name="Allen Jackson" userId="a832519f1383e0e3" providerId="LiveId" clId="{F004CA93-9F5F-4DDE-BFC2-67B49FD8226A}" dt="2021-05-13T23:16:53.247" v="1824"/>
        <pc:sldMkLst>
          <pc:docMk/>
          <pc:sldMk cId="1534745802" sldId="256"/>
        </pc:sldMkLst>
        <pc:spChg chg="mod">
          <ac:chgData name="Allen Jackson" userId="a832519f1383e0e3" providerId="LiveId" clId="{F004CA93-9F5F-4DDE-BFC2-67B49FD8226A}" dt="2021-05-13T23:16:53.247" v="1824"/>
          <ac:spMkLst>
            <pc:docMk/>
            <pc:sldMk cId="1534745802" sldId="256"/>
            <ac:spMk id="2" creationId="{F6B050CD-3C51-433F-8060-AF3EA398A3FD}"/>
          </ac:spMkLst>
        </pc:spChg>
        <pc:spChg chg="mod">
          <ac:chgData name="Allen Jackson" userId="a832519f1383e0e3" providerId="LiveId" clId="{F004CA93-9F5F-4DDE-BFC2-67B49FD8226A}" dt="2021-05-13T23:16:53.247" v="1824"/>
          <ac:spMkLst>
            <pc:docMk/>
            <pc:sldMk cId="1534745802" sldId="256"/>
            <ac:spMk id="3" creationId="{E4A87845-70FD-4EAD-9510-6FF1E85723E8}"/>
          </ac:spMkLst>
        </pc:spChg>
      </pc:sldChg>
      <pc:sldChg chg="modSp">
        <pc:chgData name="Allen Jackson" userId="a832519f1383e0e3" providerId="LiveId" clId="{F004CA93-9F5F-4DDE-BFC2-67B49FD8226A}" dt="2021-05-13T23:16:53.247" v="1824"/>
        <pc:sldMkLst>
          <pc:docMk/>
          <pc:sldMk cId="2357643132" sldId="257"/>
        </pc:sldMkLst>
        <pc:spChg chg="mod">
          <ac:chgData name="Allen Jackson" userId="a832519f1383e0e3" providerId="LiveId" clId="{F004CA93-9F5F-4DDE-BFC2-67B49FD8226A}" dt="2021-05-13T23:16:53.247" v="1824"/>
          <ac:spMkLst>
            <pc:docMk/>
            <pc:sldMk cId="2357643132" sldId="257"/>
            <ac:spMk id="2" creationId="{30642919-FDFD-46B3-BB3E-83AC3FCCEBED}"/>
          </ac:spMkLst>
        </pc:spChg>
        <pc:spChg chg="mod">
          <ac:chgData name="Allen Jackson" userId="a832519f1383e0e3" providerId="LiveId" clId="{F004CA93-9F5F-4DDE-BFC2-67B49FD8226A}" dt="2021-05-13T23:16:53.247" v="1824"/>
          <ac:spMkLst>
            <pc:docMk/>
            <pc:sldMk cId="2357643132" sldId="257"/>
            <ac:spMk id="3" creationId="{A5DB58F0-0C8C-4108-981A-67652B8203FC}"/>
          </ac:spMkLst>
        </pc:spChg>
      </pc:sldChg>
      <pc:sldChg chg="addSp delSp modSp mod setBg">
        <pc:chgData name="Allen Jackson" userId="a832519f1383e0e3" providerId="LiveId" clId="{F004CA93-9F5F-4DDE-BFC2-67B49FD8226A}" dt="2021-05-14T20:18:59.960" v="1856" actId="20577"/>
        <pc:sldMkLst>
          <pc:docMk/>
          <pc:sldMk cId="586433351" sldId="258"/>
        </pc:sldMkLst>
        <pc:spChg chg="mod">
          <ac:chgData name="Allen Jackson" userId="a832519f1383e0e3" providerId="LiveId" clId="{F004CA93-9F5F-4DDE-BFC2-67B49FD8226A}" dt="2021-05-13T23:17:08.782" v="1827" actId="26606"/>
          <ac:spMkLst>
            <pc:docMk/>
            <pc:sldMk cId="586433351" sldId="258"/>
            <ac:spMk id="2" creationId="{70A4BA2B-F140-4A1F-ACD1-62D4FD7D626E}"/>
          </ac:spMkLst>
        </pc:spChg>
        <pc:spChg chg="mod">
          <ac:chgData name="Allen Jackson" userId="a832519f1383e0e3" providerId="LiveId" clId="{F004CA93-9F5F-4DDE-BFC2-67B49FD8226A}" dt="2021-05-13T23:17:08.782" v="1827" actId="26606"/>
          <ac:spMkLst>
            <pc:docMk/>
            <pc:sldMk cId="586433351" sldId="258"/>
            <ac:spMk id="3" creationId="{0E201EAE-138E-4779-B667-B2FACFDF1C62}"/>
          </ac:spMkLst>
        </pc:spChg>
        <pc:graphicFrameChg chg="add del mod modGraphic">
          <ac:chgData name="Allen Jackson" userId="a832519f1383e0e3" providerId="LiveId" clId="{F004CA93-9F5F-4DDE-BFC2-67B49FD8226A}" dt="2021-05-13T21:58:43.608" v="1393" actId="478"/>
          <ac:graphicFrameMkLst>
            <pc:docMk/>
            <pc:sldMk cId="586433351" sldId="258"/>
            <ac:graphicFrameMk id="4" creationId="{7BA889FE-52BA-4F7C-A8C6-53CFBC14E772}"/>
          </ac:graphicFrameMkLst>
        </pc:graphicFrameChg>
        <pc:graphicFrameChg chg="add del mod">
          <ac:chgData name="Allen Jackson" userId="a832519f1383e0e3" providerId="LiveId" clId="{F004CA93-9F5F-4DDE-BFC2-67B49FD8226A}" dt="2021-05-13T22:00:15.543" v="1397" actId="478"/>
          <ac:graphicFrameMkLst>
            <pc:docMk/>
            <pc:sldMk cId="586433351" sldId="258"/>
            <ac:graphicFrameMk id="5" creationId="{8EBBA81F-CB17-43AB-8D59-6C6D1CDD236C}"/>
          </ac:graphicFrameMkLst>
        </pc:graphicFrameChg>
        <pc:graphicFrameChg chg="add mod modGraphic">
          <ac:chgData name="Allen Jackson" userId="a832519f1383e0e3" providerId="LiveId" clId="{F004CA93-9F5F-4DDE-BFC2-67B49FD8226A}" dt="2021-05-14T20:18:59.960" v="1856" actId="20577"/>
          <ac:graphicFrameMkLst>
            <pc:docMk/>
            <pc:sldMk cId="586433351" sldId="258"/>
            <ac:graphicFrameMk id="6" creationId="{F710974C-F581-4894-A042-B13F98C4AE8C}"/>
          </ac:graphicFrameMkLst>
        </pc:graphicFrameChg>
      </pc:sldChg>
      <pc:sldChg chg="addSp delSp modSp mod">
        <pc:chgData name="Allen Jackson" userId="a832519f1383e0e3" providerId="LiveId" clId="{F004CA93-9F5F-4DDE-BFC2-67B49FD8226A}" dt="2021-05-13T23:16:53.247" v="1824"/>
        <pc:sldMkLst>
          <pc:docMk/>
          <pc:sldMk cId="3109642032" sldId="259"/>
        </pc:sldMkLst>
        <pc:spChg chg="mod">
          <ac:chgData name="Allen Jackson" userId="a832519f1383e0e3" providerId="LiveId" clId="{F004CA93-9F5F-4DDE-BFC2-67B49FD8226A}" dt="2021-05-13T23:16:53.247" v="1824"/>
          <ac:spMkLst>
            <pc:docMk/>
            <pc:sldMk cId="3109642032" sldId="259"/>
            <ac:spMk id="2" creationId="{1D1952CB-82DF-4936-A1A0-4214BCAEE036}"/>
          </ac:spMkLst>
        </pc:spChg>
        <pc:spChg chg="mod">
          <ac:chgData name="Allen Jackson" userId="a832519f1383e0e3" providerId="LiveId" clId="{F004CA93-9F5F-4DDE-BFC2-67B49FD8226A}" dt="2021-05-13T22:09:55.950" v="1432" actId="20577"/>
          <ac:spMkLst>
            <pc:docMk/>
            <pc:sldMk cId="3109642032" sldId="259"/>
            <ac:spMk id="3" creationId="{66385A33-9EFD-4FA1-BD56-C6B0D300BBE7}"/>
          </ac:spMkLst>
        </pc:spChg>
        <pc:spChg chg="add mod">
          <ac:chgData name="Allen Jackson" userId="a832519f1383e0e3" providerId="LiveId" clId="{F004CA93-9F5F-4DDE-BFC2-67B49FD8226A}" dt="2021-05-13T22:10:16.163" v="1437" actId="1076"/>
          <ac:spMkLst>
            <pc:docMk/>
            <pc:sldMk cId="3109642032" sldId="259"/>
            <ac:spMk id="8" creationId="{2180D549-7ADD-4569-AB02-B2AC24F8BD6C}"/>
          </ac:spMkLst>
        </pc:spChg>
        <pc:graphicFrameChg chg="add mod modGraphic">
          <ac:chgData name="Allen Jackson" userId="a832519f1383e0e3" providerId="LiveId" clId="{F004CA93-9F5F-4DDE-BFC2-67B49FD8226A}" dt="2021-05-13T22:10:09.299" v="1435" actId="1076"/>
          <ac:graphicFrameMkLst>
            <pc:docMk/>
            <pc:sldMk cId="3109642032" sldId="259"/>
            <ac:graphicFrameMk id="6" creationId="{2D0B3D9B-23EE-44A4-9A37-FC322F5352D5}"/>
          </ac:graphicFrameMkLst>
        </pc:graphicFrameChg>
        <pc:graphicFrameChg chg="add mod modGraphic">
          <ac:chgData name="Allen Jackson" userId="a832519f1383e0e3" providerId="LiveId" clId="{F004CA93-9F5F-4DDE-BFC2-67B49FD8226A}" dt="2021-05-13T22:10:13.427" v="1436" actId="1076"/>
          <ac:graphicFrameMkLst>
            <pc:docMk/>
            <pc:sldMk cId="3109642032" sldId="259"/>
            <ac:graphicFrameMk id="7" creationId="{B1AA438B-3CBE-404D-971D-0F23647B27D1}"/>
          </ac:graphicFrameMkLst>
        </pc:graphicFrameChg>
        <pc:picChg chg="del">
          <ac:chgData name="Allen Jackson" userId="a832519f1383e0e3" providerId="LiveId" clId="{F004CA93-9F5F-4DDE-BFC2-67B49FD8226A}" dt="2021-05-11T21:44:39.518" v="15" actId="478"/>
          <ac:picMkLst>
            <pc:docMk/>
            <pc:sldMk cId="3109642032" sldId="259"/>
            <ac:picMk id="5" creationId="{B4179B23-A9F3-49B8-9D44-214B93A34B8C}"/>
          </ac:picMkLst>
        </pc:picChg>
      </pc:sldChg>
      <pc:sldChg chg="addSp delSp modSp mod setBg setClrOvrMap">
        <pc:chgData name="Allen Jackson" userId="a832519f1383e0e3" providerId="LiveId" clId="{F004CA93-9F5F-4DDE-BFC2-67B49FD8226A}" dt="2021-05-17T18:58:30.379" v="2122" actId="1076"/>
        <pc:sldMkLst>
          <pc:docMk/>
          <pc:sldMk cId="1982349364" sldId="260"/>
        </pc:sldMkLst>
        <pc:spChg chg="mod">
          <ac:chgData name="Allen Jackson" userId="a832519f1383e0e3" providerId="LiveId" clId="{F004CA93-9F5F-4DDE-BFC2-67B49FD8226A}" dt="2021-05-13T23:17:56.621" v="1838" actId="26606"/>
          <ac:spMkLst>
            <pc:docMk/>
            <pc:sldMk cId="1982349364" sldId="260"/>
            <ac:spMk id="2" creationId="{AA03AFF0-C72B-4414-90C6-3CF1968DB99F}"/>
          </ac:spMkLst>
        </pc:spChg>
        <pc:spChg chg="add mod">
          <ac:chgData name="Allen Jackson" userId="a832519f1383e0e3" providerId="LiveId" clId="{F004CA93-9F5F-4DDE-BFC2-67B49FD8226A}" dt="2021-05-17T18:58:30.379" v="2122" actId="1076"/>
          <ac:spMkLst>
            <pc:docMk/>
            <pc:sldMk cId="1982349364" sldId="260"/>
            <ac:spMk id="3" creationId="{CE327FC5-0D19-4826-9EB0-F40A3F653C80}"/>
          </ac:spMkLst>
        </pc:spChg>
        <pc:spChg chg="ord">
          <ac:chgData name="Allen Jackson" userId="a832519f1383e0e3" providerId="LiveId" clId="{F004CA93-9F5F-4DDE-BFC2-67B49FD8226A}" dt="2021-05-13T23:17:56.621" v="1838" actId="26606"/>
          <ac:spMkLst>
            <pc:docMk/>
            <pc:sldMk cId="1982349364" sldId="260"/>
            <ac:spMk id="4" creationId="{31A407AC-4A52-48CA-9CA0-F51D991020CB}"/>
          </ac:spMkLst>
        </pc:spChg>
        <pc:spChg chg="add mod">
          <ac:chgData name="Allen Jackson" userId="a832519f1383e0e3" providerId="LiveId" clId="{F004CA93-9F5F-4DDE-BFC2-67B49FD8226A}" dt="2021-05-13T23:18:17.932" v="1843" actId="1076"/>
          <ac:spMkLst>
            <pc:docMk/>
            <pc:sldMk cId="1982349364" sldId="260"/>
            <ac:spMk id="16" creationId="{501FAA94-0798-4816-B768-E8D4BA27A433}"/>
          </ac:spMkLst>
        </pc:spChg>
        <pc:spChg chg="add del">
          <ac:chgData name="Allen Jackson" userId="a832519f1383e0e3" providerId="LiveId" clId="{F004CA93-9F5F-4DDE-BFC2-67B49FD8226A}" dt="2021-05-13T23:17:52.111" v="1831" actId="26606"/>
          <ac:spMkLst>
            <pc:docMk/>
            <pc:sldMk cId="1982349364" sldId="260"/>
            <ac:spMk id="23" creationId="{95CB840F-8E41-4CA5-B79B-25CC80AD234A}"/>
          </ac:spMkLst>
        </pc:spChg>
        <pc:spChg chg="add del">
          <ac:chgData name="Allen Jackson" userId="a832519f1383e0e3" providerId="LiveId" clId="{F004CA93-9F5F-4DDE-BFC2-67B49FD8226A}" dt="2021-05-13T23:17:53.522" v="1833" actId="26606"/>
          <ac:spMkLst>
            <pc:docMk/>
            <pc:sldMk cId="1982349364" sldId="260"/>
            <ac:spMk id="25" creationId="{0A22D114-11B7-46ED-94A9-18DC1C977BF4}"/>
          </ac:spMkLst>
        </pc:spChg>
        <pc:spChg chg="add del">
          <ac:chgData name="Allen Jackson" userId="a832519f1383e0e3" providerId="LiveId" clId="{F004CA93-9F5F-4DDE-BFC2-67B49FD8226A}" dt="2021-05-13T23:17:54.729" v="1835" actId="26606"/>
          <ac:spMkLst>
            <pc:docMk/>
            <pc:sldMk cId="1982349364" sldId="260"/>
            <ac:spMk id="27" creationId="{95CB840F-8E41-4CA5-B79B-25CC80AD234A}"/>
          </ac:spMkLst>
        </pc:spChg>
        <pc:spChg chg="add del">
          <ac:chgData name="Allen Jackson" userId="a832519f1383e0e3" providerId="LiveId" clId="{F004CA93-9F5F-4DDE-BFC2-67B49FD8226A}" dt="2021-05-13T23:17:56.617" v="1837" actId="26606"/>
          <ac:spMkLst>
            <pc:docMk/>
            <pc:sldMk cId="1982349364" sldId="260"/>
            <ac:spMk id="29" creationId="{0A22D114-11B7-46ED-94A9-18DC1C977BF4}"/>
          </ac:spMkLst>
        </pc:spChg>
        <pc:spChg chg="add">
          <ac:chgData name="Allen Jackson" userId="a832519f1383e0e3" providerId="LiveId" clId="{F004CA93-9F5F-4DDE-BFC2-67B49FD8226A}" dt="2021-05-13T23:17:56.621" v="1838" actId="26606"/>
          <ac:spMkLst>
            <pc:docMk/>
            <pc:sldMk cId="1982349364" sldId="260"/>
            <ac:spMk id="31" creationId="{95CB840F-8E41-4CA5-B79B-25CC80AD234A}"/>
          </ac:spMkLst>
        </pc:spChg>
        <pc:picChg chg="del">
          <ac:chgData name="Allen Jackson" userId="a832519f1383e0e3" providerId="LiveId" clId="{F004CA93-9F5F-4DDE-BFC2-67B49FD8226A}" dt="2021-05-13T20:12:44.123" v="970" actId="478"/>
          <ac:picMkLst>
            <pc:docMk/>
            <pc:sldMk cId="1982349364" sldId="260"/>
            <ac:picMk id="12" creationId="{A2E9E50B-1ECE-4AB8-BF97-B7BBBAFDDFEB}"/>
          </ac:picMkLst>
        </pc:picChg>
        <pc:picChg chg="add del mod">
          <ac:chgData name="Allen Jackson" userId="a832519f1383e0e3" providerId="LiveId" clId="{F004CA93-9F5F-4DDE-BFC2-67B49FD8226A}" dt="2021-05-13T20:12:37.140" v="965"/>
          <ac:picMkLst>
            <pc:docMk/>
            <pc:sldMk cId="1982349364" sldId="260"/>
            <ac:picMk id="13" creationId="{312C2008-8A58-4A79-879C-65279C8D2A7B}"/>
          </ac:picMkLst>
        </pc:picChg>
        <pc:picChg chg="add del mod">
          <ac:chgData name="Allen Jackson" userId="a832519f1383e0e3" providerId="LiveId" clId="{F004CA93-9F5F-4DDE-BFC2-67B49FD8226A}" dt="2021-05-13T20:12:50.723" v="972" actId="478"/>
          <ac:picMkLst>
            <pc:docMk/>
            <pc:sldMk cId="1982349364" sldId="260"/>
            <ac:picMk id="14" creationId="{40619791-4330-4530-A134-1D8C9B3F9649}"/>
          </ac:picMkLst>
        </pc:picChg>
        <pc:picChg chg="add mod">
          <ac:chgData name="Allen Jackson" userId="a832519f1383e0e3" providerId="LiveId" clId="{F004CA93-9F5F-4DDE-BFC2-67B49FD8226A}" dt="2021-05-17T18:58:12.043" v="2121" actId="1076"/>
          <ac:picMkLst>
            <pc:docMk/>
            <pc:sldMk cId="1982349364" sldId="260"/>
            <ac:picMk id="18" creationId="{7412C1F9-E4B8-4D55-906C-07C90CCD3B8D}"/>
          </ac:picMkLst>
        </pc:picChg>
      </pc:sldChg>
      <pc:sldChg chg="addSp delSp modSp mod ord">
        <pc:chgData name="Allen Jackson" userId="a832519f1383e0e3" providerId="LiveId" clId="{F004CA93-9F5F-4DDE-BFC2-67B49FD8226A}" dt="2021-05-13T23:17:39.453" v="1829" actId="1076"/>
        <pc:sldMkLst>
          <pc:docMk/>
          <pc:sldMk cId="472374688" sldId="261"/>
        </pc:sldMkLst>
        <pc:spChg chg="mod">
          <ac:chgData name="Allen Jackson" userId="a832519f1383e0e3" providerId="LiveId" clId="{F004CA93-9F5F-4DDE-BFC2-67B49FD8226A}" dt="2021-05-13T20:16:09.259" v="992" actId="20577"/>
          <ac:spMkLst>
            <pc:docMk/>
            <pc:sldMk cId="472374688" sldId="261"/>
            <ac:spMk id="2" creationId="{EA88396B-8ABD-44E4-9573-3DE5B8F1EDA6}"/>
          </ac:spMkLst>
        </pc:spChg>
        <pc:spChg chg="mod">
          <ac:chgData name="Allen Jackson" userId="a832519f1383e0e3" providerId="LiveId" clId="{F004CA93-9F5F-4DDE-BFC2-67B49FD8226A}" dt="2021-05-13T00:01:18.196" v="627" actId="1076"/>
          <ac:spMkLst>
            <pc:docMk/>
            <pc:sldMk cId="472374688" sldId="261"/>
            <ac:spMk id="3" creationId="{8BC2701D-91D4-4DCC-B1B8-6EEADE704D2C}"/>
          </ac:spMkLst>
        </pc:spChg>
        <pc:picChg chg="add mod">
          <ac:chgData name="Allen Jackson" userId="a832519f1383e0e3" providerId="LiveId" clId="{F004CA93-9F5F-4DDE-BFC2-67B49FD8226A}" dt="2021-05-13T23:17:39.453" v="1829" actId="1076"/>
          <ac:picMkLst>
            <pc:docMk/>
            <pc:sldMk cId="472374688" sldId="261"/>
            <ac:picMk id="5" creationId="{115CF8D6-8448-4EF6-AC7C-080EF8D93307}"/>
          </ac:picMkLst>
        </pc:picChg>
        <pc:picChg chg="add mod">
          <ac:chgData name="Allen Jackson" userId="a832519f1383e0e3" providerId="LiveId" clId="{F004CA93-9F5F-4DDE-BFC2-67B49FD8226A}" dt="2021-05-13T23:17:38.045" v="1828" actId="1076"/>
          <ac:picMkLst>
            <pc:docMk/>
            <pc:sldMk cId="472374688" sldId="261"/>
            <ac:picMk id="7" creationId="{CF8044E1-BA50-483A-ACF8-7EA1DD9060F8}"/>
          </ac:picMkLst>
        </pc:picChg>
        <pc:picChg chg="add del mod">
          <ac:chgData name="Allen Jackson" userId="a832519f1383e0e3" providerId="LiveId" clId="{F004CA93-9F5F-4DDE-BFC2-67B49FD8226A}" dt="2021-05-13T20:12:37.964" v="967" actId="1076"/>
          <ac:picMkLst>
            <pc:docMk/>
            <pc:sldMk cId="472374688" sldId="261"/>
            <ac:picMk id="9" creationId="{AEE84846-80C3-4209-9366-3142D5BA7D0E}"/>
          </ac:picMkLst>
        </pc:picChg>
      </pc:sldChg>
      <pc:sldChg chg="addSp delSp modSp mod">
        <pc:chgData name="Allen Jackson" userId="a832519f1383e0e3" providerId="LiveId" clId="{F004CA93-9F5F-4DDE-BFC2-67B49FD8226A}" dt="2021-05-17T18:47:05.787" v="2119" actId="1076"/>
        <pc:sldMkLst>
          <pc:docMk/>
          <pc:sldMk cId="868901326" sldId="262"/>
        </pc:sldMkLst>
        <pc:spChg chg="mod">
          <ac:chgData name="Allen Jackson" userId="a832519f1383e0e3" providerId="LiveId" clId="{F004CA93-9F5F-4DDE-BFC2-67B49FD8226A}" dt="2021-05-17T18:46:56.826" v="2117" actId="1076"/>
          <ac:spMkLst>
            <pc:docMk/>
            <pc:sldMk cId="868901326" sldId="262"/>
            <ac:spMk id="2" creationId="{A785E7A3-64B5-428D-9999-5F826D2711BF}"/>
          </ac:spMkLst>
        </pc:spChg>
        <pc:spChg chg="mod">
          <ac:chgData name="Allen Jackson" userId="a832519f1383e0e3" providerId="LiveId" clId="{F004CA93-9F5F-4DDE-BFC2-67B49FD8226A}" dt="2021-05-17T18:47:01.723" v="2118" actId="1076"/>
          <ac:spMkLst>
            <pc:docMk/>
            <pc:sldMk cId="868901326" sldId="262"/>
            <ac:spMk id="3" creationId="{C08FB3A8-8A01-4ABC-91EE-B54E5245E827}"/>
          </ac:spMkLst>
        </pc:spChg>
        <pc:spChg chg="add del mod">
          <ac:chgData name="Allen Jackson" userId="a832519f1383e0e3" providerId="LiveId" clId="{F004CA93-9F5F-4DDE-BFC2-67B49FD8226A}" dt="2021-05-17T18:44:24.722" v="2040" actId="478"/>
          <ac:spMkLst>
            <pc:docMk/>
            <pc:sldMk cId="868901326" sldId="262"/>
            <ac:spMk id="9" creationId="{69A7F721-C6B6-4A1E-BDE2-8B519638CB39}"/>
          </ac:spMkLst>
        </pc:spChg>
        <pc:spChg chg="add mod">
          <ac:chgData name="Allen Jackson" userId="a832519f1383e0e3" providerId="LiveId" clId="{F004CA93-9F5F-4DDE-BFC2-67B49FD8226A}" dt="2021-05-17T18:45:49.970" v="2049" actId="1076"/>
          <ac:spMkLst>
            <pc:docMk/>
            <pc:sldMk cId="868901326" sldId="262"/>
            <ac:spMk id="10" creationId="{61EEB3AC-41C3-4D7B-BDD6-B39A88D221FE}"/>
          </ac:spMkLst>
        </pc:spChg>
        <pc:spChg chg="add mod">
          <ac:chgData name="Allen Jackson" userId="a832519f1383e0e3" providerId="LiveId" clId="{F004CA93-9F5F-4DDE-BFC2-67B49FD8226A}" dt="2021-05-17T18:45:49.970" v="2049" actId="1076"/>
          <ac:spMkLst>
            <pc:docMk/>
            <pc:sldMk cId="868901326" sldId="262"/>
            <ac:spMk id="11" creationId="{9359EA1C-DEFA-4B99-8A86-850E73DD48B7}"/>
          </ac:spMkLst>
        </pc:spChg>
        <pc:spChg chg="add mod">
          <ac:chgData name="Allen Jackson" userId="a832519f1383e0e3" providerId="LiveId" clId="{F004CA93-9F5F-4DDE-BFC2-67B49FD8226A}" dt="2021-05-17T18:45:49.970" v="2049" actId="1076"/>
          <ac:spMkLst>
            <pc:docMk/>
            <pc:sldMk cId="868901326" sldId="262"/>
            <ac:spMk id="12" creationId="{BB8D97C5-FD96-4AD7-8F39-787B86EF44AB}"/>
          </ac:spMkLst>
        </pc:spChg>
        <pc:spChg chg="add mod">
          <ac:chgData name="Allen Jackson" userId="a832519f1383e0e3" providerId="LiveId" clId="{F004CA93-9F5F-4DDE-BFC2-67B49FD8226A}" dt="2021-05-17T18:46:14.138" v="2061" actId="1076"/>
          <ac:spMkLst>
            <pc:docMk/>
            <pc:sldMk cId="868901326" sldId="262"/>
            <ac:spMk id="17" creationId="{107E1CE8-D238-4E71-B7B6-3CC19354A19A}"/>
          </ac:spMkLst>
        </pc:spChg>
        <pc:spChg chg="add mod">
          <ac:chgData name="Allen Jackson" userId="a832519f1383e0e3" providerId="LiveId" clId="{F004CA93-9F5F-4DDE-BFC2-67B49FD8226A}" dt="2021-05-17T18:47:05.787" v="2119" actId="1076"/>
          <ac:spMkLst>
            <pc:docMk/>
            <pc:sldMk cId="868901326" sldId="262"/>
            <ac:spMk id="18" creationId="{BB7F56A0-762C-4DF2-A8CF-65AC905F9CDB}"/>
          </ac:spMkLst>
        </pc:spChg>
        <pc:graphicFrameChg chg="add mod modGraphic">
          <ac:chgData name="Allen Jackson" userId="a832519f1383e0e3" providerId="LiveId" clId="{F004CA93-9F5F-4DDE-BFC2-67B49FD8226A}" dt="2021-05-17T18:45:49.970" v="2049" actId="1076"/>
          <ac:graphicFrameMkLst>
            <pc:docMk/>
            <pc:sldMk cId="868901326" sldId="262"/>
            <ac:graphicFrameMk id="4" creationId="{123E858D-8DB3-4944-81E8-47749A496A9F}"/>
          </ac:graphicFrameMkLst>
        </pc:graphicFrameChg>
        <pc:graphicFrameChg chg="add mod modGraphic">
          <ac:chgData name="Allen Jackson" userId="a832519f1383e0e3" providerId="LiveId" clId="{F004CA93-9F5F-4DDE-BFC2-67B49FD8226A}" dt="2021-05-17T18:45:49.970" v="2049" actId="1076"/>
          <ac:graphicFrameMkLst>
            <pc:docMk/>
            <pc:sldMk cId="868901326" sldId="262"/>
            <ac:graphicFrameMk id="5" creationId="{D6BCC1F7-2873-4FE4-BCDE-8FFE6FE64030}"/>
          </ac:graphicFrameMkLst>
        </pc:graphicFrameChg>
        <pc:graphicFrameChg chg="add mod modGraphic">
          <ac:chgData name="Allen Jackson" userId="a832519f1383e0e3" providerId="LiveId" clId="{F004CA93-9F5F-4DDE-BFC2-67B49FD8226A}" dt="2021-05-17T18:45:49.970" v="2049" actId="1076"/>
          <ac:graphicFrameMkLst>
            <pc:docMk/>
            <pc:sldMk cId="868901326" sldId="262"/>
            <ac:graphicFrameMk id="6" creationId="{EAC6BFA0-FC76-4367-93D0-3B530FC16EE1}"/>
          </ac:graphicFrameMkLst>
        </pc:graphicFrameChg>
        <pc:picChg chg="add mod">
          <ac:chgData name="Allen Jackson" userId="a832519f1383e0e3" providerId="LiveId" clId="{F004CA93-9F5F-4DDE-BFC2-67B49FD8226A}" dt="2021-05-17T18:45:49.970" v="2049" actId="1076"/>
          <ac:picMkLst>
            <pc:docMk/>
            <pc:sldMk cId="868901326" sldId="262"/>
            <ac:picMk id="8" creationId="{7ED70E7D-A743-4BF9-8A63-60CF4E4F5E1A}"/>
          </ac:picMkLst>
        </pc:picChg>
        <pc:picChg chg="add mod">
          <ac:chgData name="Allen Jackson" userId="a832519f1383e0e3" providerId="LiveId" clId="{F004CA93-9F5F-4DDE-BFC2-67B49FD8226A}" dt="2021-05-17T18:45:49.970" v="2049" actId="1076"/>
          <ac:picMkLst>
            <pc:docMk/>
            <pc:sldMk cId="868901326" sldId="262"/>
            <ac:picMk id="14" creationId="{60E356EA-A2DA-49E8-A75E-7403801BBF39}"/>
          </ac:picMkLst>
        </pc:picChg>
        <pc:picChg chg="add mod">
          <ac:chgData name="Allen Jackson" userId="a832519f1383e0e3" providerId="LiveId" clId="{F004CA93-9F5F-4DDE-BFC2-67B49FD8226A}" dt="2021-05-17T18:45:49.970" v="2049" actId="1076"/>
          <ac:picMkLst>
            <pc:docMk/>
            <pc:sldMk cId="868901326" sldId="262"/>
            <ac:picMk id="15" creationId="{0795045C-7175-43AC-9B5D-6B6A90A9BBAD}"/>
          </ac:picMkLst>
        </pc:picChg>
        <pc:picChg chg="add del mod">
          <ac:chgData name="Allen Jackson" userId="a832519f1383e0e3" providerId="LiveId" clId="{F004CA93-9F5F-4DDE-BFC2-67B49FD8226A}" dt="2021-05-17T18:39:07.450" v="1963" actId="478"/>
          <ac:picMkLst>
            <pc:docMk/>
            <pc:sldMk cId="868901326" sldId="262"/>
            <ac:picMk id="16" creationId="{2691E200-A430-4E4D-81AD-E574C2A642D6}"/>
          </ac:picMkLst>
        </pc:picChg>
      </pc:sldChg>
      <pc:sldChg chg="addSp delSp modSp new mod">
        <pc:chgData name="Allen Jackson" userId="a832519f1383e0e3" providerId="LiveId" clId="{F004CA93-9F5F-4DDE-BFC2-67B49FD8226A}" dt="2021-05-18T22:16:09.389" v="2424" actId="20577"/>
        <pc:sldMkLst>
          <pc:docMk/>
          <pc:sldMk cId="3138218758" sldId="263"/>
        </pc:sldMkLst>
        <pc:spChg chg="mod">
          <ac:chgData name="Allen Jackson" userId="a832519f1383e0e3" providerId="LiveId" clId="{F004CA93-9F5F-4DDE-BFC2-67B49FD8226A}" dt="2021-05-17T18:02:25.449" v="1912" actId="1076"/>
          <ac:spMkLst>
            <pc:docMk/>
            <pc:sldMk cId="3138218758" sldId="263"/>
            <ac:spMk id="2" creationId="{5A436433-7C0A-4902-9A2B-AA77F0445CB1}"/>
          </ac:spMkLst>
        </pc:spChg>
        <pc:spChg chg="mod">
          <ac:chgData name="Allen Jackson" userId="a832519f1383e0e3" providerId="LiveId" clId="{F004CA93-9F5F-4DDE-BFC2-67B49FD8226A}" dt="2021-05-18T21:47:46.885" v="2327" actId="1076"/>
          <ac:spMkLst>
            <pc:docMk/>
            <pc:sldMk cId="3138218758" sldId="263"/>
            <ac:spMk id="3" creationId="{3731CFB2-79D7-453C-8236-85E856A9C305}"/>
          </ac:spMkLst>
        </pc:spChg>
        <pc:spChg chg="add mod">
          <ac:chgData name="Allen Jackson" userId="a832519f1383e0e3" providerId="LiveId" clId="{F004CA93-9F5F-4DDE-BFC2-67B49FD8226A}" dt="2021-05-18T22:13:32.368" v="2362" actId="1076"/>
          <ac:spMkLst>
            <pc:docMk/>
            <pc:sldMk cId="3138218758" sldId="263"/>
            <ac:spMk id="11" creationId="{41479DA2-7754-40F5-82DE-B1545F81BBEA}"/>
          </ac:spMkLst>
        </pc:spChg>
        <pc:spChg chg="add mod">
          <ac:chgData name="Allen Jackson" userId="a832519f1383e0e3" providerId="LiveId" clId="{F004CA93-9F5F-4DDE-BFC2-67B49FD8226A}" dt="2021-05-18T22:15:24.912" v="2406" actId="6549"/>
          <ac:spMkLst>
            <pc:docMk/>
            <pc:sldMk cId="3138218758" sldId="263"/>
            <ac:spMk id="14" creationId="{8BD9C382-7ADD-4ADB-BC9A-BD0CF9DEAB56}"/>
          </ac:spMkLst>
        </pc:spChg>
        <pc:spChg chg="add mod">
          <ac:chgData name="Allen Jackson" userId="a832519f1383e0e3" providerId="LiveId" clId="{F004CA93-9F5F-4DDE-BFC2-67B49FD8226A}" dt="2021-05-18T22:14:56.920" v="2400" actId="20577"/>
          <ac:spMkLst>
            <pc:docMk/>
            <pc:sldMk cId="3138218758" sldId="263"/>
            <ac:spMk id="15" creationId="{E5FD4956-72E0-4F1B-818D-59891CA90236}"/>
          </ac:spMkLst>
        </pc:spChg>
        <pc:graphicFrameChg chg="add mod modGraphic">
          <ac:chgData name="Allen Jackson" userId="a832519f1383e0e3" providerId="LiveId" clId="{F004CA93-9F5F-4DDE-BFC2-67B49FD8226A}" dt="2021-05-18T22:13:19.744" v="2360" actId="1076"/>
          <ac:graphicFrameMkLst>
            <pc:docMk/>
            <pc:sldMk cId="3138218758" sldId="263"/>
            <ac:graphicFrameMk id="10" creationId="{FACC232E-E293-40F9-99F3-25EA8894747B}"/>
          </ac:graphicFrameMkLst>
        </pc:graphicFrameChg>
        <pc:graphicFrameChg chg="add mod modGraphic">
          <ac:chgData name="Allen Jackson" userId="a832519f1383e0e3" providerId="LiveId" clId="{F004CA93-9F5F-4DDE-BFC2-67B49FD8226A}" dt="2021-05-18T22:14:30.088" v="2383" actId="20577"/>
          <ac:graphicFrameMkLst>
            <pc:docMk/>
            <pc:sldMk cId="3138218758" sldId="263"/>
            <ac:graphicFrameMk id="12" creationId="{43608EC3-1BDF-43A4-BCF0-03697AB380AE}"/>
          </ac:graphicFrameMkLst>
        </pc:graphicFrameChg>
        <pc:graphicFrameChg chg="add del mod modGraphic">
          <ac:chgData name="Allen Jackson" userId="a832519f1383e0e3" providerId="LiveId" clId="{F004CA93-9F5F-4DDE-BFC2-67B49FD8226A}" dt="2021-05-13T00:38:50.320" v="832" actId="478"/>
          <ac:graphicFrameMkLst>
            <pc:docMk/>
            <pc:sldMk cId="3138218758" sldId="263"/>
            <ac:graphicFrameMk id="12" creationId="{5C8BE7F2-C54B-4AC3-B765-46C88DB1A442}"/>
          </ac:graphicFrameMkLst>
        </pc:graphicFrameChg>
        <pc:graphicFrameChg chg="add del mod modGraphic">
          <ac:chgData name="Allen Jackson" userId="a832519f1383e0e3" providerId="LiveId" clId="{F004CA93-9F5F-4DDE-BFC2-67B49FD8226A}" dt="2021-05-13T00:38:52.120" v="833" actId="478"/>
          <ac:graphicFrameMkLst>
            <pc:docMk/>
            <pc:sldMk cId="3138218758" sldId="263"/>
            <ac:graphicFrameMk id="13" creationId="{05332D56-A648-4AA4-B4A3-03AE0AC7230E}"/>
          </ac:graphicFrameMkLst>
        </pc:graphicFrameChg>
        <pc:graphicFrameChg chg="add mod modGraphic">
          <ac:chgData name="Allen Jackson" userId="a832519f1383e0e3" providerId="LiveId" clId="{F004CA93-9F5F-4DDE-BFC2-67B49FD8226A}" dt="2021-05-18T22:16:09.389" v="2424" actId="20577"/>
          <ac:graphicFrameMkLst>
            <pc:docMk/>
            <pc:sldMk cId="3138218758" sldId="263"/>
            <ac:graphicFrameMk id="13" creationId="{7D7E4F2F-B5BF-4869-BCB3-15BC62BDC662}"/>
          </ac:graphicFrameMkLst>
        </pc:graphicFrameChg>
        <pc:graphicFrameChg chg="add del mod">
          <ac:chgData name="Allen Jackson" userId="a832519f1383e0e3" providerId="LiveId" clId="{F004CA93-9F5F-4DDE-BFC2-67B49FD8226A}" dt="2021-05-13T00:37:28.571" v="819" actId="478"/>
          <ac:graphicFrameMkLst>
            <pc:docMk/>
            <pc:sldMk cId="3138218758" sldId="263"/>
            <ac:graphicFrameMk id="14" creationId="{C22F045F-2643-4D95-94C1-05C39F39FB32}"/>
          </ac:graphicFrameMkLst>
        </pc:graphicFrameChg>
        <pc:picChg chg="add del mod">
          <ac:chgData name="Allen Jackson" userId="a832519f1383e0e3" providerId="LiveId" clId="{F004CA93-9F5F-4DDE-BFC2-67B49FD8226A}" dt="2021-05-17T18:08:01.737" v="1921" actId="478"/>
          <ac:picMkLst>
            <pc:docMk/>
            <pc:sldMk cId="3138218758" sldId="263"/>
            <ac:picMk id="5" creationId="{F158ED2C-FF5C-46CC-8639-C983BC120571}"/>
          </ac:picMkLst>
        </pc:picChg>
        <pc:picChg chg="add mod">
          <ac:chgData name="Allen Jackson" userId="a832519f1383e0e3" providerId="LiveId" clId="{F004CA93-9F5F-4DDE-BFC2-67B49FD8226A}" dt="2021-05-18T21:46:19.430" v="2310" actId="1076"/>
          <ac:picMkLst>
            <pc:docMk/>
            <pc:sldMk cId="3138218758" sldId="263"/>
            <ac:picMk id="6" creationId="{B225C566-8C29-4171-92C4-D83EC68217EA}"/>
          </ac:picMkLst>
        </pc:picChg>
        <pc:picChg chg="add mod">
          <ac:chgData name="Allen Jackson" userId="a832519f1383e0e3" providerId="LiveId" clId="{F004CA93-9F5F-4DDE-BFC2-67B49FD8226A}" dt="2021-05-18T21:46:43.197" v="2317" actId="14100"/>
          <ac:picMkLst>
            <pc:docMk/>
            <pc:sldMk cId="3138218758" sldId="263"/>
            <ac:picMk id="7" creationId="{DF947BDE-2BCD-4F5C-826E-8A5C6D2A39C6}"/>
          </ac:picMkLst>
        </pc:picChg>
        <pc:picChg chg="add mod">
          <ac:chgData name="Allen Jackson" userId="a832519f1383e0e3" providerId="LiveId" clId="{F004CA93-9F5F-4DDE-BFC2-67B49FD8226A}" dt="2021-05-18T21:46:45.684" v="2318" actId="1076"/>
          <ac:picMkLst>
            <pc:docMk/>
            <pc:sldMk cId="3138218758" sldId="263"/>
            <ac:picMk id="9" creationId="{5EF9C76F-E160-43F1-94EC-F72489CE2A70}"/>
          </ac:picMkLst>
        </pc:picChg>
      </pc:sldChg>
      <pc:sldChg chg="addSp delSp modSp new del mod">
        <pc:chgData name="Allen Jackson" userId="a832519f1383e0e3" providerId="LiveId" clId="{F004CA93-9F5F-4DDE-BFC2-67B49FD8226A}" dt="2021-05-18T22:24:42.165" v="2576" actId="47"/>
        <pc:sldMkLst>
          <pc:docMk/>
          <pc:sldMk cId="899984460" sldId="264"/>
        </pc:sldMkLst>
        <pc:spChg chg="mod">
          <ac:chgData name="Allen Jackson" userId="a832519f1383e0e3" providerId="LiveId" clId="{F004CA93-9F5F-4DDE-BFC2-67B49FD8226A}" dt="2021-05-18T21:38:30.564" v="2154" actId="1076"/>
          <ac:spMkLst>
            <pc:docMk/>
            <pc:sldMk cId="899984460" sldId="264"/>
            <ac:spMk id="2" creationId="{C7AC94DC-5D9B-4C08-BB69-EA1B256B195D}"/>
          </ac:spMkLst>
        </pc:spChg>
        <pc:spChg chg="mod">
          <ac:chgData name="Allen Jackson" userId="a832519f1383e0e3" providerId="LiveId" clId="{F004CA93-9F5F-4DDE-BFC2-67B49FD8226A}" dt="2021-05-18T21:38:36.284" v="2155" actId="1076"/>
          <ac:spMkLst>
            <pc:docMk/>
            <pc:sldMk cId="899984460" sldId="264"/>
            <ac:spMk id="3" creationId="{7016D627-EF45-4F65-A69F-B2EC77E50EAD}"/>
          </ac:spMkLst>
        </pc:spChg>
        <pc:spChg chg="add mod">
          <ac:chgData name="Allen Jackson" userId="a832519f1383e0e3" providerId="LiveId" clId="{F004CA93-9F5F-4DDE-BFC2-67B49FD8226A}" dt="2021-05-18T21:43:55.180" v="2275" actId="14100"/>
          <ac:spMkLst>
            <pc:docMk/>
            <pc:sldMk cId="899984460" sldId="264"/>
            <ac:spMk id="9" creationId="{F406E9DE-414F-4271-91F1-843306D1E3A5}"/>
          </ac:spMkLst>
        </pc:spChg>
        <pc:spChg chg="add del">
          <ac:chgData name="Allen Jackson" userId="a832519f1383e0e3" providerId="LiveId" clId="{F004CA93-9F5F-4DDE-BFC2-67B49FD8226A}" dt="2021-05-17T18:17:12.213" v="1932" actId="22"/>
          <ac:spMkLst>
            <pc:docMk/>
            <pc:sldMk cId="899984460" sldId="264"/>
            <ac:spMk id="10" creationId="{8B6379E0-1DC6-452A-82DE-B19692AF8181}"/>
          </ac:spMkLst>
        </pc:spChg>
        <pc:spChg chg="add del mod ord">
          <ac:chgData name="Allen Jackson" userId="a832519f1383e0e3" providerId="LiveId" clId="{F004CA93-9F5F-4DDE-BFC2-67B49FD8226A}" dt="2021-05-18T21:43:31.837" v="2267" actId="478"/>
          <ac:spMkLst>
            <pc:docMk/>
            <pc:sldMk cId="899984460" sldId="264"/>
            <ac:spMk id="16" creationId="{7DA2FC3C-D74C-440E-98F6-A4C3512D189F}"/>
          </ac:spMkLst>
        </pc:spChg>
        <pc:spChg chg="add del mod ord">
          <ac:chgData name="Allen Jackson" userId="a832519f1383e0e3" providerId="LiveId" clId="{F004CA93-9F5F-4DDE-BFC2-67B49FD8226A}" dt="2021-05-18T21:43:33.668" v="2269" actId="478"/>
          <ac:spMkLst>
            <pc:docMk/>
            <pc:sldMk cId="899984460" sldId="264"/>
            <ac:spMk id="17" creationId="{0097AEE5-D3C1-494F-BA78-E0B3B446069D}"/>
          </ac:spMkLst>
        </pc:spChg>
        <pc:spChg chg="add del mod ord">
          <ac:chgData name="Allen Jackson" userId="a832519f1383e0e3" providerId="LiveId" clId="{F004CA93-9F5F-4DDE-BFC2-67B49FD8226A}" dt="2021-05-18T21:43:32.692" v="2268" actId="478"/>
          <ac:spMkLst>
            <pc:docMk/>
            <pc:sldMk cId="899984460" sldId="264"/>
            <ac:spMk id="18" creationId="{9C15E79D-157B-4D0C-B525-A68F4B1CA4F3}"/>
          </ac:spMkLst>
        </pc:spChg>
        <pc:spChg chg="add del mod">
          <ac:chgData name="Allen Jackson" userId="a832519f1383e0e3" providerId="LiveId" clId="{F004CA93-9F5F-4DDE-BFC2-67B49FD8226A}" dt="2021-05-18T21:43:35.669" v="2270" actId="478"/>
          <ac:spMkLst>
            <pc:docMk/>
            <pc:sldMk cId="899984460" sldId="264"/>
            <ac:spMk id="19" creationId="{EB4B75D0-976B-4920-86AE-DE04F6E8DF27}"/>
          </ac:spMkLst>
        </pc:spChg>
        <pc:spChg chg="add del mod">
          <ac:chgData name="Allen Jackson" userId="a832519f1383e0e3" providerId="LiveId" clId="{F004CA93-9F5F-4DDE-BFC2-67B49FD8226A}" dt="2021-05-18T21:40:43.844" v="2190" actId="478"/>
          <ac:spMkLst>
            <pc:docMk/>
            <pc:sldMk cId="899984460" sldId="264"/>
            <ac:spMk id="20" creationId="{57EC91ED-812D-4167-8282-8679C40C6ED8}"/>
          </ac:spMkLst>
        </pc:spChg>
        <pc:spChg chg="add mod">
          <ac:chgData name="Allen Jackson" userId="a832519f1383e0e3" providerId="LiveId" clId="{F004CA93-9F5F-4DDE-BFC2-67B49FD8226A}" dt="2021-05-18T21:44:00.828" v="2277" actId="1076"/>
          <ac:spMkLst>
            <pc:docMk/>
            <pc:sldMk cId="899984460" sldId="264"/>
            <ac:spMk id="21" creationId="{515C6547-B025-4535-A052-6D6DAAF72CA3}"/>
          </ac:spMkLst>
        </pc:spChg>
        <pc:spChg chg="add mod">
          <ac:chgData name="Allen Jackson" userId="a832519f1383e0e3" providerId="LiveId" clId="{F004CA93-9F5F-4DDE-BFC2-67B49FD8226A}" dt="2021-05-18T21:44:03.964" v="2279" actId="1076"/>
          <ac:spMkLst>
            <pc:docMk/>
            <pc:sldMk cId="899984460" sldId="264"/>
            <ac:spMk id="22" creationId="{3D84A131-0C12-4B36-9D6F-7D4B6E4304CC}"/>
          </ac:spMkLst>
        </pc:spChg>
        <pc:graphicFrameChg chg="add mod modGraphic">
          <ac:chgData name="Allen Jackson" userId="a832519f1383e0e3" providerId="LiveId" clId="{F004CA93-9F5F-4DDE-BFC2-67B49FD8226A}" dt="2021-05-18T21:44:07.733" v="2280" actId="1076"/>
          <ac:graphicFrameMkLst>
            <pc:docMk/>
            <pc:sldMk cId="899984460" sldId="264"/>
            <ac:graphicFrameMk id="8" creationId="{8CB6420F-9BBD-4EED-AD29-8550C644CE75}"/>
          </ac:graphicFrameMkLst>
        </pc:graphicFrameChg>
        <pc:graphicFrameChg chg="add mod modGraphic">
          <ac:chgData name="Allen Jackson" userId="a832519f1383e0e3" providerId="LiveId" clId="{F004CA93-9F5F-4DDE-BFC2-67B49FD8226A}" dt="2021-05-18T21:43:39.516" v="2271" actId="1076"/>
          <ac:graphicFrameMkLst>
            <pc:docMk/>
            <pc:sldMk cId="899984460" sldId="264"/>
            <ac:graphicFrameMk id="14" creationId="{880BB0D5-C65E-404F-A156-41865EBC89C7}"/>
          </ac:graphicFrameMkLst>
        </pc:graphicFrameChg>
        <pc:graphicFrameChg chg="add mod modGraphic">
          <ac:chgData name="Allen Jackson" userId="a832519f1383e0e3" providerId="LiveId" clId="{F004CA93-9F5F-4DDE-BFC2-67B49FD8226A}" dt="2021-05-18T22:23:58.912" v="2575" actId="20577"/>
          <ac:graphicFrameMkLst>
            <pc:docMk/>
            <pc:sldMk cId="899984460" sldId="264"/>
            <ac:graphicFrameMk id="15" creationId="{FCE3DCCC-1FD0-49DF-8DEF-D9C39FBC846E}"/>
          </ac:graphicFrameMkLst>
        </pc:graphicFrameChg>
        <pc:picChg chg="add mod">
          <ac:chgData name="Allen Jackson" userId="a832519f1383e0e3" providerId="LiveId" clId="{F004CA93-9F5F-4DDE-BFC2-67B49FD8226A}" dt="2021-05-18T21:43:18.228" v="2266" actId="1076"/>
          <ac:picMkLst>
            <pc:docMk/>
            <pc:sldMk cId="899984460" sldId="264"/>
            <ac:picMk id="5" creationId="{F44A2017-A70C-4A1E-A887-728A48575C54}"/>
          </ac:picMkLst>
        </pc:picChg>
        <pc:picChg chg="add del mod">
          <ac:chgData name="Allen Jackson" userId="a832519f1383e0e3" providerId="LiveId" clId="{F004CA93-9F5F-4DDE-BFC2-67B49FD8226A}" dt="2021-05-17T18:17:28.977" v="1934" actId="478"/>
          <ac:picMkLst>
            <pc:docMk/>
            <pc:sldMk cId="899984460" sldId="264"/>
            <ac:picMk id="7" creationId="{27D8321D-2120-4CA0-9B5C-51E93661BE63}"/>
          </ac:picMkLst>
        </pc:picChg>
        <pc:picChg chg="add mod">
          <ac:chgData name="Allen Jackson" userId="a832519f1383e0e3" providerId="LiveId" clId="{F004CA93-9F5F-4DDE-BFC2-67B49FD8226A}" dt="2021-05-18T21:59:29.687" v="2328" actId="1076"/>
          <ac:picMkLst>
            <pc:docMk/>
            <pc:sldMk cId="899984460" sldId="264"/>
            <ac:picMk id="11" creationId="{D1132BE2-AE9E-4E61-817F-A1860A769D5A}"/>
          </ac:picMkLst>
        </pc:picChg>
        <pc:picChg chg="add del mod">
          <ac:chgData name="Allen Jackson" userId="a832519f1383e0e3" providerId="LiveId" clId="{F004CA93-9F5F-4DDE-BFC2-67B49FD8226A}" dt="2021-05-17T18:39:02.070" v="1962" actId="21"/>
          <ac:picMkLst>
            <pc:docMk/>
            <pc:sldMk cId="899984460" sldId="264"/>
            <ac:picMk id="13" creationId="{6E33F384-EC7A-4F58-8161-DC8E09BB353F}"/>
          </ac:picMkLst>
        </pc:picChg>
      </pc:sldChg>
      <pc:sldChg chg="addSp delSp modSp new mod">
        <pc:chgData name="Allen Jackson" userId="a832519f1383e0e3" providerId="LiveId" clId="{F004CA93-9F5F-4DDE-BFC2-67B49FD8226A}" dt="2021-05-18T22:18:52.361" v="2506" actId="20577"/>
        <pc:sldMkLst>
          <pc:docMk/>
          <pc:sldMk cId="422824032" sldId="265"/>
        </pc:sldMkLst>
        <pc:spChg chg="mod">
          <ac:chgData name="Allen Jackson" userId="a832519f1383e0e3" providerId="LiveId" clId="{F004CA93-9F5F-4DDE-BFC2-67B49FD8226A}" dt="2021-05-14T21:32:30.235" v="1878" actId="1076"/>
          <ac:spMkLst>
            <pc:docMk/>
            <pc:sldMk cId="422824032" sldId="265"/>
            <ac:spMk id="2" creationId="{D4B7D87F-15BC-44AD-BF10-A4A1615E38AF}"/>
          </ac:spMkLst>
        </pc:spChg>
        <pc:spChg chg="mod">
          <ac:chgData name="Allen Jackson" userId="a832519f1383e0e3" providerId="LiveId" clId="{F004CA93-9F5F-4DDE-BFC2-67B49FD8226A}" dt="2021-05-14T21:32:33.697" v="1879" actId="1076"/>
          <ac:spMkLst>
            <pc:docMk/>
            <pc:sldMk cId="422824032" sldId="265"/>
            <ac:spMk id="3" creationId="{5ED567FB-C836-4F9D-84DB-F18341588571}"/>
          </ac:spMkLst>
        </pc:spChg>
        <pc:spChg chg="add mod">
          <ac:chgData name="Allen Jackson" userId="a832519f1383e0e3" providerId="LiveId" clId="{F004CA93-9F5F-4DDE-BFC2-67B49FD8226A}" dt="2021-05-18T22:16:58.169" v="2440" actId="20577"/>
          <ac:spMkLst>
            <pc:docMk/>
            <pc:sldMk cId="422824032" sldId="265"/>
            <ac:spMk id="9" creationId="{F8E7238C-B9EC-4339-A9FE-168E16EF17DD}"/>
          </ac:spMkLst>
        </pc:spChg>
        <pc:spChg chg="add mod">
          <ac:chgData name="Allen Jackson" userId="a832519f1383e0e3" providerId="LiveId" clId="{F004CA93-9F5F-4DDE-BFC2-67B49FD8226A}" dt="2021-05-18T22:18:11.257" v="2480" actId="20577"/>
          <ac:spMkLst>
            <pc:docMk/>
            <pc:sldMk cId="422824032" sldId="265"/>
            <ac:spMk id="15" creationId="{CE433859-DC4D-4D65-B289-FEFD95E04B85}"/>
          </ac:spMkLst>
        </pc:spChg>
        <pc:spChg chg="add mod">
          <ac:chgData name="Allen Jackson" userId="a832519f1383e0e3" providerId="LiveId" clId="{F004CA93-9F5F-4DDE-BFC2-67B49FD8226A}" dt="2021-05-18T22:18:52.361" v="2506" actId="20577"/>
          <ac:spMkLst>
            <pc:docMk/>
            <pc:sldMk cId="422824032" sldId="265"/>
            <ac:spMk id="16" creationId="{06482E8D-8F27-49FE-93B4-30CB1E513E20}"/>
          </ac:spMkLst>
        </pc:spChg>
        <pc:graphicFrameChg chg="add mod modGraphic">
          <ac:chgData name="Allen Jackson" userId="a832519f1383e0e3" providerId="LiveId" clId="{F004CA93-9F5F-4DDE-BFC2-67B49FD8226A}" dt="2021-05-18T22:17:12.289" v="2454" actId="20577"/>
          <ac:graphicFrameMkLst>
            <pc:docMk/>
            <pc:sldMk cId="422824032" sldId="265"/>
            <ac:graphicFrameMk id="8" creationId="{01669C69-9903-4933-BF6F-55F36D8B9023}"/>
          </ac:graphicFrameMkLst>
        </pc:graphicFrameChg>
        <pc:graphicFrameChg chg="add mod modGraphic">
          <ac:chgData name="Allen Jackson" userId="a832519f1383e0e3" providerId="LiveId" clId="{F004CA93-9F5F-4DDE-BFC2-67B49FD8226A}" dt="2021-05-18T22:17:42.577" v="2465" actId="20577"/>
          <ac:graphicFrameMkLst>
            <pc:docMk/>
            <pc:sldMk cId="422824032" sldId="265"/>
            <ac:graphicFrameMk id="12" creationId="{185728DD-7097-474E-B24C-E0784C2A5211}"/>
          </ac:graphicFrameMkLst>
        </pc:graphicFrameChg>
        <pc:graphicFrameChg chg="add mod modGraphic">
          <ac:chgData name="Allen Jackson" userId="a832519f1383e0e3" providerId="LiveId" clId="{F004CA93-9F5F-4DDE-BFC2-67B49FD8226A}" dt="2021-05-18T22:18:36.644" v="2496" actId="2161"/>
          <ac:graphicFrameMkLst>
            <pc:docMk/>
            <pc:sldMk cId="422824032" sldId="265"/>
            <ac:graphicFrameMk id="14" creationId="{95212542-0339-4C58-8C6D-C9A5B65A461A}"/>
          </ac:graphicFrameMkLst>
        </pc:graphicFrameChg>
        <pc:picChg chg="add del mod">
          <ac:chgData name="Allen Jackson" userId="a832519f1383e0e3" providerId="LiveId" clId="{F004CA93-9F5F-4DDE-BFC2-67B49FD8226A}" dt="2021-05-13T00:28:29.689" v="755" actId="478"/>
          <ac:picMkLst>
            <pc:docMk/>
            <pc:sldMk cId="422824032" sldId="265"/>
            <ac:picMk id="5" creationId="{6315EF22-1938-4D7C-A837-361D1084AF67}"/>
          </ac:picMkLst>
        </pc:picChg>
        <pc:picChg chg="add del mod">
          <ac:chgData name="Allen Jackson" userId="a832519f1383e0e3" providerId="LiveId" clId="{F004CA93-9F5F-4DDE-BFC2-67B49FD8226A}" dt="2021-05-17T18:23:29.488" v="1948" actId="478"/>
          <ac:picMkLst>
            <pc:docMk/>
            <pc:sldMk cId="422824032" sldId="265"/>
            <ac:picMk id="5" creationId="{B83947D6-A7FF-412D-856D-316315C62759}"/>
          </ac:picMkLst>
        </pc:picChg>
        <pc:picChg chg="add del mod">
          <ac:chgData name="Allen Jackson" userId="a832519f1383e0e3" providerId="LiveId" clId="{F004CA93-9F5F-4DDE-BFC2-67B49FD8226A}" dt="2021-05-13T00:28:29.161" v="754" actId="478"/>
          <ac:picMkLst>
            <pc:docMk/>
            <pc:sldMk cId="422824032" sldId="265"/>
            <ac:picMk id="7" creationId="{11F523F7-5EEA-4BFB-90F9-32C8748544D7}"/>
          </ac:picMkLst>
        </pc:picChg>
        <pc:picChg chg="add mod">
          <ac:chgData name="Allen Jackson" userId="a832519f1383e0e3" providerId="LiveId" clId="{F004CA93-9F5F-4DDE-BFC2-67B49FD8226A}" dt="2021-05-18T21:44:57.549" v="2292" actId="1076"/>
          <ac:picMkLst>
            <pc:docMk/>
            <pc:sldMk cId="422824032" sldId="265"/>
            <ac:picMk id="7" creationId="{5C7E708C-259E-464E-9194-E64691ACA9C4}"/>
          </ac:picMkLst>
        </pc:picChg>
        <pc:picChg chg="add mod">
          <ac:chgData name="Allen Jackson" userId="a832519f1383e0e3" providerId="LiveId" clId="{F004CA93-9F5F-4DDE-BFC2-67B49FD8226A}" dt="2021-05-18T21:45:08.941" v="2298" actId="1076"/>
          <ac:picMkLst>
            <pc:docMk/>
            <pc:sldMk cId="422824032" sldId="265"/>
            <ac:picMk id="11" creationId="{EDFD993D-1C4F-4760-BAAE-A20B5D1A5C6F}"/>
          </ac:picMkLst>
        </pc:picChg>
        <pc:picChg chg="add del mod">
          <ac:chgData name="Allen Jackson" userId="a832519f1383e0e3" providerId="LiveId" clId="{F004CA93-9F5F-4DDE-BFC2-67B49FD8226A}" dt="2021-05-17T18:17:54.425" v="1941" actId="478"/>
          <ac:picMkLst>
            <pc:docMk/>
            <pc:sldMk cId="422824032" sldId="265"/>
            <ac:picMk id="13" creationId="{C2005E0B-BDFE-4AF0-B2FE-F07A6A2A8CEA}"/>
          </ac:picMkLst>
        </pc:picChg>
      </pc:sldChg>
      <pc:sldChg chg="addSp modSp new mod">
        <pc:chgData name="Allen Jackson" userId="a832519f1383e0e3" providerId="LiveId" clId="{F004CA93-9F5F-4DDE-BFC2-67B49FD8226A}" dt="2021-05-17T18:24:47.474" v="1957" actId="1076"/>
        <pc:sldMkLst>
          <pc:docMk/>
          <pc:sldMk cId="3450371462" sldId="266"/>
        </pc:sldMkLst>
        <pc:spChg chg="mod">
          <ac:chgData name="Allen Jackson" userId="a832519f1383e0e3" providerId="LiveId" clId="{F004CA93-9F5F-4DDE-BFC2-67B49FD8226A}" dt="2021-05-13T23:16:53.247" v="1824"/>
          <ac:spMkLst>
            <pc:docMk/>
            <pc:sldMk cId="3450371462" sldId="266"/>
            <ac:spMk id="2" creationId="{9B12B0B3-4684-4676-9AD9-0F739AECB705}"/>
          </ac:spMkLst>
        </pc:spChg>
        <pc:spChg chg="mod">
          <ac:chgData name="Allen Jackson" userId="a832519f1383e0e3" providerId="LiveId" clId="{F004CA93-9F5F-4DDE-BFC2-67B49FD8226A}" dt="2021-05-17T18:07:48.173" v="1918"/>
          <ac:spMkLst>
            <pc:docMk/>
            <pc:sldMk cId="3450371462" sldId="266"/>
            <ac:spMk id="3" creationId="{091D5655-404B-4EE2-A1B7-0D553F9CC1CC}"/>
          </ac:spMkLst>
        </pc:spChg>
        <pc:spChg chg="add mod">
          <ac:chgData name="Allen Jackson" userId="a832519f1383e0e3" providerId="LiveId" clId="{F004CA93-9F5F-4DDE-BFC2-67B49FD8226A}" dt="2021-05-14T20:58:35.695" v="1863" actId="14100"/>
          <ac:spMkLst>
            <pc:docMk/>
            <pc:sldMk cId="3450371462" sldId="266"/>
            <ac:spMk id="5" creationId="{C997B873-8262-4A0F-B574-199C7EEBC06F}"/>
          </ac:spMkLst>
        </pc:spChg>
        <pc:spChg chg="add mod">
          <ac:chgData name="Allen Jackson" userId="a832519f1383e0e3" providerId="LiveId" clId="{F004CA93-9F5F-4DDE-BFC2-67B49FD8226A}" dt="2021-05-14T20:58:41.693" v="1865" actId="14100"/>
          <ac:spMkLst>
            <pc:docMk/>
            <pc:sldMk cId="3450371462" sldId="266"/>
            <ac:spMk id="6" creationId="{2A2767B7-4F37-4571-9B83-037D5AEB3628}"/>
          </ac:spMkLst>
        </pc:spChg>
        <pc:graphicFrameChg chg="add mod">
          <ac:chgData name="Allen Jackson" userId="a832519f1383e0e3" providerId="LiveId" clId="{F004CA93-9F5F-4DDE-BFC2-67B49FD8226A}" dt="2021-05-17T18:24:47.474" v="1957" actId="1076"/>
          <ac:graphicFrameMkLst>
            <pc:docMk/>
            <pc:sldMk cId="3450371462" sldId="266"/>
            <ac:graphicFrameMk id="8" creationId="{17561ECD-828A-44B2-8726-DEFA4CABB9B2}"/>
          </ac:graphicFrameMkLst>
        </pc:graphicFrameChg>
        <pc:picChg chg="add mod">
          <ac:chgData name="Allen Jackson" userId="a832519f1383e0e3" providerId="LiveId" clId="{F004CA93-9F5F-4DDE-BFC2-67B49FD8226A}" dt="2021-05-17T18:24:19.506" v="1955" actId="1076"/>
          <ac:picMkLst>
            <pc:docMk/>
            <pc:sldMk cId="3450371462" sldId="266"/>
            <ac:picMk id="7" creationId="{3FDD29CE-E031-4B89-B530-01A6B8C69CBE}"/>
          </ac:picMkLst>
        </pc:picChg>
      </pc:sldChg>
      <pc:sldChg chg="modSp add mod">
        <pc:chgData name="Allen Jackson" userId="a832519f1383e0e3" providerId="LiveId" clId="{F004CA93-9F5F-4DDE-BFC2-67B49FD8226A}" dt="2021-05-18T22:32:17.073" v="2637" actId="1076"/>
        <pc:sldMkLst>
          <pc:docMk/>
          <pc:sldMk cId="4217101514" sldId="267"/>
        </pc:sldMkLst>
        <pc:spChg chg="mod">
          <ac:chgData name="Allen Jackson" userId="a832519f1383e0e3" providerId="LiveId" clId="{F004CA93-9F5F-4DDE-BFC2-67B49FD8226A}" dt="2021-05-18T22:20:47.072" v="2544" actId="20577"/>
          <ac:spMkLst>
            <pc:docMk/>
            <pc:sldMk cId="4217101514" sldId="267"/>
            <ac:spMk id="9" creationId="{F406E9DE-414F-4271-91F1-843306D1E3A5}"/>
          </ac:spMkLst>
        </pc:spChg>
        <pc:spChg chg="mod">
          <ac:chgData name="Allen Jackson" userId="a832519f1383e0e3" providerId="LiveId" clId="{F004CA93-9F5F-4DDE-BFC2-67B49FD8226A}" dt="2021-05-18T22:20:51.076" v="2548" actId="20577"/>
          <ac:spMkLst>
            <pc:docMk/>
            <pc:sldMk cId="4217101514" sldId="267"/>
            <ac:spMk id="21" creationId="{515C6547-B025-4535-A052-6D6DAAF72CA3}"/>
          </ac:spMkLst>
        </pc:spChg>
        <pc:spChg chg="mod">
          <ac:chgData name="Allen Jackson" userId="a832519f1383e0e3" providerId="LiveId" clId="{F004CA93-9F5F-4DDE-BFC2-67B49FD8226A}" dt="2021-05-18T22:32:17.073" v="2637" actId="1076"/>
          <ac:spMkLst>
            <pc:docMk/>
            <pc:sldMk cId="4217101514" sldId="267"/>
            <ac:spMk id="22" creationId="{3D84A131-0C12-4B36-9D6F-7D4B6E4304CC}"/>
          </ac:spMkLst>
        </pc:spChg>
        <pc:graphicFrameChg chg="modGraphic">
          <ac:chgData name="Allen Jackson" userId="a832519f1383e0e3" providerId="LiveId" clId="{F004CA93-9F5F-4DDE-BFC2-67B49FD8226A}" dt="2021-05-18T22:20:05.500" v="2528" actId="20577"/>
          <ac:graphicFrameMkLst>
            <pc:docMk/>
            <pc:sldMk cId="4217101514" sldId="267"/>
            <ac:graphicFrameMk id="8" creationId="{8CB6420F-9BBD-4EED-AD29-8550C644CE75}"/>
          </ac:graphicFrameMkLst>
        </pc:graphicFrameChg>
        <pc:graphicFrameChg chg="modGraphic">
          <ac:chgData name="Allen Jackson" userId="a832519f1383e0e3" providerId="LiveId" clId="{F004CA93-9F5F-4DDE-BFC2-67B49FD8226A}" dt="2021-05-18T22:20:26.962" v="2538" actId="20577"/>
          <ac:graphicFrameMkLst>
            <pc:docMk/>
            <pc:sldMk cId="4217101514" sldId="267"/>
            <ac:graphicFrameMk id="15" creationId="{FCE3DCCC-1FD0-49DF-8DEF-D9C39FBC846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277E-EE30-4369-B131-5E9F453CE33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56E8-AD32-4888-9086-F8FC75757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4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277E-EE30-4369-B131-5E9F453CE33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56E8-AD32-4888-9086-F8FC75757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0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277E-EE30-4369-B131-5E9F453CE33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56E8-AD32-4888-9086-F8FC75757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0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277E-EE30-4369-B131-5E9F453CE33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56E8-AD32-4888-9086-F8FC7575711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6991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277E-EE30-4369-B131-5E9F453CE33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56E8-AD32-4888-9086-F8FC75757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02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277E-EE30-4369-B131-5E9F453CE33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56E8-AD32-4888-9086-F8FC75757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46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277E-EE30-4369-B131-5E9F453CE33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56E8-AD32-4888-9086-F8FC75757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11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277E-EE30-4369-B131-5E9F453CE33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56E8-AD32-4888-9086-F8FC75757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23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277E-EE30-4369-B131-5E9F453CE33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56E8-AD32-4888-9086-F8FC75757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277E-EE30-4369-B131-5E9F453CE33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56E8-AD32-4888-9086-F8FC75757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277E-EE30-4369-B131-5E9F453CE33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56E8-AD32-4888-9086-F8FC75757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9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277E-EE30-4369-B131-5E9F453CE33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56E8-AD32-4888-9086-F8FC75757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2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277E-EE30-4369-B131-5E9F453CE33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56E8-AD32-4888-9086-F8FC75757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3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277E-EE30-4369-B131-5E9F453CE33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56E8-AD32-4888-9086-F8FC75757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1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277E-EE30-4369-B131-5E9F453CE33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56E8-AD32-4888-9086-F8FC75757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8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277E-EE30-4369-B131-5E9F453CE33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56E8-AD32-4888-9086-F8FC75757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7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277E-EE30-4369-B131-5E9F453CE33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56E8-AD32-4888-9086-F8FC75757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8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2B2277E-EE30-4369-B131-5E9F453CE33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C5156E8-AD32-4888-9086-F8FC75757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63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50CD-3C51-433F-8060-AF3EA398A3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Attrition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87845-70FD-4EAD-9510-6FF1E85723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Allen Jackson</a:t>
            </a:r>
          </a:p>
        </p:txBody>
      </p:sp>
    </p:spTree>
    <p:extLst>
      <p:ext uri="{BB962C8B-B14F-4D97-AF65-F5344CB8AC3E}">
        <p14:creationId xmlns:p14="http://schemas.microsoft.com/office/powerpoint/2010/main" val="1534745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D87F-15BC-44AD-BF10-A4A1615E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34303" y="154417"/>
            <a:ext cx="10353762" cy="970450"/>
          </a:xfrm>
        </p:spPr>
        <p:txBody>
          <a:bodyPr/>
          <a:lstStyle/>
          <a:p>
            <a:r>
              <a:rPr lang="en-US" dirty="0"/>
              <a:t>Modeling: </a:t>
            </a: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567FB-C836-4F9D-84DB-F18341588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118" y="73520"/>
            <a:ext cx="5361554" cy="131676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Model 1</a:t>
            </a:r>
          </a:p>
          <a:p>
            <a:r>
              <a:rPr lang="en-US" sz="2000" dirty="0"/>
              <a:t>Model 2/3: Hyper Parameter Tuning</a:t>
            </a:r>
          </a:p>
          <a:p>
            <a:r>
              <a:rPr lang="en-US" sz="2000" dirty="0"/>
              <a:t>Model 4: Balancing</a:t>
            </a:r>
          </a:p>
          <a:p>
            <a:endParaRPr lang="en-US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1669C69-9903-4933-BF6F-55F36D8B9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188776"/>
              </p:ext>
            </p:extLst>
          </p:nvPr>
        </p:nvGraphicFramePr>
        <p:xfrm>
          <a:off x="5092438" y="2573177"/>
          <a:ext cx="1569330" cy="110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65">
                  <a:extLst>
                    <a:ext uri="{9D8B030D-6E8A-4147-A177-3AD203B41FA5}">
                      <a16:colId xmlns:a16="http://schemas.microsoft.com/office/drawing/2014/main" val="224838383"/>
                    </a:ext>
                  </a:extLst>
                </a:gridCol>
                <a:gridCol w="784665">
                  <a:extLst>
                    <a:ext uri="{9D8B030D-6E8A-4147-A177-3AD203B41FA5}">
                      <a16:colId xmlns:a16="http://schemas.microsoft.com/office/drawing/2014/main" val="2252391393"/>
                    </a:ext>
                  </a:extLst>
                </a:gridCol>
              </a:tblGrid>
              <a:tr h="552980">
                <a:tc>
                  <a:txBody>
                    <a:bodyPr/>
                    <a:lstStyle/>
                    <a:p>
                      <a:r>
                        <a:rPr lang="en-US" dirty="0"/>
                        <a:t>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64203"/>
                  </a:ext>
                </a:extLst>
              </a:tr>
              <a:tr h="552980"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9888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8E7238C-B9EC-4339-A9FE-168E16EF17DD}"/>
              </a:ext>
            </a:extLst>
          </p:cNvPr>
          <p:cNvSpPr txBox="1"/>
          <p:nvPr/>
        </p:nvSpPr>
        <p:spPr>
          <a:xfrm>
            <a:off x="4903519" y="3903472"/>
            <a:ext cx="2196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Threshold: .25</a:t>
            </a:r>
          </a:p>
          <a:p>
            <a:r>
              <a:rPr lang="en-US" dirty="0"/>
              <a:t>Recall: .42</a:t>
            </a:r>
          </a:p>
          <a:p>
            <a:r>
              <a:rPr lang="en-US" dirty="0"/>
              <a:t>Precision: .68</a:t>
            </a: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EDFD993D-1C4F-4760-BAAE-A20B5D1A5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00" y="3679137"/>
            <a:ext cx="2929988" cy="3090222"/>
          </a:xfrm>
          <a:prstGeom prst="rect">
            <a:avLst/>
          </a:prstGeom>
        </p:spPr>
      </p:pic>
      <p:pic>
        <p:nvPicPr>
          <p:cNvPr id="7" name="Picture 6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5C7E708C-259E-464E-9194-E64691ACA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03" y="1049191"/>
            <a:ext cx="3723440" cy="2527309"/>
          </a:xfrm>
          <a:prstGeom prst="rect">
            <a:avLst/>
          </a:prstGeom>
        </p:spPr>
      </p:pic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185728DD-7097-474E-B24C-E0784C2A5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804098"/>
              </p:ext>
            </p:extLst>
          </p:nvPr>
        </p:nvGraphicFramePr>
        <p:xfrm>
          <a:off x="7090998" y="2573177"/>
          <a:ext cx="1569330" cy="110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65">
                  <a:extLst>
                    <a:ext uri="{9D8B030D-6E8A-4147-A177-3AD203B41FA5}">
                      <a16:colId xmlns:a16="http://schemas.microsoft.com/office/drawing/2014/main" val="224838383"/>
                    </a:ext>
                  </a:extLst>
                </a:gridCol>
                <a:gridCol w="784665">
                  <a:extLst>
                    <a:ext uri="{9D8B030D-6E8A-4147-A177-3AD203B41FA5}">
                      <a16:colId xmlns:a16="http://schemas.microsoft.com/office/drawing/2014/main" val="2252391393"/>
                    </a:ext>
                  </a:extLst>
                </a:gridCol>
              </a:tblGrid>
              <a:tr h="552980">
                <a:tc>
                  <a:txBody>
                    <a:bodyPr/>
                    <a:lstStyle/>
                    <a:p>
                      <a:r>
                        <a:rPr lang="en-US" dirty="0"/>
                        <a:t>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64203"/>
                  </a:ext>
                </a:extLst>
              </a:tr>
              <a:tr h="552980"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98888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5212542-0339-4C58-8C6D-C9A5B65A4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140380"/>
              </p:ext>
            </p:extLst>
          </p:nvPr>
        </p:nvGraphicFramePr>
        <p:xfrm>
          <a:off x="9091733" y="2573177"/>
          <a:ext cx="1569330" cy="110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65">
                  <a:extLst>
                    <a:ext uri="{9D8B030D-6E8A-4147-A177-3AD203B41FA5}">
                      <a16:colId xmlns:a16="http://schemas.microsoft.com/office/drawing/2014/main" val="224838383"/>
                    </a:ext>
                  </a:extLst>
                </a:gridCol>
                <a:gridCol w="784665">
                  <a:extLst>
                    <a:ext uri="{9D8B030D-6E8A-4147-A177-3AD203B41FA5}">
                      <a16:colId xmlns:a16="http://schemas.microsoft.com/office/drawing/2014/main" val="2252391393"/>
                    </a:ext>
                  </a:extLst>
                </a:gridCol>
              </a:tblGrid>
              <a:tr h="552980">
                <a:tc>
                  <a:txBody>
                    <a:bodyPr/>
                    <a:lstStyle/>
                    <a:p>
                      <a:r>
                        <a:rPr lang="en-US" dirty="0"/>
                        <a:t>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64203"/>
                  </a:ext>
                </a:extLst>
              </a:tr>
              <a:tr h="552980"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9888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E433859-DC4D-4D65-B289-FEFD95E04B85}"/>
              </a:ext>
            </a:extLst>
          </p:cNvPr>
          <p:cNvSpPr txBox="1"/>
          <p:nvPr/>
        </p:nvSpPr>
        <p:spPr>
          <a:xfrm>
            <a:off x="7090998" y="3903472"/>
            <a:ext cx="2196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Threshold: .5</a:t>
            </a:r>
          </a:p>
          <a:p>
            <a:r>
              <a:rPr lang="en-US" dirty="0"/>
              <a:t>Recall: .22</a:t>
            </a:r>
          </a:p>
          <a:p>
            <a:r>
              <a:rPr lang="en-US" dirty="0"/>
              <a:t>Precision: .87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482E8D-8F27-49FE-93B4-30CB1E513E20}"/>
              </a:ext>
            </a:extLst>
          </p:cNvPr>
          <p:cNvSpPr txBox="1"/>
          <p:nvPr/>
        </p:nvSpPr>
        <p:spPr>
          <a:xfrm>
            <a:off x="9091733" y="3903472"/>
            <a:ext cx="2196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Threshold: .75</a:t>
            </a:r>
          </a:p>
          <a:p>
            <a:r>
              <a:rPr lang="en-US" dirty="0"/>
              <a:t>Recall: .12</a:t>
            </a:r>
          </a:p>
          <a:p>
            <a:r>
              <a:rPr lang="en-US" dirty="0"/>
              <a:t>Precision: .78</a:t>
            </a:r>
          </a:p>
        </p:txBody>
      </p:sp>
    </p:spTree>
    <p:extLst>
      <p:ext uri="{BB962C8B-B14F-4D97-AF65-F5344CB8AC3E}">
        <p14:creationId xmlns:p14="http://schemas.microsoft.com/office/powerpoint/2010/main" val="422824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B0B3-4684-4676-9AD9-0F739AECB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D5655-404B-4EE2-A1B7-0D553F9CC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88368" cy="4351338"/>
          </a:xfrm>
        </p:spPr>
        <p:txBody>
          <a:bodyPr/>
          <a:lstStyle/>
          <a:p>
            <a:r>
              <a:rPr lang="en-US"/>
              <a:t>Best Model: Logistic Regression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97B873-8262-4A0F-B574-199C7EEBC06F}"/>
              </a:ext>
            </a:extLst>
          </p:cNvPr>
          <p:cNvSpPr txBox="1"/>
          <p:nvPr/>
        </p:nvSpPr>
        <p:spPr>
          <a:xfrm>
            <a:off x="6637423" y="1825625"/>
            <a:ext cx="489259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Top Factors Decreasing Turn over: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Years At company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Number of companies worked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Years since last promotion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Sales representatives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767B7-4F37-4571-9B83-037D5AEB3628}"/>
              </a:ext>
            </a:extLst>
          </p:cNvPr>
          <p:cNvSpPr txBox="1"/>
          <p:nvPr/>
        </p:nvSpPr>
        <p:spPr>
          <a:xfrm>
            <a:off x="6637423" y="3764617"/>
            <a:ext cx="4892590" cy="1938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Top Factors Increasing Turn over: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Years With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Years in current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 times last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Research Directors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3FDD29CE-E031-4B89-B530-01A6B8C69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21" y="3182575"/>
            <a:ext cx="4024126" cy="2682751"/>
          </a:xfrm>
          <a:prstGeom prst="rect">
            <a:avLst/>
          </a:prstGeom>
        </p:spPr>
      </p:pic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17561ECD-828A-44B2-8726-DEFA4CABB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497310"/>
              </p:ext>
            </p:extLst>
          </p:nvPr>
        </p:nvGraphicFramePr>
        <p:xfrm>
          <a:off x="4439684" y="1838323"/>
          <a:ext cx="1569330" cy="110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65">
                  <a:extLst>
                    <a:ext uri="{9D8B030D-6E8A-4147-A177-3AD203B41FA5}">
                      <a16:colId xmlns:a16="http://schemas.microsoft.com/office/drawing/2014/main" val="224838383"/>
                    </a:ext>
                  </a:extLst>
                </a:gridCol>
                <a:gridCol w="784665">
                  <a:extLst>
                    <a:ext uri="{9D8B030D-6E8A-4147-A177-3AD203B41FA5}">
                      <a16:colId xmlns:a16="http://schemas.microsoft.com/office/drawing/2014/main" val="2252391393"/>
                    </a:ext>
                  </a:extLst>
                </a:gridCol>
              </a:tblGrid>
              <a:tr h="552980">
                <a:tc>
                  <a:txBody>
                    <a:bodyPr/>
                    <a:lstStyle/>
                    <a:p>
                      <a:r>
                        <a:rPr lang="en-US" dirty="0"/>
                        <a:t>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64203"/>
                  </a:ext>
                </a:extLst>
              </a:tr>
              <a:tr h="55298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98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37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2919-FDFD-46B3-BB3E-83AC3FCC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B58F0-0C8C-4108-981A-67652B820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 Attrition</a:t>
            </a:r>
          </a:p>
          <a:p>
            <a:endParaRPr lang="en-US" dirty="0"/>
          </a:p>
          <a:p>
            <a:r>
              <a:rPr lang="en-US" dirty="0"/>
              <a:t>How to avoid it</a:t>
            </a:r>
          </a:p>
          <a:p>
            <a:endParaRPr lang="en-US" dirty="0"/>
          </a:p>
          <a:p>
            <a:r>
              <a:rPr lang="en-US" dirty="0"/>
              <a:t>What avoiding it can do for businesses/organization</a:t>
            </a:r>
          </a:p>
        </p:txBody>
      </p:sp>
    </p:spTree>
    <p:extLst>
      <p:ext uri="{BB962C8B-B14F-4D97-AF65-F5344CB8AC3E}">
        <p14:creationId xmlns:p14="http://schemas.microsoft.com/office/powerpoint/2010/main" val="235764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BA2B-F140-4A1F-ACD1-62D4FD7D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01EAE-138E-4779-B667-B2FACFDF1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Dataset (1470 Rows)</a:t>
            </a:r>
          </a:p>
          <a:p>
            <a:endParaRPr lang="en-US" dirty="0"/>
          </a:p>
          <a:p>
            <a:r>
              <a:rPr lang="en-US" dirty="0"/>
              <a:t>Factors include education, work life balance, performance ratings</a:t>
            </a:r>
          </a:p>
          <a:p>
            <a:endParaRPr lang="en-US" dirty="0"/>
          </a:p>
          <a:p>
            <a:r>
              <a:rPr lang="en-US" dirty="0"/>
              <a:t>Binary attrition factor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10974C-F581-4894-A042-B13F98C4A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309870"/>
              </p:ext>
            </p:extLst>
          </p:nvPr>
        </p:nvGraphicFramePr>
        <p:xfrm>
          <a:off x="838200" y="4397375"/>
          <a:ext cx="5194301" cy="2095500"/>
        </p:xfrm>
        <a:graphic>
          <a:graphicData uri="http://schemas.openxmlformats.org/drawingml/2006/table">
            <a:tbl>
              <a:tblPr/>
              <a:tblGrid>
                <a:gridCol w="609228">
                  <a:extLst>
                    <a:ext uri="{9D8B030D-6E8A-4147-A177-3AD203B41FA5}">
                      <a16:colId xmlns:a16="http://schemas.microsoft.com/office/drawing/2014/main" val="4071965107"/>
                    </a:ext>
                  </a:extLst>
                </a:gridCol>
                <a:gridCol w="609228">
                  <a:extLst>
                    <a:ext uri="{9D8B030D-6E8A-4147-A177-3AD203B41FA5}">
                      <a16:colId xmlns:a16="http://schemas.microsoft.com/office/drawing/2014/main" val="3925263445"/>
                    </a:ext>
                  </a:extLst>
                </a:gridCol>
                <a:gridCol w="609228">
                  <a:extLst>
                    <a:ext uri="{9D8B030D-6E8A-4147-A177-3AD203B41FA5}">
                      <a16:colId xmlns:a16="http://schemas.microsoft.com/office/drawing/2014/main" val="692449168"/>
                    </a:ext>
                  </a:extLst>
                </a:gridCol>
                <a:gridCol w="1167686">
                  <a:extLst>
                    <a:ext uri="{9D8B030D-6E8A-4147-A177-3AD203B41FA5}">
                      <a16:colId xmlns:a16="http://schemas.microsoft.com/office/drawing/2014/main" val="857399685"/>
                    </a:ext>
                  </a:extLst>
                </a:gridCol>
                <a:gridCol w="609228">
                  <a:extLst>
                    <a:ext uri="{9D8B030D-6E8A-4147-A177-3AD203B41FA5}">
                      <a16:colId xmlns:a16="http://schemas.microsoft.com/office/drawing/2014/main" val="4193761868"/>
                    </a:ext>
                  </a:extLst>
                </a:gridCol>
                <a:gridCol w="1589703">
                  <a:extLst>
                    <a:ext uri="{9D8B030D-6E8A-4147-A177-3AD203B41FA5}">
                      <a16:colId xmlns:a16="http://schemas.microsoft.com/office/drawing/2014/main" val="25014508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BusinessTravel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DailyRate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802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Travel_Rarely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236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Travel_Frequently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1741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Travel_Rarely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3944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Travel_Frequently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9352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Travel_Rarely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5887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Travel_Frequently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18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Travel_Rarely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1591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Travel_Rarely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8775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Travel_Frequently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5298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Travel_Rarely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84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3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952CB-82DF-4936-A1A0-4214BCAE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85A33-9EFD-4FA1-BD56-C6B0D300B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191" y="1690688"/>
            <a:ext cx="4985084" cy="4351338"/>
          </a:xfrm>
        </p:spPr>
        <p:txBody>
          <a:bodyPr>
            <a:normAutofit/>
          </a:bodyPr>
          <a:lstStyle/>
          <a:p>
            <a:r>
              <a:rPr lang="en-US" dirty="0"/>
              <a:t>Data was mostly clean</a:t>
            </a:r>
          </a:p>
          <a:p>
            <a:endParaRPr lang="en-US" dirty="0"/>
          </a:p>
          <a:p>
            <a:r>
              <a:rPr lang="en-US" dirty="0"/>
              <a:t>Some categorical variables were marked by ordinal numbers</a:t>
            </a:r>
          </a:p>
          <a:p>
            <a:endParaRPr lang="en-US" dirty="0"/>
          </a:p>
          <a:p>
            <a:r>
              <a:rPr lang="en-US" dirty="0"/>
              <a:t>Changed ordinal rankings to label classifications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D0B3D9B-23EE-44A4-9A37-FC322F535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69840"/>
              </p:ext>
            </p:extLst>
          </p:nvPr>
        </p:nvGraphicFramePr>
        <p:xfrm>
          <a:off x="9977360" y="1511040"/>
          <a:ext cx="912730" cy="3835919"/>
        </p:xfrm>
        <a:graphic>
          <a:graphicData uri="http://schemas.openxmlformats.org/drawingml/2006/table">
            <a:tbl>
              <a:tblPr/>
              <a:tblGrid>
                <a:gridCol w="912730">
                  <a:extLst>
                    <a:ext uri="{9D8B030D-6E8A-4147-A177-3AD203B41FA5}">
                      <a16:colId xmlns:a16="http://schemas.microsoft.com/office/drawing/2014/main" val="2554986142"/>
                    </a:ext>
                  </a:extLst>
                </a:gridCol>
              </a:tblGrid>
              <a:tr h="293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122328"/>
                  </a:ext>
                </a:extLst>
              </a:tr>
              <a:tr h="293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74545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Below College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020798"/>
                  </a:ext>
                </a:extLst>
              </a:tr>
              <a:tr h="293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433981"/>
                  </a:ext>
                </a:extLst>
              </a:tr>
              <a:tr h="293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695366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Below College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332334"/>
                  </a:ext>
                </a:extLst>
              </a:tr>
              <a:tr h="293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057872"/>
                  </a:ext>
                </a:extLst>
              </a:tr>
              <a:tr h="293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Bachelor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10549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Below College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833840"/>
                  </a:ext>
                </a:extLst>
              </a:tr>
              <a:tr h="293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Bachelor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942697"/>
                  </a:ext>
                </a:extLst>
              </a:tr>
              <a:tr h="293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Bachelor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56965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1AA438B-3CBE-404D-971D-0F23647B2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876943"/>
              </p:ext>
            </p:extLst>
          </p:nvPr>
        </p:nvGraphicFramePr>
        <p:xfrm>
          <a:off x="6074362" y="1511039"/>
          <a:ext cx="912730" cy="3835920"/>
        </p:xfrm>
        <a:graphic>
          <a:graphicData uri="http://schemas.openxmlformats.org/drawingml/2006/table">
            <a:tbl>
              <a:tblPr/>
              <a:tblGrid>
                <a:gridCol w="912730">
                  <a:extLst>
                    <a:ext uri="{9D8B030D-6E8A-4147-A177-3AD203B41FA5}">
                      <a16:colId xmlns:a16="http://schemas.microsoft.com/office/drawing/2014/main" val="2955270669"/>
                    </a:ext>
                  </a:extLst>
                </a:gridCol>
              </a:tblGrid>
              <a:tr h="3487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681793"/>
                  </a:ext>
                </a:extLst>
              </a:tr>
              <a:tr h="348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037885"/>
                  </a:ext>
                </a:extLst>
              </a:tr>
              <a:tr h="348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767395"/>
                  </a:ext>
                </a:extLst>
              </a:tr>
              <a:tr h="348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345358"/>
                  </a:ext>
                </a:extLst>
              </a:tr>
              <a:tr h="348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773006"/>
                  </a:ext>
                </a:extLst>
              </a:tr>
              <a:tr h="348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727108"/>
                  </a:ext>
                </a:extLst>
              </a:tr>
              <a:tr h="348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486192"/>
                  </a:ext>
                </a:extLst>
              </a:tr>
              <a:tr h="348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050331"/>
                  </a:ext>
                </a:extLst>
              </a:tr>
              <a:tr h="348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295521"/>
                  </a:ext>
                </a:extLst>
              </a:tr>
              <a:tr h="348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33305"/>
                  </a:ext>
                </a:extLst>
              </a:tr>
              <a:tr h="348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82224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2180D549-7ADD-4569-AB02-B2AC24F8BD6C}"/>
              </a:ext>
            </a:extLst>
          </p:cNvPr>
          <p:cNvSpPr/>
          <p:nvPr/>
        </p:nvSpPr>
        <p:spPr>
          <a:xfrm>
            <a:off x="8025861" y="3212430"/>
            <a:ext cx="912730" cy="433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4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396B-8ABD-44E4-9573-3DE5B8F1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1" y="18255"/>
            <a:ext cx="5086738" cy="1325563"/>
          </a:xfrm>
        </p:spPr>
        <p:txBody>
          <a:bodyPr/>
          <a:lstStyle/>
          <a:p>
            <a:r>
              <a:rPr lang="en-US" dirty="0"/>
              <a:t>EDA and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2701D-91D4-4DCC-B1B8-6EEADE704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10515600" cy="4351338"/>
          </a:xfrm>
        </p:spPr>
        <p:txBody>
          <a:bodyPr/>
          <a:lstStyle/>
          <a:p>
            <a:r>
              <a:rPr lang="en-US" dirty="0"/>
              <a:t>Observed categorical variables</a:t>
            </a:r>
          </a:p>
          <a:p>
            <a:r>
              <a:rPr lang="en-US" dirty="0"/>
              <a:t>Ran Chi Squared test for suspected significant variables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15CF8D6-8448-4EF6-AC7C-080EF8D93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90" y="2921858"/>
            <a:ext cx="3834242" cy="2556161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F8044E1-BA50-483A-ACF8-7EA1DD906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821" y="2764712"/>
            <a:ext cx="3844358" cy="2870454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AEE84846-80C3-4209-9366-3142D5BA7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152" y="2764712"/>
            <a:ext cx="3633943" cy="356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7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2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3AFF0-C72B-4414-90C6-3CF1968D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Model Training and Testing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01FAA94-0798-4816-B768-E8D4BA27A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02" y="1745937"/>
            <a:ext cx="4700337" cy="4482084"/>
          </a:xfrm>
        </p:spPr>
        <p:txBody>
          <a:bodyPr anchor="t">
            <a:normAutofit/>
          </a:bodyPr>
          <a:lstStyle/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Data broken up into training and testing data</a:t>
            </a:r>
          </a:p>
          <a:p>
            <a:pPr marL="0" indent="0">
              <a:buNone/>
            </a:pP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Train Set: 925 Non Attrition, 177 Attrition, Total 1102</a:t>
            </a:r>
          </a:p>
          <a:p>
            <a:pPr marL="0" indent="0">
              <a:buNone/>
            </a:pP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Test Set: 308 Non Attrition, 60 Attrition, Total 368</a:t>
            </a:r>
          </a:p>
          <a:p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Models were trained on the training set and validated on test set in order to measure model effectiveness</a:t>
            </a:r>
          </a:p>
        </p:txBody>
      </p:sp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7412C1F9-E4B8-4D55-906C-07C90CCD3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361" y="1361687"/>
            <a:ext cx="6642193" cy="4439425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31A407AC-4A52-48CA-9CA0-F51D991020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327FC5-0D19-4826-9EB0-F40A3F653C80}"/>
              </a:ext>
            </a:extLst>
          </p:cNvPr>
          <p:cNvSpPr txBox="1"/>
          <p:nvPr/>
        </p:nvSpPr>
        <p:spPr>
          <a:xfrm>
            <a:off x="7112490" y="5829900"/>
            <a:ext cx="404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XGB2 Number Iterations</a:t>
            </a:r>
          </a:p>
        </p:txBody>
      </p:sp>
    </p:spTree>
    <p:extLst>
      <p:ext uri="{BB962C8B-B14F-4D97-AF65-F5344CB8AC3E}">
        <p14:creationId xmlns:p14="http://schemas.microsoft.com/office/powerpoint/2010/main" val="1982349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5E7A3-64B5-428D-9999-5F826D271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28117" y="-24979"/>
            <a:ext cx="6091426" cy="970450"/>
          </a:xfrm>
        </p:spPr>
        <p:txBody>
          <a:bodyPr/>
          <a:lstStyle/>
          <a:p>
            <a:r>
              <a:rPr lang="en-US" dirty="0"/>
              <a:t>Measuring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B3A8-8A01-4ABC-91EE-B54E5245E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732" y="11914"/>
            <a:ext cx="3088341" cy="1105960"/>
          </a:xfrm>
        </p:spPr>
        <p:txBody>
          <a:bodyPr/>
          <a:lstStyle/>
          <a:p>
            <a:r>
              <a:rPr lang="en-US" dirty="0"/>
              <a:t>Accuracy</a:t>
            </a:r>
          </a:p>
          <a:p>
            <a:r>
              <a:rPr lang="en-US" dirty="0"/>
              <a:t>AUC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3E858D-8DB3-4944-81E8-47749A496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023426"/>
              </p:ext>
            </p:extLst>
          </p:nvPr>
        </p:nvGraphicFramePr>
        <p:xfrm>
          <a:off x="1175297" y="2396236"/>
          <a:ext cx="1569330" cy="110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65">
                  <a:extLst>
                    <a:ext uri="{9D8B030D-6E8A-4147-A177-3AD203B41FA5}">
                      <a16:colId xmlns:a16="http://schemas.microsoft.com/office/drawing/2014/main" val="224838383"/>
                    </a:ext>
                  </a:extLst>
                </a:gridCol>
                <a:gridCol w="784665">
                  <a:extLst>
                    <a:ext uri="{9D8B030D-6E8A-4147-A177-3AD203B41FA5}">
                      <a16:colId xmlns:a16="http://schemas.microsoft.com/office/drawing/2014/main" val="2252391393"/>
                    </a:ext>
                  </a:extLst>
                </a:gridCol>
              </a:tblGrid>
              <a:tr h="552980">
                <a:tc>
                  <a:txBody>
                    <a:bodyPr/>
                    <a:lstStyle/>
                    <a:p>
                      <a:r>
                        <a:rPr lang="en-US" dirty="0"/>
                        <a:t>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64203"/>
                  </a:ext>
                </a:extLst>
              </a:tr>
              <a:tr h="552980"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9888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BCC1F7-2873-4FE4-BCDE-8FFE6FE64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106509"/>
              </p:ext>
            </p:extLst>
          </p:nvPr>
        </p:nvGraphicFramePr>
        <p:xfrm>
          <a:off x="5117718" y="2396236"/>
          <a:ext cx="1569330" cy="110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65">
                  <a:extLst>
                    <a:ext uri="{9D8B030D-6E8A-4147-A177-3AD203B41FA5}">
                      <a16:colId xmlns:a16="http://schemas.microsoft.com/office/drawing/2014/main" val="224838383"/>
                    </a:ext>
                  </a:extLst>
                </a:gridCol>
                <a:gridCol w="784665">
                  <a:extLst>
                    <a:ext uri="{9D8B030D-6E8A-4147-A177-3AD203B41FA5}">
                      <a16:colId xmlns:a16="http://schemas.microsoft.com/office/drawing/2014/main" val="2252391393"/>
                    </a:ext>
                  </a:extLst>
                </a:gridCol>
              </a:tblGrid>
              <a:tr h="552980">
                <a:tc>
                  <a:txBody>
                    <a:bodyPr/>
                    <a:lstStyle/>
                    <a:p>
                      <a:r>
                        <a:rPr lang="en-US" dirty="0"/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64203"/>
                  </a:ext>
                </a:extLst>
              </a:tr>
              <a:tr h="55298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988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AC6BFA0-FC76-4367-93D0-3B530FC16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681864"/>
              </p:ext>
            </p:extLst>
          </p:nvPr>
        </p:nvGraphicFramePr>
        <p:xfrm>
          <a:off x="9194355" y="2396236"/>
          <a:ext cx="1569330" cy="110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65">
                  <a:extLst>
                    <a:ext uri="{9D8B030D-6E8A-4147-A177-3AD203B41FA5}">
                      <a16:colId xmlns:a16="http://schemas.microsoft.com/office/drawing/2014/main" val="224838383"/>
                    </a:ext>
                  </a:extLst>
                </a:gridCol>
                <a:gridCol w="784665">
                  <a:extLst>
                    <a:ext uri="{9D8B030D-6E8A-4147-A177-3AD203B41FA5}">
                      <a16:colId xmlns:a16="http://schemas.microsoft.com/office/drawing/2014/main" val="2252391393"/>
                    </a:ext>
                  </a:extLst>
                </a:gridCol>
              </a:tblGrid>
              <a:tr h="552980">
                <a:tc>
                  <a:txBody>
                    <a:bodyPr/>
                    <a:lstStyle/>
                    <a:p>
                      <a:r>
                        <a:rPr lang="en-US" dirty="0"/>
                        <a:t>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64203"/>
                  </a:ext>
                </a:extLst>
              </a:tr>
              <a:tr h="552980"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98888"/>
                  </a:ext>
                </a:extLst>
              </a:tr>
            </a:tbl>
          </a:graphicData>
        </a:graphic>
      </p:graphicFrame>
      <p:pic>
        <p:nvPicPr>
          <p:cNvPr id="8" name="Picture 7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7ED70E7D-A743-4BF9-8A63-60CF4E4F5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41" y="3668456"/>
            <a:ext cx="3437613" cy="240467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EEB3AC-41C3-4D7B-BDD6-B39A88D221FE}"/>
              </a:ext>
            </a:extLst>
          </p:cNvPr>
          <p:cNvSpPr txBox="1">
            <a:spLocks/>
          </p:cNvSpPr>
          <p:nvPr/>
        </p:nvSpPr>
        <p:spPr>
          <a:xfrm>
            <a:off x="8594352" y="754898"/>
            <a:ext cx="3088341" cy="1987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F1 Score: .36</a:t>
            </a:r>
          </a:p>
          <a:p>
            <a:r>
              <a:rPr lang="en-US" dirty="0"/>
              <a:t>Accuracy : .86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359EA1C-DEFA-4B99-8A86-850E73DD48B7}"/>
              </a:ext>
            </a:extLst>
          </p:cNvPr>
          <p:cNvSpPr txBox="1">
            <a:spLocks/>
          </p:cNvSpPr>
          <p:nvPr/>
        </p:nvSpPr>
        <p:spPr>
          <a:xfrm>
            <a:off x="4517588" y="754898"/>
            <a:ext cx="3088341" cy="1987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F1 Score: .34</a:t>
            </a:r>
          </a:p>
          <a:p>
            <a:r>
              <a:rPr lang="en-US" dirty="0"/>
              <a:t>Accuracy : .61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8D97C5-FD96-4AD7-8F39-787B86EF44AB}"/>
              </a:ext>
            </a:extLst>
          </p:cNvPr>
          <p:cNvSpPr txBox="1">
            <a:spLocks/>
          </p:cNvSpPr>
          <p:nvPr/>
        </p:nvSpPr>
        <p:spPr>
          <a:xfrm>
            <a:off x="741143" y="754898"/>
            <a:ext cx="3088341" cy="1987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F1 Score: .03</a:t>
            </a:r>
          </a:p>
          <a:p>
            <a:r>
              <a:rPr lang="en-US" dirty="0"/>
              <a:t>Accuracy : .84</a:t>
            </a:r>
          </a:p>
        </p:txBody>
      </p:sp>
      <p:pic>
        <p:nvPicPr>
          <p:cNvPr id="14" name="Picture 13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60E356EA-A2DA-49E8-A75E-7403801BB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429" y="3668457"/>
            <a:ext cx="3647908" cy="2404672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0795045C-7175-43AC-9B5D-6B6A90A9BB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930" y="3668456"/>
            <a:ext cx="3542763" cy="2404673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07E1CE8-D238-4E71-B7B6-3CC19354A19A}"/>
              </a:ext>
            </a:extLst>
          </p:cNvPr>
          <p:cNvSpPr txBox="1">
            <a:spLocks/>
          </p:cNvSpPr>
          <p:nvPr/>
        </p:nvSpPr>
        <p:spPr>
          <a:xfrm>
            <a:off x="567213" y="6239388"/>
            <a:ext cx="3088341" cy="494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Threshold  = .5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B7F56A0-762C-4DF2-A8CF-65AC905F9CDB}"/>
              </a:ext>
            </a:extLst>
          </p:cNvPr>
          <p:cNvSpPr txBox="1">
            <a:spLocks/>
          </p:cNvSpPr>
          <p:nvPr/>
        </p:nvSpPr>
        <p:spPr>
          <a:xfrm>
            <a:off x="8139930" y="-1267"/>
            <a:ext cx="3088341" cy="110596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Confusion Matrix</a:t>
            </a:r>
          </a:p>
          <a:p>
            <a:r>
              <a:rPr lang="en-US" dirty="0"/>
              <a:t>F1 Score</a:t>
            </a:r>
          </a:p>
        </p:txBody>
      </p:sp>
    </p:spTree>
    <p:extLst>
      <p:ext uri="{BB962C8B-B14F-4D97-AF65-F5344CB8AC3E}">
        <p14:creationId xmlns:p14="http://schemas.microsoft.com/office/powerpoint/2010/main" val="868901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36433-7C0A-4902-9A2B-AA77F0445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70161" y="373075"/>
            <a:ext cx="10353762" cy="970450"/>
          </a:xfrm>
        </p:spPr>
        <p:txBody>
          <a:bodyPr/>
          <a:lstStyle/>
          <a:p>
            <a:r>
              <a:rPr lang="en-US" dirty="0"/>
              <a:t>Modeling: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1CFB2-79D7-453C-8236-85E856A9C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5077" y="1820753"/>
            <a:ext cx="7792617" cy="4351338"/>
          </a:xfrm>
        </p:spPr>
        <p:txBody>
          <a:bodyPr/>
          <a:lstStyle/>
          <a:p>
            <a:r>
              <a:rPr lang="en-US" sz="2000" dirty="0"/>
              <a:t>Model 1</a:t>
            </a:r>
          </a:p>
          <a:p>
            <a:r>
              <a:rPr lang="en-US" sz="2000" dirty="0"/>
              <a:t>Model 1.5: Min Max</a:t>
            </a:r>
          </a:p>
          <a:p>
            <a:r>
              <a:rPr lang="en-US" sz="2000" dirty="0"/>
              <a:t>Model 2 : Balanced</a:t>
            </a:r>
          </a:p>
          <a:p>
            <a:r>
              <a:rPr lang="en-US" sz="2000" dirty="0"/>
              <a:t>Model 3/4: Hyper Parameter Tuning</a:t>
            </a:r>
          </a:p>
          <a:p>
            <a:r>
              <a:rPr lang="en-US" sz="2000" dirty="0"/>
              <a:t>Iteration Convergence</a:t>
            </a:r>
          </a:p>
          <a:p>
            <a:endParaRPr lang="en-US" dirty="0"/>
          </a:p>
        </p:txBody>
      </p:sp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DF947BDE-2BCD-4F5C-826E-8A5C6D2A3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164" y="3625752"/>
            <a:ext cx="2781674" cy="3014428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5EF9C76F-E160-43F1-94EC-F72489CE2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540" y="3625752"/>
            <a:ext cx="2781674" cy="3050868"/>
          </a:xfrm>
          <a:prstGeom prst="rect">
            <a:avLst/>
          </a:prstGeom>
        </p:spPr>
      </p:pic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ACC232E-E293-40F9-99F3-25EA88947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89238"/>
              </p:ext>
            </p:extLst>
          </p:nvPr>
        </p:nvGraphicFramePr>
        <p:xfrm>
          <a:off x="6325710" y="1343525"/>
          <a:ext cx="1569330" cy="110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65">
                  <a:extLst>
                    <a:ext uri="{9D8B030D-6E8A-4147-A177-3AD203B41FA5}">
                      <a16:colId xmlns:a16="http://schemas.microsoft.com/office/drawing/2014/main" val="224838383"/>
                    </a:ext>
                  </a:extLst>
                </a:gridCol>
                <a:gridCol w="784665">
                  <a:extLst>
                    <a:ext uri="{9D8B030D-6E8A-4147-A177-3AD203B41FA5}">
                      <a16:colId xmlns:a16="http://schemas.microsoft.com/office/drawing/2014/main" val="2252391393"/>
                    </a:ext>
                  </a:extLst>
                </a:gridCol>
              </a:tblGrid>
              <a:tr h="552980">
                <a:tc>
                  <a:txBody>
                    <a:bodyPr/>
                    <a:lstStyle/>
                    <a:p>
                      <a:r>
                        <a:rPr lang="en-US" dirty="0"/>
                        <a:t>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64203"/>
                  </a:ext>
                </a:extLst>
              </a:tr>
              <a:tr h="55298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9888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1479DA2-7754-40F5-82DE-B1545F81BBEA}"/>
              </a:ext>
            </a:extLst>
          </p:cNvPr>
          <p:cNvSpPr txBox="1"/>
          <p:nvPr/>
        </p:nvSpPr>
        <p:spPr>
          <a:xfrm>
            <a:off x="6226650" y="2505670"/>
            <a:ext cx="2196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Threshold: .5</a:t>
            </a:r>
          </a:p>
          <a:p>
            <a:r>
              <a:rPr lang="en-US" dirty="0"/>
              <a:t>Recall: .77</a:t>
            </a:r>
          </a:p>
          <a:p>
            <a:r>
              <a:rPr lang="en-US" dirty="0"/>
              <a:t>Precision: .41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225C566-8C29-4171-92C4-D83EC68217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1" y="3996422"/>
            <a:ext cx="3895003" cy="2643758"/>
          </a:xfrm>
          <a:prstGeom prst="rect">
            <a:avLst/>
          </a:prstGeom>
        </p:spPr>
      </p:pic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43608EC3-1BDF-43A4-BCF0-03697AB38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893377"/>
              </p:ext>
            </p:extLst>
          </p:nvPr>
        </p:nvGraphicFramePr>
        <p:xfrm>
          <a:off x="4027966" y="1338321"/>
          <a:ext cx="1569330" cy="110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65">
                  <a:extLst>
                    <a:ext uri="{9D8B030D-6E8A-4147-A177-3AD203B41FA5}">
                      <a16:colId xmlns:a16="http://schemas.microsoft.com/office/drawing/2014/main" val="224838383"/>
                    </a:ext>
                  </a:extLst>
                </a:gridCol>
                <a:gridCol w="784665">
                  <a:extLst>
                    <a:ext uri="{9D8B030D-6E8A-4147-A177-3AD203B41FA5}">
                      <a16:colId xmlns:a16="http://schemas.microsoft.com/office/drawing/2014/main" val="2252391393"/>
                    </a:ext>
                  </a:extLst>
                </a:gridCol>
              </a:tblGrid>
              <a:tr h="552980">
                <a:tc>
                  <a:txBody>
                    <a:bodyPr/>
                    <a:lstStyle/>
                    <a:p>
                      <a:r>
                        <a:rPr lang="en-US" dirty="0"/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64203"/>
                  </a:ext>
                </a:extLst>
              </a:tr>
              <a:tr h="55298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98888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7D7E4F2F-B5BF-4869-BCB3-15BC62BDC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307797"/>
              </p:ext>
            </p:extLst>
          </p:nvPr>
        </p:nvGraphicFramePr>
        <p:xfrm>
          <a:off x="8751959" y="1343525"/>
          <a:ext cx="1569330" cy="110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65">
                  <a:extLst>
                    <a:ext uri="{9D8B030D-6E8A-4147-A177-3AD203B41FA5}">
                      <a16:colId xmlns:a16="http://schemas.microsoft.com/office/drawing/2014/main" val="224838383"/>
                    </a:ext>
                  </a:extLst>
                </a:gridCol>
                <a:gridCol w="784665">
                  <a:extLst>
                    <a:ext uri="{9D8B030D-6E8A-4147-A177-3AD203B41FA5}">
                      <a16:colId xmlns:a16="http://schemas.microsoft.com/office/drawing/2014/main" val="2252391393"/>
                    </a:ext>
                  </a:extLst>
                </a:gridCol>
              </a:tblGrid>
              <a:tr h="552980">
                <a:tc>
                  <a:txBody>
                    <a:bodyPr/>
                    <a:lstStyle/>
                    <a:p>
                      <a:r>
                        <a:rPr lang="en-US" dirty="0"/>
                        <a:t>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64203"/>
                  </a:ext>
                </a:extLst>
              </a:tr>
              <a:tr h="552980"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9888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BD9C382-7ADD-4ADB-BC9A-BD0CF9DEAB56}"/>
              </a:ext>
            </a:extLst>
          </p:cNvPr>
          <p:cNvSpPr txBox="1"/>
          <p:nvPr/>
        </p:nvSpPr>
        <p:spPr>
          <a:xfrm>
            <a:off x="3869716" y="2459844"/>
            <a:ext cx="2196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Threshold: .25</a:t>
            </a:r>
          </a:p>
          <a:p>
            <a:r>
              <a:rPr lang="en-US" dirty="0"/>
              <a:t>Recall: .85</a:t>
            </a:r>
          </a:p>
          <a:p>
            <a:r>
              <a:rPr lang="en-US" dirty="0"/>
              <a:t>Precision: .28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FD4956-72E0-4F1B-818D-59891CA90236}"/>
              </a:ext>
            </a:extLst>
          </p:cNvPr>
          <p:cNvSpPr txBox="1"/>
          <p:nvPr/>
        </p:nvSpPr>
        <p:spPr>
          <a:xfrm>
            <a:off x="8629925" y="2519792"/>
            <a:ext cx="2196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Threshold: .75</a:t>
            </a:r>
          </a:p>
          <a:p>
            <a:r>
              <a:rPr lang="en-US" dirty="0"/>
              <a:t>Recall: .52</a:t>
            </a:r>
          </a:p>
          <a:p>
            <a:r>
              <a:rPr lang="en-US" dirty="0"/>
              <a:t>Precision: .67</a:t>
            </a:r>
          </a:p>
        </p:txBody>
      </p:sp>
    </p:spTree>
    <p:extLst>
      <p:ext uri="{BB962C8B-B14F-4D97-AF65-F5344CB8AC3E}">
        <p14:creationId xmlns:p14="http://schemas.microsoft.com/office/powerpoint/2010/main" val="3138218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C94DC-5D9B-4C08-BB69-EA1B256B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18654" y="242003"/>
            <a:ext cx="10353762" cy="970450"/>
          </a:xfrm>
        </p:spPr>
        <p:txBody>
          <a:bodyPr/>
          <a:lstStyle/>
          <a:p>
            <a:r>
              <a:rPr lang="en-US" dirty="0"/>
              <a:t>Modeling: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D627-EF45-4F65-A69F-B2EC77E50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0401" y="104482"/>
            <a:ext cx="10353762" cy="4058751"/>
          </a:xfrm>
        </p:spPr>
        <p:txBody>
          <a:bodyPr/>
          <a:lstStyle/>
          <a:p>
            <a:r>
              <a:rPr lang="en-US" sz="2000" dirty="0"/>
              <a:t>Model 1</a:t>
            </a:r>
          </a:p>
          <a:p>
            <a:r>
              <a:rPr lang="en-US" sz="2000" dirty="0"/>
              <a:t>Model 2 : Balanced</a:t>
            </a:r>
          </a:p>
          <a:p>
            <a:r>
              <a:rPr lang="en-US" sz="2000" dirty="0"/>
              <a:t>Model 3/4: Hyper Parameter Tuning</a:t>
            </a:r>
          </a:p>
          <a:p>
            <a:r>
              <a:rPr lang="en-US" sz="2000" dirty="0"/>
              <a:t>Model 5 : Adjust Max Depth</a:t>
            </a:r>
          </a:p>
          <a:p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44A2017-A70C-4A1E-A887-728A48575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00" y="3684716"/>
            <a:ext cx="3277077" cy="3060339"/>
          </a:xfrm>
          <a:prstGeom prst="rect">
            <a:avLst/>
          </a:prstGeom>
        </p:spPr>
      </p:pic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8CB6420F-9BBD-4EED-AD29-8550C644C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585257"/>
              </p:ext>
            </p:extLst>
          </p:nvPr>
        </p:nvGraphicFramePr>
        <p:xfrm>
          <a:off x="6890094" y="3167299"/>
          <a:ext cx="1569330" cy="110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65">
                  <a:extLst>
                    <a:ext uri="{9D8B030D-6E8A-4147-A177-3AD203B41FA5}">
                      <a16:colId xmlns:a16="http://schemas.microsoft.com/office/drawing/2014/main" val="224838383"/>
                    </a:ext>
                  </a:extLst>
                </a:gridCol>
                <a:gridCol w="784665">
                  <a:extLst>
                    <a:ext uri="{9D8B030D-6E8A-4147-A177-3AD203B41FA5}">
                      <a16:colId xmlns:a16="http://schemas.microsoft.com/office/drawing/2014/main" val="2252391393"/>
                    </a:ext>
                  </a:extLst>
                </a:gridCol>
              </a:tblGrid>
              <a:tr h="552980">
                <a:tc>
                  <a:txBody>
                    <a:bodyPr/>
                    <a:lstStyle/>
                    <a:p>
                      <a:r>
                        <a:rPr lang="en-US" dirty="0"/>
                        <a:t>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64203"/>
                  </a:ext>
                </a:extLst>
              </a:tr>
              <a:tr h="55298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9888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406E9DE-414F-4271-91F1-843306D1E3A5}"/>
              </a:ext>
            </a:extLst>
          </p:cNvPr>
          <p:cNvSpPr txBox="1"/>
          <p:nvPr/>
        </p:nvSpPr>
        <p:spPr>
          <a:xfrm>
            <a:off x="4675932" y="4509079"/>
            <a:ext cx="1855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Threshold: .25</a:t>
            </a:r>
          </a:p>
          <a:p>
            <a:r>
              <a:rPr lang="en-US" dirty="0"/>
              <a:t>Recall: .57</a:t>
            </a:r>
          </a:p>
          <a:p>
            <a:r>
              <a:rPr lang="en-US" dirty="0"/>
              <a:t>Precision: .45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D1132BE2-AE9E-4E61-817F-A1860A769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29" y="1061490"/>
            <a:ext cx="3637534" cy="2469000"/>
          </a:xfrm>
          <a:prstGeom prst="rect">
            <a:avLst/>
          </a:prstGeom>
        </p:spPr>
      </p:pic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880BB0D5-C65E-404F-A156-41865EBC89C7}"/>
              </a:ext>
            </a:extLst>
          </p:cNvPr>
          <p:cNvGraphicFramePr>
            <a:graphicFrameLocks noGrp="1"/>
          </p:cNvGraphicFramePr>
          <p:nvPr/>
        </p:nvGraphicFramePr>
        <p:xfrm>
          <a:off x="4675932" y="3168885"/>
          <a:ext cx="1569330" cy="110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65">
                  <a:extLst>
                    <a:ext uri="{9D8B030D-6E8A-4147-A177-3AD203B41FA5}">
                      <a16:colId xmlns:a16="http://schemas.microsoft.com/office/drawing/2014/main" val="224838383"/>
                    </a:ext>
                  </a:extLst>
                </a:gridCol>
                <a:gridCol w="784665">
                  <a:extLst>
                    <a:ext uri="{9D8B030D-6E8A-4147-A177-3AD203B41FA5}">
                      <a16:colId xmlns:a16="http://schemas.microsoft.com/office/drawing/2014/main" val="2252391393"/>
                    </a:ext>
                  </a:extLst>
                </a:gridCol>
              </a:tblGrid>
              <a:tr h="552980">
                <a:tc>
                  <a:txBody>
                    <a:bodyPr/>
                    <a:lstStyle/>
                    <a:p>
                      <a:r>
                        <a:rPr lang="en-US" dirty="0"/>
                        <a:t>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64203"/>
                  </a:ext>
                </a:extLst>
              </a:tr>
              <a:tr h="55298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98888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FCE3DCCC-1FD0-49DF-8DEF-D9C39FBC8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481781"/>
              </p:ext>
            </p:extLst>
          </p:nvPr>
        </p:nvGraphicFramePr>
        <p:xfrm>
          <a:off x="9224428" y="3167299"/>
          <a:ext cx="1569330" cy="110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65">
                  <a:extLst>
                    <a:ext uri="{9D8B030D-6E8A-4147-A177-3AD203B41FA5}">
                      <a16:colId xmlns:a16="http://schemas.microsoft.com/office/drawing/2014/main" val="224838383"/>
                    </a:ext>
                  </a:extLst>
                </a:gridCol>
                <a:gridCol w="784665">
                  <a:extLst>
                    <a:ext uri="{9D8B030D-6E8A-4147-A177-3AD203B41FA5}">
                      <a16:colId xmlns:a16="http://schemas.microsoft.com/office/drawing/2014/main" val="2252391393"/>
                    </a:ext>
                  </a:extLst>
                </a:gridCol>
              </a:tblGrid>
              <a:tr h="552980">
                <a:tc>
                  <a:txBody>
                    <a:bodyPr/>
                    <a:lstStyle/>
                    <a:p>
                      <a:r>
                        <a:rPr lang="en-US" dirty="0"/>
                        <a:t>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64203"/>
                  </a:ext>
                </a:extLst>
              </a:tr>
              <a:tr h="55298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9888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15C6547-B025-4535-A052-6D6DAAF72CA3}"/>
              </a:ext>
            </a:extLst>
          </p:cNvPr>
          <p:cNvSpPr txBox="1"/>
          <p:nvPr/>
        </p:nvSpPr>
        <p:spPr>
          <a:xfrm>
            <a:off x="6747011" y="4509079"/>
            <a:ext cx="1855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Threshold: .5</a:t>
            </a:r>
          </a:p>
          <a:p>
            <a:r>
              <a:rPr lang="en-US" dirty="0"/>
              <a:t>Recall: .65</a:t>
            </a:r>
          </a:p>
          <a:p>
            <a:r>
              <a:rPr lang="en-US" dirty="0"/>
              <a:t>Precision: .4063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84A131-0C12-4B36-9D6F-7D4B6E4304CC}"/>
              </a:ext>
            </a:extLst>
          </p:cNvPr>
          <p:cNvSpPr txBox="1"/>
          <p:nvPr/>
        </p:nvSpPr>
        <p:spPr>
          <a:xfrm>
            <a:off x="8818090" y="4509079"/>
            <a:ext cx="3216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Threshold: .75</a:t>
            </a:r>
          </a:p>
          <a:p>
            <a:r>
              <a:rPr lang="en-US" dirty="0"/>
              <a:t>Recall: 0</a:t>
            </a:r>
          </a:p>
          <a:p>
            <a:r>
              <a:rPr lang="en-US" dirty="0"/>
              <a:t>Precision: NULL (no TP’s)</a:t>
            </a:r>
          </a:p>
        </p:txBody>
      </p:sp>
    </p:spTree>
    <p:extLst>
      <p:ext uri="{BB962C8B-B14F-4D97-AF65-F5344CB8AC3E}">
        <p14:creationId xmlns:p14="http://schemas.microsoft.com/office/powerpoint/2010/main" val="4217101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19003</TotalTime>
  <Words>571</Words>
  <Application>Microsoft Office PowerPoint</Application>
  <PresentationFormat>Widescreen</PresentationFormat>
  <Paragraphs>239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Calisto MT</vt:lpstr>
      <vt:lpstr>Wingdings 2</vt:lpstr>
      <vt:lpstr>Slate</vt:lpstr>
      <vt:lpstr>Predicting Attrition</vt:lpstr>
      <vt:lpstr>The Problem:</vt:lpstr>
      <vt:lpstr>The Data</vt:lpstr>
      <vt:lpstr>Data Wrangling</vt:lpstr>
      <vt:lpstr>EDA and Hypotheses</vt:lpstr>
      <vt:lpstr>Model Training and Testing</vt:lpstr>
      <vt:lpstr>Measuring Models</vt:lpstr>
      <vt:lpstr>Modeling: Logistic Regression</vt:lpstr>
      <vt:lpstr>Modeling: Random Forest</vt:lpstr>
      <vt:lpstr>Modeling: XGBoost</vt:lpstr>
      <vt:lpstr>Insights and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Attrition</dc:title>
  <dc:creator>Allen Jackson</dc:creator>
  <cp:lastModifiedBy>Allen Jackson</cp:lastModifiedBy>
  <cp:revision>10</cp:revision>
  <dcterms:created xsi:type="dcterms:W3CDTF">2021-05-04T20:55:50Z</dcterms:created>
  <dcterms:modified xsi:type="dcterms:W3CDTF">2021-05-18T22:32:19Z</dcterms:modified>
</cp:coreProperties>
</file>