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ECE0-5EA6-44F6-845F-8E7CF0A8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A964E-F368-454C-BE22-0FBDAAD91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34C1-3DFE-42EF-889C-4D817258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7A95-3FE8-4627-9E55-F5282A4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8CF6-94B8-4C09-A72F-79A2BD74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7DD-233A-4B13-803C-9DADA8AD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E965-D010-4C52-8A04-CF9A5B699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57B1-FFE4-4DEE-B929-ECDEA7E1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F743-6FE7-4049-A88D-779F5C36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A153-0B7E-45C1-9755-53F8FA2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49F3-EEA4-41EE-AAA3-CF47C9D7B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63C34-1A26-4A48-AF38-DF5CA46E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60F8-38EF-414E-BBCA-CA6ACD4D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418D-24AA-449F-8B95-F176FFE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59BE-5F85-4800-B5D4-611C872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A618-9CCA-4D8C-9210-AC4B3A32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C489-54A9-43FC-B1DC-B9FFDCAE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1F22-E912-4727-84D8-9114BA46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C4DA-0C4D-4ABC-9FA6-C8BFCBB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E321-A943-4488-9BA7-AA0C08F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6FA6-29B5-4517-B598-3DF0E388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CD03-4D46-4EAE-A7D4-578CF319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298F-610E-48BA-AC7B-2F8AFDA6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6069-CF23-4D91-87DA-BD11104C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FCC8-52AF-44C2-A340-A556B9BC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211F-6CBC-49B4-AB2F-049ED099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B8B8-3741-4091-93A8-849B57110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006F-0E3D-4550-9B79-C791D95D8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2B17-F770-4FA6-80A8-2C2DD9F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098CE-2720-47FB-9AF1-8340683A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DDB3-E9BE-4F42-A56B-65678CE7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1D4-6BA8-4006-A019-3020403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09E9-87C9-4D02-83A7-D048B844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6D1B7-BF2F-4A7B-AD03-670C0EEA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3F9A7-F28B-4717-80AA-CF695E3C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B7925-304F-4FC1-B741-B9C301440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6126E-43E9-467F-BD5D-3F5DE28A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9EF9-DA7F-46DF-9B6C-0D4519D2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7B079-A3E2-4CF2-96D0-DB5799A9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7B5-00D1-4E06-91C6-00B16F81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43A8-1024-40E7-A078-9D325832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BBE1-3F77-4A8C-8146-EC69D0FB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038B-5232-422B-B6FB-E498E60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D4497-AE9A-42BF-966D-32CF96FC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2D1F6-2E46-4086-A436-5822458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A124D-9327-4853-AAEB-1488D07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3E04-76DF-42F7-B0FE-17967D7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9514-7B3E-40D7-9AE4-91B7C261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8E6AF-7ABD-4B9A-B859-40254612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CB43-E044-4C0A-ADBA-385DC84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2F22-6655-4C65-9D34-C495D1E6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E21F5-55E3-4BB9-8E5A-B2505900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6521-EEEA-448F-8310-E40687C6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AD36C-83EB-4694-ADAE-BC0145573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CC17-055C-485E-A259-F0E523AC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09B0-709C-4EA7-8668-05F5BB7A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5607-03B0-42B4-AB8C-4C77C140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7A8E6-8349-4AC3-ACCD-2CAA36F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8A100-064E-4610-82DB-117B1B12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EEA3-98F4-4E77-AE2F-0C828EBF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5B4-F34C-4812-988F-BB471898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A20D-9632-4F77-9E97-24AE3A2253D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42A8-13FB-439F-AC63-4AE96D4E9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840A-CD18-4BF0-BB5A-955FEF85A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0662-2708-4962-B449-983366892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C84F01-B125-4B61-A078-327822EFC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1"/>
          <a:stretch/>
        </p:blipFill>
        <p:spPr>
          <a:xfrm>
            <a:off x="2685615" y="4681330"/>
            <a:ext cx="6820769" cy="217667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F3A502-7E88-483B-B363-694AE496D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2" y="141112"/>
            <a:ext cx="6364234" cy="45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ronquist</dc:creator>
  <cp:lastModifiedBy>scott ronquist</cp:lastModifiedBy>
  <cp:revision>1</cp:revision>
  <dcterms:created xsi:type="dcterms:W3CDTF">2019-01-05T22:55:58Z</dcterms:created>
  <dcterms:modified xsi:type="dcterms:W3CDTF">2019-01-05T22:56:37Z</dcterms:modified>
</cp:coreProperties>
</file>