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92450" autoAdjust="0"/>
  </p:normalViewPr>
  <p:slideViewPr>
    <p:cSldViewPr>
      <p:cViewPr>
        <p:scale>
          <a:sx n="50" d="100"/>
          <a:sy n="50" d="100"/>
        </p:scale>
        <p:origin x="912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34063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dirty="0" smtClean="0"/>
              <a:t>Электротехника и электроника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0054" y="2852936"/>
            <a:ext cx="7239000" cy="1752600"/>
          </a:xfrm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Источники питания </a:t>
            </a:r>
          </a:p>
          <a:p>
            <a:pPr marL="342900" indent="-342900" eaLnBrk="1" hangingPunct="1"/>
            <a:r>
              <a:rPr lang="ru-RU" dirty="0" smtClean="0"/>
              <a:t>электронной аппаратуры</a:t>
            </a:r>
            <a:endParaRPr lang="ru-RU" dirty="0" smtClean="0"/>
          </a:p>
        </p:txBody>
      </p:sp>
      <p:pic>
        <p:nvPicPr>
          <p:cNvPr id="4" name="Picture 4" descr="http://chemistry-chemists.com/Video/battery-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065" y="3179396"/>
            <a:ext cx="2738935" cy="36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напряжения и тока стока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582" y="1628800"/>
            <a:ext cx="4271741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9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8683625" cy="548680"/>
          </a:xfrm>
        </p:spPr>
        <p:txBody>
          <a:bodyPr/>
          <a:lstStyle/>
          <a:p>
            <a:r>
              <a:rPr lang="ru-RU" dirty="0" smtClean="0"/>
              <a:t>ИП ПК (двухтактный преобразователь)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схема ATX БЛОКА ПИТ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00" y="432010"/>
            <a:ext cx="9163100" cy="642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4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6" y="2256234"/>
            <a:ext cx="7298034" cy="28083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hlinkClick r:id="rId3" action="ppaction://hlinkfile"/>
              </a:rPr>
              <a:t>34063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9644" y="6102"/>
            <a:ext cx="320435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Химические источники 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Гальванические элементы</a:t>
            </a:r>
          </a:p>
          <a:p>
            <a:r>
              <a:rPr lang="ru-RU" dirty="0" smtClean="0"/>
              <a:t>Электрические аккумуляторы</a:t>
            </a:r>
          </a:p>
          <a:p>
            <a:r>
              <a:rPr lang="ru-RU" dirty="0" smtClean="0"/>
              <a:t>Топливные элементы</a:t>
            </a:r>
            <a:endParaRPr lang="ru-RU" dirty="0"/>
          </a:p>
        </p:txBody>
      </p:sp>
      <p:pic>
        <p:nvPicPr>
          <p:cNvPr id="1026" name="Picture 2" descr="http://prostoefoto.ru/wp-content/uploads/2011/05/batareyk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" y="3506120"/>
            <a:ext cx="2187978" cy="161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alincom.ru/images/201111/goods_img/2193_P_13204395667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91584"/>
            <a:ext cx="2001143" cy="150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rsovetov.ru/images/828/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558" y="2791705"/>
            <a:ext cx="23812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Энергоустановка на топливных элементах UTC PureCell 2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99" y="3911203"/>
            <a:ext cx="4754456" cy="289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meg.ru/UserFiles/Image/img12351_1758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52" y="5312792"/>
            <a:ext cx="1525364" cy="152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Гальванические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Солевые</a:t>
            </a:r>
          </a:p>
          <a:p>
            <a:r>
              <a:rPr lang="ru-RU" dirty="0" smtClean="0"/>
              <a:t>Щелочные</a:t>
            </a:r>
          </a:p>
          <a:p>
            <a:r>
              <a:rPr lang="ru-RU" dirty="0" smtClean="0"/>
              <a:t>Литиевые (1,5 В)</a:t>
            </a:r>
          </a:p>
          <a:p>
            <a:r>
              <a:rPr lang="ru-RU" dirty="0" smtClean="0"/>
              <a:t>Литиевые (3В)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79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Аккумуляторы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Свинцово-кислотные</a:t>
            </a:r>
          </a:p>
          <a:p>
            <a:r>
              <a:rPr lang="ru-RU" dirty="0" smtClean="0"/>
              <a:t>Никель-кадмиевые</a:t>
            </a:r>
          </a:p>
          <a:p>
            <a:r>
              <a:rPr lang="ru-RU" dirty="0" smtClean="0"/>
              <a:t>Никель-металл-</a:t>
            </a:r>
            <a:r>
              <a:rPr lang="ru-RU" dirty="0" err="1" smtClean="0"/>
              <a:t>гидридные</a:t>
            </a:r>
            <a:endParaRPr lang="ru-RU" dirty="0" smtClean="0"/>
          </a:p>
          <a:p>
            <a:r>
              <a:rPr lang="ru-RU" dirty="0" smtClean="0"/>
              <a:t>Литий-ионные</a:t>
            </a:r>
          </a:p>
          <a:p>
            <a:r>
              <a:rPr lang="ru-RU" dirty="0" smtClean="0"/>
              <a:t>Литий-полимерные</a:t>
            </a:r>
          </a:p>
          <a:p>
            <a:r>
              <a:rPr lang="ru-RU" dirty="0" smtClean="0"/>
              <a:t>Литий-железо-фосфатные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стабилизатор на дискретных элементах</a:t>
            </a:r>
            <a:endParaRPr lang="ru-RU" dirty="0"/>
          </a:p>
        </p:txBody>
      </p:sp>
      <p:pic>
        <p:nvPicPr>
          <p:cNvPr id="4100" name="Picture 4" descr="Параметрический стабилизатор напряж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" y="1700808"/>
            <a:ext cx="48863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Схемы транзисторного стабилизатора напряжен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" y="4653136"/>
            <a:ext cx="9186266" cy="28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 bwMode="auto">
          <a:xfrm>
            <a:off x="1835696" y="3861048"/>
            <a:ext cx="1224136" cy="37341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Интегральные линейные стабилизаторы</a:t>
            </a:r>
            <a:endParaRPr lang="ru-RU" dirty="0"/>
          </a:p>
        </p:txBody>
      </p:sp>
      <p:pic>
        <p:nvPicPr>
          <p:cNvPr id="5122" name="Picture 2" descr="http://www.hamlab.net/uploads/images/nach/stab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5856585" cy="435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3.gstatic.com/images?q=tbn:ANd9GcQ6e54KU5EgPhqdLbK0SDDcuN395kqPvKqQufIB8Pw1P96hck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47" y="1268761"/>
            <a:ext cx="3131097" cy="17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encrypted-tbn1.gstatic.com/images?q=tbn:ANd9GcTcaED_6_vQfF_4oqkR-xzMr-s4Y6gwZbhLOJd22zfNkMCtLVr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304" y="3573016"/>
            <a:ext cx="3384454" cy="313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1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Одиночный однотактный </a:t>
            </a:r>
            <a:r>
              <a:rPr lang="ru-RU" dirty="0" err="1" smtClean="0"/>
              <a:t>прямоходовый</a:t>
            </a:r>
            <a:r>
              <a:rPr lang="ru-RU" dirty="0" smtClean="0"/>
              <a:t> преобразователь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886389"/>
            <a:ext cx="8638381" cy="49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5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напряжения и тока стока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444625"/>
            <a:ext cx="4602250" cy="54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2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Однотактный </a:t>
            </a:r>
            <a:r>
              <a:rPr lang="ru-RU" dirty="0" err="1" smtClean="0"/>
              <a:t>обратноходовый</a:t>
            </a:r>
            <a:r>
              <a:rPr lang="ru-RU" dirty="0" smtClean="0"/>
              <a:t> преобразователь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571650"/>
            <a:ext cx="8194459" cy="52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5902"/>
      </p:ext>
    </p:extLst>
  </p:cSld>
  <p:clrMapOvr>
    <a:masterClrMapping/>
  </p:clrMapOvr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5972</TotalTime>
  <Words>68</Words>
  <Application>Microsoft Office PowerPoint</Application>
  <PresentationFormat>Экран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Verdana</vt:lpstr>
      <vt:lpstr>Wingdings</vt:lpstr>
      <vt:lpstr>Затмение</vt:lpstr>
      <vt:lpstr>Электротехника и электроника</vt:lpstr>
      <vt:lpstr>Химические источники тока</vt:lpstr>
      <vt:lpstr>Гальванические элементы</vt:lpstr>
      <vt:lpstr>Аккумуляторы</vt:lpstr>
      <vt:lpstr>Линейный стабилизатор на дискретных элементах</vt:lpstr>
      <vt:lpstr>Интегральные линейные стабилизаторы</vt:lpstr>
      <vt:lpstr>Одиночный однотактный прямоходовый преобразователь</vt:lpstr>
      <vt:lpstr>Диаграммы напряжения и тока стока</vt:lpstr>
      <vt:lpstr>Однотактный обратноходовый преобразователь</vt:lpstr>
      <vt:lpstr>Диаграммы напряжения и тока стока</vt:lpstr>
      <vt:lpstr>ИП ПК (двухтактный преобразователь)</vt:lpstr>
      <vt:lpstr>34063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188</cp:revision>
  <dcterms:modified xsi:type="dcterms:W3CDTF">2013-12-12T04:11:25Z</dcterms:modified>
</cp:coreProperties>
</file>