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Полупроводниковые диоды</a:t>
            </a:r>
            <a:endParaRPr lang="ru-RU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Выпрямительный диод</a:t>
            </a:r>
            <a:endParaRPr lang="ru-RU" dirty="0"/>
          </a:p>
        </p:txBody>
      </p:sp>
      <p:pic>
        <p:nvPicPr>
          <p:cNvPr id="41988" name="Picture 4" descr="http://nauchebe.net/wp-content/uploads/2010/06/clip_image002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73424"/>
            <a:ext cx="621200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9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Импульсный диод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985" y="1827212"/>
            <a:ext cx="4255640" cy="4914155"/>
          </a:xfrm>
        </p:spPr>
        <p:txBody>
          <a:bodyPr/>
          <a:lstStyle/>
          <a:p>
            <a:r>
              <a:rPr lang="ru-RU" dirty="0" smtClean="0"/>
              <a:t>Малое время восстановления</a:t>
            </a:r>
          </a:p>
          <a:p>
            <a:r>
              <a:rPr lang="ru-RU" dirty="0" smtClean="0"/>
              <a:t>Большие импульсные прямые токи (кратковременно)</a:t>
            </a:r>
            <a:endParaRPr lang="ru-RU" dirty="0"/>
          </a:p>
        </p:txBody>
      </p:sp>
      <p:pic>
        <p:nvPicPr>
          <p:cNvPr id="43010" name="Picture 2" descr="http://kurs.ido.tpu.ru/courses/osn_elec/chapter_2/picture/2_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" y="1732453"/>
            <a:ext cx="4204816" cy="51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3" y="301625"/>
            <a:ext cx="4255641" cy="1143000"/>
          </a:xfrm>
        </p:spPr>
        <p:txBody>
          <a:bodyPr/>
          <a:lstStyle/>
          <a:p>
            <a:r>
              <a:rPr lang="ru-RU" dirty="0" smtClean="0"/>
              <a:t>Диод </a:t>
            </a:r>
            <a:r>
              <a:rPr lang="ru-RU" dirty="0" err="1" smtClean="0"/>
              <a:t>Шоттки</a:t>
            </a:r>
            <a:endParaRPr lang="ru-RU" dirty="0"/>
          </a:p>
        </p:txBody>
      </p:sp>
      <p:pic>
        <p:nvPicPr>
          <p:cNvPr id="44034" name="Picture 2" descr="https://encrypted-tbn1.gstatic.com/images?q=tbn:ANd9GcRVg_xCyTehHsTPdkhgpWtOocyMTp7DXDcf7tVxiFOXOSV_ZL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3"/>
            <a:ext cx="38308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http://upload.wikimedia.org/wikipedia/commons/thumb/8/84/Schottky_diode_symbol_ru.svg/250px-Schottky_diode_symbol_r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89" y="1400585"/>
            <a:ext cx="40378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 bwMode="auto">
          <a:xfrm>
            <a:off x="0" y="3068960"/>
            <a:ext cx="8683625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kern="0" dirty="0" smtClean="0"/>
              <a:t>Используют переход </a:t>
            </a:r>
            <a:r>
              <a:rPr lang="ru-RU" b="1" kern="0" dirty="0" smtClean="0"/>
              <a:t>Металл-полупроводник</a:t>
            </a:r>
          </a:p>
          <a:p>
            <a:r>
              <a:rPr lang="ru-RU" kern="0" dirty="0" smtClean="0">
                <a:solidFill>
                  <a:srgbClr val="FF0000"/>
                </a:solidFill>
              </a:rPr>
              <a:t>Малое прямое падение напряжения </a:t>
            </a:r>
            <a:br>
              <a:rPr lang="ru-RU" kern="0" dirty="0" smtClean="0">
                <a:solidFill>
                  <a:srgbClr val="FF0000"/>
                </a:solidFill>
              </a:rPr>
            </a:br>
            <a:r>
              <a:rPr lang="ru-RU" kern="0" dirty="0" smtClean="0">
                <a:solidFill>
                  <a:srgbClr val="FF0000"/>
                </a:solidFill>
              </a:rPr>
              <a:t>(0,2 – 0,4 В)</a:t>
            </a:r>
          </a:p>
          <a:p>
            <a:r>
              <a:rPr lang="ru-RU" kern="0" dirty="0" smtClean="0">
                <a:solidFill>
                  <a:srgbClr val="0070C0"/>
                </a:solidFill>
              </a:rPr>
              <a:t>Выходит из строя при превышении обратного напряжения</a:t>
            </a:r>
          </a:p>
          <a:p>
            <a:r>
              <a:rPr lang="ru-RU" kern="0" dirty="0" smtClean="0">
                <a:solidFill>
                  <a:srgbClr val="0070C0"/>
                </a:solidFill>
              </a:rPr>
              <a:t>Большой обратный ток</a:t>
            </a:r>
            <a:endParaRPr lang="ru-RU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Туннельный диод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879" y="1444625"/>
            <a:ext cx="4568257" cy="5413375"/>
          </a:xfrm>
        </p:spPr>
        <p:txBody>
          <a:bodyPr/>
          <a:lstStyle/>
          <a:p>
            <a:r>
              <a:rPr lang="ru-RU" dirty="0" smtClean="0"/>
              <a:t>область отрицательного дифференциального сопротивления используется для усиления слабых сверхвысоко-частотных сигналов</a:t>
            </a:r>
          </a:p>
          <a:p>
            <a:r>
              <a:rPr lang="ru-RU" dirty="0"/>
              <a:t>ч</a:t>
            </a:r>
            <a:r>
              <a:rPr lang="ru-RU" dirty="0" smtClean="0"/>
              <a:t>астоты до </a:t>
            </a:r>
            <a:br>
              <a:rPr lang="ru-RU" dirty="0" smtClean="0"/>
            </a:br>
            <a:r>
              <a:rPr lang="ru-RU" dirty="0" smtClean="0"/>
              <a:t>30-100 ГГц</a:t>
            </a:r>
            <a:endParaRPr lang="ru-RU" dirty="0"/>
          </a:p>
        </p:txBody>
      </p:sp>
      <p:pic>
        <p:nvPicPr>
          <p:cNvPr id="45058" name="Picture 2" descr="http://upload.wikimedia.org/wikipedia/commons/thumb/8/89/Tunnel_diode_symbol_ru.svg/250px-Tunnel_diode_symbol_ru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16743"/>
            <a:ext cx="23812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File:VI curve of a tunnel diod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732" y="468386"/>
            <a:ext cx="58007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 descr="http://www.shema.ru/img/tun_dio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3" y="4265712"/>
            <a:ext cx="441118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58" y="3265418"/>
            <a:ext cx="3375383" cy="35592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Варикап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383" y="1425998"/>
            <a:ext cx="4015618" cy="5432002"/>
          </a:xfrm>
        </p:spPr>
        <p:txBody>
          <a:bodyPr/>
          <a:lstStyle/>
          <a:p>
            <a:r>
              <a:rPr lang="ru-RU" dirty="0" smtClean="0"/>
              <a:t>При увеличении обратного напряжения ёмкость уменьшается</a:t>
            </a:r>
            <a:endParaRPr lang="ru-RU" dirty="0"/>
          </a:p>
        </p:txBody>
      </p:sp>
      <p:pic>
        <p:nvPicPr>
          <p:cNvPr id="46084" name="Picture 4" descr="http://upload.wikimedia.org/wikipedia/commons/thumb/3/33/Varicap_symbol_ru.svg/250px-Varicap_symbol_r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758" y="107154"/>
            <a:ext cx="3555242" cy="15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http://vrtp.ru/screenshots/1280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8" y="1425997"/>
            <a:ext cx="5143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 descr="File:Pn-junction in varicap when it's used reverse-biased(plain scheme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" y="4391608"/>
            <a:ext cx="326436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Стабилитрон</a:t>
            </a:r>
            <a:endParaRPr lang="ru-RU" dirty="0"/>
          </a:p>
        </p:txBody>
      </p:sp>
      <p:pic>
        <p:nvPicPr>
          <p:cNvPr id="47106" name="Picture 2" descr="http://upload.wikimedia.org/wikipedia/commons/thumb/f/f0/Zener_diode_symbol_ru.svg/250px-Zener_diode_symbol_ru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11" y="-1"/>
            <a:ext cx="3375289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http://files.freks.webnode.com/200001795-79f377be7a/%D0%B2%D0%B0%D1%85%20%D1%81%D1%82%D0%B0%D0%B1%D0%B8%D0%BB%D0%B8%D1%82%D1%80%D0%BE%D0%BD%D0%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" y="1451520"/>
            <a:ext cx="4114244" cy="36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16832"/>
            <a:ext cx="4122936" cy="39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http://np-mag.ru/static/pictures/2013/01/led.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" y="4725145"/>
            <a:ext cx="3571768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Светодиод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1444625"/>
            <a:ext cx="5796136" cy="5413375"/>
          </a:xfrm>
        </p:spPr>
        <p:txBody>
          <a:bodyPr/>
          <a:lstStyle/>
          <a:p>
            <a:r>
              <a:rPr lang="ru-RU" dirty="0" smtClean="0"/>
              <a:t>Цвет излучения определяется свойствами кристалла</a:t>
            </a:r>
          </a:p>
          <a:p>
            <a:r>
              <a:rPr lang="ru-RU" dirty="0" smtClean="0"/>
              <a:t>Производятся диоды от ИК до УФ</a:t>
            </a:r>
          </a:p>
          <a:p>
            <a:r>
              <a:rPr lang="ru-RU" dirty="0" smtClean="0"/>
              <a:t>Большое время работы</a:t>
            </a:r>
          </a:p>
          <a:p>
            <a:r>
              <a:rPr lang="ru-RU" dirty="0" smtClean="0"/>
              <a:t>Высокая надежность</a:t>
            </a:r>
          </a:p>
          <a:p>
            <a:r>
              <a:rPr lang="ru-RU" dirty="0" smtClean="0"/>
              <a:t>Высокое быстродействие</a:t>
            </a:r>
          </a:p>
          <a:p>
            <a:r>
              <a:rPr lang="ru-RU" dirty="0" smtClean="0"/>
              <a:t>Высокий КПД*</a:t>
            </a:r>
          </a:p>
          <a:p>
            <a:r>
              <a:rPr lang="ru-RU" dirty="0" smtClean="0"/>
              <a:t>Производятся лазерные диоды</a:t>
            </a:r>
            <a:endParaRPr lang="ru-RU" dirty="0"/>
          </a:p>
        </p:txBody>
      </p:sp>
      <p:pic>
        <p:nvPicPr>
          <p:cNvPr id="48130" name="Picture 2" descr="http://blog.multiscreen.ru/wp-content/uploads/2010/04/FAQ-Anatomy-of-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" y="1268760"/>
            <a:ext cx="311385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http://naf-st.ru/images/rc/diod/svetodio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12" y="78135"/>
            <a:ext cx="2109861" cy="13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6" name="Picture 8" descr="File:LED symbol ru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1625"/>
            <a:ext cx="3077349" cy="131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Фотодиод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1" y="1844824"/>
            <a:ext cx="4471664" cy="4114800"/>
          </a:xfrm>
        </p:spPr>
        <p:txBody>
          <a:bodyPr/>
          <a:lstStyle/>
          <a:p>
            <a:r>
              <a:rPr lang="ru-RU" dirty="0" smtClean="0"/>
              <a:t>Фотодиодный режим: обратный ток зависит от </a:t>
            </a:r>
            <a:r>
              <a:rPr lang="ru-RU" dirty="0" err="1" smtClean="0"/>
              <a:t>осведенносит</a:t>
            </a:r>
            <a:endParaRPr lang="ru-RU" dirty="0" smtClean="0"/>
          </a:p>
          <a:p>
            <a:r>
              <a:rPr lang="ru-RU" dirty="0" smtClean="0"/>
              <a:t>Гальванический режим: ЭДС (ток) зависит от освещенности</a:t>
            </a:r>
            <a:endParaRPr lang="ru-RU" dirty="0"/>
          </a:p>
        </p:txBody>
      </p:sp>
      <p:pic>
        <p:nvPicPr>
          <p:cNvPr id="49154" name="Picture 2" descr="File:Photodiode symbol ru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9" y="50800"/>
            <a:ext cx="3252253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://www.detect-ufo.narod.ru/pribor/detect_ir/vkl_ir_fotodiod_01/img_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" y="1465957"/>
            <a:ext cx="3864802" cy="302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Полупроводники –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3848" y="1827212"/>
            <a:ext cx="5940152" cy="50307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материалы, которые по своей удельной проводимости занимают промежуточное место между проводниками и диэлектриками и отличаются от проводников сильной зависимостью удельной проводимости от концентрации примесей, температуры и различных видов излучения.</a:t>
            </a:r>
            <a:endParaRPr lang="ru-RU" dirty="0"/>
          </a:p>
        </p:txBody>
      </p:sp>
      <p:pic>
        <p:nvPicPr>
          <p:cNvPr id="24578" name="Picture 2" descr="http://habrastorage.org/storage1/177780f7/1db60ff7/279d4ae5/4a2b10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3239657" cy="22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smtClean="0"/>
              <a:t>проводимость</a:t>
            </a:r>
            <a:endParaRPr lang="ru-RU" dirty="0"/>
          </a:p>
        </p:txBody>
      </p:sp>
      <p:pic>
        <p:nvPicPr>
          <p:cNvPr id="37890" name="Picture 2" descr="http://habrastorage.org/storage1/45ccd176/3f0eb6f6/657d4f1b/284850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3744416" cy="29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</a:t>
            </a:r>
            <a:r>
              <a:rPr lang="ru-RU" dirty="0" smtClean="0"/>
              <a:t>проводимость</a:t>
            </a:r>
            <a:endParaRPr lang="ru-RU" dirty="0"/>
          </a:p>
        </p:txBody>
      </p:sp>
      <p:pic>
        <p:nvPicPr>
          <p:cNvPr id="38914" name="Picture 2" descr="http://habrastorage.org/storage1/0a090f37/ae717dde/bba7e0d6/6b57ce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528392" cy="27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 </a:t>
            </a:r>
            <a:r>
              <a:rPr lang="ru-RU" dirty="0" smtClean="0"/>
              <a:t>переход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630239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</a:t>
            </a:r>
            <a:r>
              <a:rPr lang="ru-RU" dirty="0" err="1" smtClean="0"/>
              <a:t>вклюение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916832"/>
            <a:ext cx="7245415" cy="47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Обратное включение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36676"/>
            <a:ext cx="739722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ВАХ </a:t>
            </a:r>
            <a:r>
              <a:rPr lang="en-US" dirty="0" smtClean="0"/>
              <a:t>p-n</a:t>
            </a:r>
            <a:r>
              <a:rPr lang="ru-RU" dirty="0" smtClean="0"/>
              <a:t> перехода</a:t>
            </a:r>
            <a:endParaRPr lang="ru-RU" dirty="0"/>
          </a:p>
        </p:txBody>
      </p:sp>
      <p:pic>
        <p:nvPicPr>
          <p:cNvPr id="39938" name="Picture 2" descr="Вольт-амперная характеристика полупроводникового дио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7035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 descr="http://first-ever.ru/images/2009/11/diod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376165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3" y="301625"/>
            <a:ext cx="5695801" cy="1143000"/>
          </a:xfrm>
        </p:spPr>
        <p:txBody>
          <a:bodyPr/>
          <a:lstStyle/>
          <a:p>
            <a:r>
              <a:rPr lang="ru-RU" dirty="0" smtClean="0"/>
              <a:t>Полупроводниковый диод</a:t>
            </a:r>
            <a:endParaRPr lang="ru-RU" dirty="0"/>
          </a:p>
        </p:txBody>
      </p:sp>
      <p:pic>
        <p:nvPicPr>
          <p:cNvPr id="40962" name="Picture 2" descr="http://upload.wikimedia.org/wikipedia/commons/thumb/f/fd/Diode-photo.JPG/200px-Diode-phot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68666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s://encrypted-tbn1.gstatic.com/images?q=tbn:ANd9GcSDfLyh3qr22s9g4IBHCkiIaj_gW2cmC9N9uEzxWStx5soV_MA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96" y="1444625"/>
            <a:ext cx="4955504" cy="32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3822</TotalTime>
  <Words>143</Words>
  <Application>Microsoft Office PowerPoint</Application>
  <PresentationFormat>Экран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Verdana</vt:lpstr>
      <vt:lpstr>Arial</vt:lpstr>
      <vt:lpstr>Wingdings</vt:lpstr>
      <vt:lpstr>Times New Roman</vt:lpstr>
      <vt:lpstr>Затмение</vt:lpstr>
      <vt:lpstr>Электротехника и электроника</vt:lpstr>
      <vt:lpstr>Полупроводники – </vt:lpstr>
      <vt:lpstr>n-проводимость</vt:lpstr>
      <vt:lpstr>p-проводимость</vt:lpstr>
      <vt:lpstr>p-n переход</vt:lpstr>
      <vt:lpstr>Прямое вклюение</vt:lpstr>
      <vt:lpstr>Обратное включение</vt:lpstr>
      <vt:lpstr>ВАХ p-n перехода</vt:lpstr>
      <vt:lpstr>Полупроводниковый диод</vt:lpstr>
      <vt:lpstr>Выпрямительный диод</vt:lpstr>
      <vt:lpstr>Импульсный диод</vt:lpstr>
      <vt:lpstr>Диод Шоттки</vt:lpstr>
      <vt:lpstr>Туннельный диод</vt:lpstr>
      <vt:lpstr>Варикап</vt:lpstr>
      <vt:lpstr>Стабилитрон</vt:lpstr>
      <vt:lpstr>Светодиод</vt:lpstr>
      <vt:lpstr>Фотодиод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104</cp:revision>
  <dcterms:modified xsi:type="dcterms:W3CDTF">2013-10-13T18:06:40Z</dcterms:modified>
</cp:coreProperties>
</file>