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94939" autoAdjust="0"/>
  </p:normalViewPr>
  <p:slideViewPr>
    <p:cSldViewPr>
      <p:cViewPr varScale="1">
        <p:scale>
          <a:sx n="75" d="100"/>
          <a:sy n="75" d="100"/>
        </p:scale>
        <p:origin x="1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smtClean="0"/>
              <a:t>Электротехника и электроника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Выпрямители</a:t>
            </a:r>
            <a:endParaRPr lang="ru-RU" dirty="0" smtClean="0"/>
          </a:p>
        </p:txBody>
      </p:sp>
      <p:pic>
        <p:nvPicPr>
          <p:cNvPr id="1026" name="Picture 2" descr="http://upload.wikimedia.org/wikipedia/commons/thumb/4/42/Traction_rectifier_VUK-4000T_of_electric_locomotive_VL80S.jpg/250px-Traction_rectifier_VUK-4000T_of_electric_locomotive_VL80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29482"/>
            <a:ext cx="3824784" cy="38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Умножитель напряжения</a:t>
            </a:r>
            <a:endParaRPr lang="ru-RU" dirty="0"/>
          </a:p>
        </p:txBody>
      </p:sp>
      <p:pic>
        <p:nvPicPr>
          <p:cNvPr id="9220" name="Picture 4" descr="File:Cockcroft Walton Voltage multipli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639056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1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Трехфазный выпрямитель</a:t>
            </a:r>
            <a:endParaRPr lang="ru-RU" dirty="0"/>
          </a:p>
        </p:txBody>
      </p:sp>
      <p:pic>
        <p:nvPicPr>
          <p:cNvPr id="10242" name="Picture 2" descr="File:Full-wave rectifier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39" y="1827213"/>
            <a:ext cx="566555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6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Трехфазный выпрямитель</a:t>
            </a:r>
            <a:endParaRPr lang="ru-RU" dirty="0"/>
          </a:p>
        </p:txBody>
      </p:sp>
      <p:pic>
        <p:nvPicPr>
          <p:cNvPr id="11266" name="Picture 2" descr="File:Zwezda-Lariono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7" y="1628800"/>
            <a:ext cx="864998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9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Параллельное включение диодов</a:t>
            </a:r>
            <a:endParaRPr lang="ru-RU" dirty="0"/>
          </a:p>
        </p:txBody>
      </p:sp>
      <p:pic>
        <p:nvPicPr>
          <p:cNvPr id="12290" name="Picture 2" descr="http://www.0zn.ru/image/48934_6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90" y="1700808"/>
            <a:ext cx="6756970" cy="46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9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Последовательное включение диодов</a:t>
            </a:r>
            <a:endParaRPr lang="ru-RU" dirty="0"/>
          </a:p>
        </p:txBody>
      </p:sp>
      <p:pic>
        <p:nvPicPr>
          <p:cNvPr id="13314" name="Picture 2" descr="http://www.0zn.ru/image/48934_8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858171" cy="349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2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http://modding.ru/swat/Shemy/led_2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1546019"/>
            <a:ext cx="6156176" cy="332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схемы включения диодов</a:t>
            </a:r>
            <a:endParaRPr lang="ru-RU" dirty="0"/>
          </a:p>
        </p:txBody>
      </p:sp>
      <p:pic>
        <p:nvPicPr>
          <p:cNvPr id="14338" name="Picture 2" descr="https://encrypted-tbn1.gstatic.com/images?q=tbn:ANd9GcTuhYlkjKWh2ftWL2Buy61ql82X-Ly2_Z4w0z1a81CoeYZSy1Y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088679"/>
            <a:ext cx="427727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encrypted-tbn3.gstatic.com/images?q=tbn:ANd9GcQDvY71qVSf_FKzw7gWxL10cUUs-fGKA3N2qbmabp-WjS44V9M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89487"/>
            <a:ext cx="440937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Выпрямитель на базе электрической машины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370013" y="2708920"/>
            <a:ext cx="2337891" cy="20162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Двигатель постоянного тока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940152" y="2708920"/>
            <a:ext cx="2337891" cy="20162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Двигатель переменного тока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3707904" y="3429000"/>
            <a:ext cx="2232248" cy="50405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18000">
                <a:schemeClr val="accent4">
                  <a:lumMod val="97000"/>
                  <a:lumOff val="3000"/>
                </a:schemeClr>
              </a:gs>
              <a:gs pos="65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 bwMode="auto">
          <a:xfrm flipH="1">
            <a:off x="395536" y="3284984"/>
            <a:ext cx="974477" cy="0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 flipH="1">
            <a:off x="395536" y="4077072"/>
            <a:ext cx="974477" cy="0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Прямая соединительная линия 10"/>
          <p:cNvCxnSpPr/>
          <p:nvPr/>
        </p:nvCxnSpPr>
        <p:spPr bwMode="auto">
          <a:xfrm flipH="1">
            <a:off x="8278044" y="3284984"/>
            <a:ext cx="865956" cy="0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Прямая соединительная линия 12"/>
          <p:cNvCxnSpPr/>
          <p:nvPr/>
        </p:nvCxnSpPr>
        <p:spPr bwMode="auto">
          <a:xfrm flipH="1">
            <a:off x="8278044" y="4077072"/>
            <a:ext cx="865956" cy="0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51520" y="332482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---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8424" y="3324826"/>
            <a:ext cx="7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~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417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Ртутный выпрямитель</a:t>
            </a:r>
            <a:endParaRPr lang="ru-RU" dirty="0"/>
          </a:p>
        </p:txBody>
      </p:sp>
      <p:pic>
        <p:nvPicPr>
          <p:cNvPr id="2050" name="Picture 2" descr="http://upload.wikimedia.org/wikipedia/commons/thumb/a/a6/Ignitron.svg/300px-Ignitr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326955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teampunker.ru/uploads/images/00/30/70/2011/10/05/9b779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127" y="1337916"/>
            <a:ext cx="410445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4"/>
            <a:ext cx="7313612" cy="1327175"/>
          </a:xfrm>
        </p:spPr>
        <p:txBody>
          <a:bodyPr/>
          <a:lstStyle/>
          <a:p>
            <a:r>
              <a:rPr lang="ru-RU" dirty="0" smtClean="0"/>
              <a:t>Однополупериодный выпрямитель с активной нагрузкой (</a:t>
            </a:r>
            <a:r>
              <a:rPr lang="ru-RU" dirty="0" err="1" smtClean="0"/>
              <a:t>четвертьмост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074" name="Picture 2" descr="File:Halfwave.rectifier.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020348" cy="20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s = \frac{1}{2\pi} \int\limits_0^\pi \sqrt 2 U_2 sin(\omega t) d(\omega t) = \frac{\sqrt 2 U_2}{\pi} = 0,45 U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91340"/>
            <a:ext cx="8964488" cy="122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5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01625"/>
            <a:ext cx="8460431" cy="1143000"/>
          </a:xfrm>
        </p:spPr>
        <p:txBody>
          <a:bodyPr/>
          <a:lstStyle/>
          <a:p>
            <a:r>
              <a:rPr lang="ru-RU" dirty="0"/>
              <a:t>Однополупериодный однофазный выпрямитель с емкостной нагрузкой</a:t>
            </a:r>
            <a:endParaRPr lang="ru-RU" dirty="0"/>
          </a:p>
        </p:txBody>
      </p:sp>
      <p:pic>
        <p:nvPicPr>
          <p:cNvPr id="4104" name="Picture 8" descr="http://5fan.ru/files/7/5fan_ru_37337_fcb411e23d514318d25bf4c3ea06fc02.html_files/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1556792"/>
            <a:ext cx="6000734" cy="53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2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Полумостовая</a:t>
            </a:r>
            <a:r>
              <a:rPr lang="ru-RU" dirty="0" smtClean="0"/>
              <a:t> схема</a:t>
            </a:r>
            <a:endParaRPr lang="ru-RU" dirty="0"/>
          </a:p>
        </p:txBody>
      </p:sp>
      <p:pic>
        <p:nvPicPr>
          <p:cNvPr id="5122" name="Picture 2" descr="File:Greinacher Schaltung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950" y="2348880"/>
            <a:ext cx="9307031" cy="33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6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</a:t>
            </a:r>
            <a:r>
              <a:rPr lang="ru-RU" dirty="0" err="1" smtClean="0"/>
              <a:t>четвертьмоста</a:t>
            </a:r>
            <a:endParaRPr lang="ru-RU" dirty="0"/>
          </a:p>
        </p:txBody>
      </p:sp>
      <p:pic>
        <p:nvPicPr>
          <p:cNvPr id="6154" name="Picture 10" descr="File:Fullwave.rectifier.en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9144000" cy="20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S = 2\cdot \int\limits_0^\pi E_m\cdot sin(\omega\cdot t) d(\omega\cdot t) = 4\cdot E_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51583"/>
            <a:ext cx="5890972" cy="97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Esr=\frac{4\cdot E_m}{2\cdot \pi}=\frac{2\cdot E_m}{\pi}.\,\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021288"/>
            <a:ext cx="3219586" cy="65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Мостовая схема</a:t>
            </a:r>
            <a:endParaRPr lang="ru-RU" dirty="0"/>
          </a:p>
        </p:txBody>
      </p:sp>
      <p:pic>
        <p:nvPicPr>
          <p:cNvPr id="7170" name="Picture 2" descr="File:Gratz.rectifier.en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" y="2780928"/>
            <a:ext cx="918102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 = 2\cdot \int\limits_0^\pi E_m\cdot sin(\omega\cdot t) d(\omega\cdot t) = 4\cdot E_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82988"/>
            <a:ext cx="7174626" cy="11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sr=\frac{4\cdot E_m}{2\cdot \pi}=\frac{2\cdot E_m}{\pi},\,\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598095"/>
            <a:ext cx="354770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с удвоением напряжения</a:t>
            </a:r>
            <a:endParaRPr lang="ru-RU" dirty="0"/>
          </a:p>
        </p:txBody>
      </p:sp>
      <p:pic>
        <p:nvPicPr>
          <p:cNvPr id="8194" name="Picture 2" descr="File:Delon Schaltung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4896544" cy="338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3934</TotalTime>
  <Words>59</Words>
  <Application>Microsoft Office PowerPoint</Application>
  <PresentationFormat>Экран (4:3)</PresentationFormat>
  <Paragraphs>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Verdana</vt:lpstr>
      <vt:lpstr>Wingdings</vt:lpstr>
      <vt:lpstr>Затмение</vt:lpstr>
      <vt:lpstr>Электротехника и электроника</vt:lpstr>
      <vt:lpstr>Выпрямитель на базе электрической машины</vt:lpstr>
      <vt:lpstr>Ртутный выпрямитель</vt:lpstr>
      <vt:lpstr>Однополупериодный выпрямитель с активной нагрузкой (четвертьмост)</vt:lpstr>
      <vt:lpstr>Однополупериодный однофазный выпрямитель с емкостной нагрузкой</vt:lpstr>
      <vt:lpstr>Полумостовая схема</vt:lpstr>
      <vt:lpstr>Два четвертьмоста</vt:lpstr>
      <vt:lpstr>Мостовая схема</vt:lpstr>
      <vt:lpstr>Схема с удвоением напряжения</vt:lpstr>
      <vt:lpstr>Умножитель напряжения</vt:lpstr>
      <vt:lpstr>Трехфазный выпрямитель</vt:lpstr>
      <vt:lpstr>Трехфазный выпрямитель</vt:lpstr>
      <vt:lpstr>Параллельное включение диодов</vt:lpstr>
      <vt:lpstr>Последовательное включение диодов</vt:lpstr>
      <vt:lpstr>Другие схемы включения диодов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113</cp:revision>
  <dcterms:modified xsi:type="dcterms:W3CDTF">2013-10-17T03:57:54Z</dcterms:modified>
</cp:coreProperties>
</file>