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CCFF"/>
    <a:srgbClr val="FF99CC"/>
    <a:srgbClr val="99CCFF"/>
    <a:srgbClr val="6699FF"/>
    <a:srgbClr val="FF7C80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9" autoAdjust="0"/>
    <p:restoredTop sz="94939" autoAdjust="0"/>
  </p:normalViewPr>
  <p:slideViewPr>
    <p:cSldViewPr>
      <p:cViewPr varScale="1">
        <p:scale>
          <a:sx n="75" d="100"/>
          <a:sy n="75" d="100"/>
        </p:scale>
        <p:origin x="11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76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2558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FEF2-0287-4CC5-9D85-1C99F2B92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4EF0-FDE0-4763-9291-525FF2D9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099-F480-465D-AB76-D3A053CAF6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3970-9049-4073-8F94-A8A1DC82C4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4A61-7F52-4141-B49E-6DAEB8E1D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E5EC5-8405-42D1-825C-26D63D384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C43B-F8D6-49F2-BD6D-9F11587ED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3F92-E966-465A-91C8-CA9377664C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959A-0D9F-445D-B6D0-26547DD3D5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03AC-F4B5-4ED4-A07F-B92A34AE6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C1FCB-9791-4890-9538-7B5D59963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9D9A-06B0-4524-B9FE-334423F2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B9EC33-808B-4ABA-9061-F87A2AEA69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ru-RU" sz="3600" smtClean="0"/>
              <a:t>Электротехника и электроника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054" y="2852936"/>
            <a:ext cx="7239000" cy="1752600"/>
          </a:xfrm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ru-RU" dirty="0" smtClean="0"/>
              <a:t>Полевые транзисторы</a:t>
            </a:r>
          </a:p>
        </p:txBody>
      </p:sp>
      <p:pic>
        <p:nvPicPr>
          <p:cNvPr id="3074" name="Picture 2" descr="http://electricalschool.info/uploads/posts/2011-06/1309326770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77929"/>
            <a:ext cx="4575026" cy="305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Полевые транзисторы с индуцированным каналом</a:t>
            </a:r>
            <a:endParaRPr lang="ru-RU" dirty="0"/>
          </a:p>
        </p:txBody>
      </p:sp>
      <p:pic>
        <p:nvPicPr>
          <p:cNvPr id="8194" name="Picture 2" descr="Рис. 5.8. Структура транзистора с индуцированным канало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616624" cy="506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23" y="1582316"/>
            <a:ext cx="1697165" cy="20627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623" y="3783335"/>
            <a:ext cx="1381467" cy="19696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150" y="5982442"/>
            <a:ext cx="1479153" cy="853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748" y="6041720"/>
            <a:ext cx="1530838" cy="7348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3159" y="1556792"/>
            <a:ext cx="1710841" cy="20882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748" y="3783335"/>
            <a:ext cx="1365520" cy="19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транзисторов</a:t>
            </a:r>
            <a:endParaRPr lang="ru-RU" dirty="0"/>
          </a:p>
        </p:txBody>
      </p:sp>
      <p:pic>
        <p:nvPicPr>
          <p:cNvPr id="9218" name="Picture 2" descr="Рис. 5.9. Стокозатворные характеристики полевых транзисторов с индуцированным канало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1628800"/>
            <a:ext cx="5892907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режим работы транзистора</a:t>
            </a:r>
          </a:p>
        </p:txBody>
      </p:sp>
      <p:pic>
        <p:nvPicPr>
          <p:cNvPr id="11266" name="Picture 2" descr="Рис. 5.10. Транзистор в динамическом режиме работы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24285"/>
            <a:ext cx="5216085" cy="540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3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транзистора</a:t>
            </a:r>
            <a:endParaRPr lang="ru-RU" dirty="0"/>
          </a:p>
        </p:txBody>
      </p:sp>
      <p:pic>
        <p:nvPicPr>
          <p:cNvPr id="12290" name="Picture 2" descr="Рис. 5.11. Динамическая характеристик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90647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4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полевого транзистора с </a:t>
            </a:r>
            <a:r>
              <a:rPr lang="en-US" dirty="0" smtClean="0"/>
              <a:t>p-n-</a:t>
            </a:r>
            <a:r>
              <a:rPr lang="ru-RU" dirty="0" smtClean="0"/>
              <a:t>переходом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428477"/>
            <a:ext cx="5904656" cy="53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7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полевого транзистора с </a:t>
            </a:r>
            <a:r>
              <a:rPr lang="en-US" dirty="0"/>
              <a:t>p-n-</a:t>
            </a:r>
            <a:r>
              <a:rPr lang="ru-RU" dirty="0"/>
              <a:t>переходом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172" y="1628800"/>
            <a:ext cx="796190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полевого транзистора с </a:t>
            </a:r>
            <a:r>
              <a:rPr lang="en-US" dirty="0"/>
              <a:t>p-n-</a:t>
            </a:r>
            <a:r>
              <a:rPr lang="ru-RU" dirty="0"/>
              <a:t>переходом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52" y="1556792"/>
            <a:ext cx="5760640" cy="51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4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подключения мощных </a:t>
            </a:r>
            <a:r>
              <a:rPr lang="en-US" dirty="0" smtClean="0"/>
              <a:t>MOSFET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44626"/>
            <a:ext cx="9143999" cy="5413374"/>
          </a:xfrm>
        </p:spPr>
        <p:txBody>
          <a:bodyPr/>
          <a:lstStyle/>
          <a:p>
            <a:r>
              <a:rPr lang="ru-RU" dirty="0" smtClean="0"/>
              <a:t>Затвор мощного </a:t>
            </a:r>
            <a:r>
              <a:rPr lang="en-US" dirty="0" smtClean="0"/>
              <a:t>MOSFET</a:t>
            </a:r>
            <a:r>
              <a:rPr lang="ru-RU" dirty="0" smtClean="0"/>
              <a:t> имеет высокую ёмкость, которую нужно не только заряжать, но и разряжать (нужен драйвер).</a:t>
            </a:r>
          </a:p>
          <a:p>
            <a:r>
              <a:rPr lang="ru-RU" dirty="0" smtClean="0"/>
              <a:t>Тепловой режим транзистора необходимо рассчитывать с учетом времени перехода из открытого состояния в закрытое и обратно.</a:t>
            </a:r>
          </a:p>
          <a:p>
            <a:r>
              <a:rPr lang="ru-RU" dirty="0" smtClean="0"/>
              <a:t>Напряжение на затворе нужно ограничивать</a:t>
            </a:r>
          </a:p>
          <a:p>
            <a:r>
              <a:rPr lang="ru-RU" dirty="0" smtClean="0"/>
              <a:t>Обязательно обеспечивать запас по току, напряжению, мощности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19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Полевой транзистор с </a:t>
            </a:r>
            <a:r>
              <a:rPr lang="en-US" dirty="0" smtClean="0"/>
              <a:t>p-n-</a:t>
            </a:r>
            <a:r>
              <a:rPr lang="ru-RU" dirty="0" smtClean="0"/>
              <a:t>переходом (канал </a:t>
            </a:r>
            <a:r>
              <a:rPr lang="en-US" dirty="0" smtClean="0"/>
              <a:t>p-</a:t>
            </a:r>
            <a:r>
              <a:rPr lang="ru-RU" dirty="0" smtClean="0"/>
              <a:t>типа)</a:t>
            </a:r>
            <a:endParaRPr lang="ru-RU" dirty="0"/>
          </a:p>
        </p:txBody>
      </p:sp>
      <p:pic>
        <p:nvPicPr>
          <p:cNvPr id="1032" name="Picture 8" descr="Рис. 5.1. Конструкция полевого транзистора с управляющим переходом и каналом p-тип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440344" cy="500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075" y="1700808"/>
            <a:ext cx="216592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Полевой транзистор с </a:t>
            </a:r>
            <a:r>
              <a:rPr lang="en-US" dirty="0" smtClean="0"/>
              <a:t>p-n-</a:t>
            </a:r>
            <a:r>
              <a:rPr lang="ru-RU" dirty="0" smtClean="0"/>
              <a:t>переходом (канал </a:t>
            </a:r>
            <a:r>
              <a:rPr lang="en-US" dirty="0" smtClean="0"/>
              <a:t>n-</a:t>
            </a:r>
            <a:r>
              <a:rPr lang="ru-RU" dirty="0" smtClean="0"/>
              <a:t>типа)</a:t>
            </a:r>
            <a:endParaRPr lang="ru-RU" dirty="0"/>
          </a:p>
        </p:txBody>
      </p:sp>
      <p:pic>
        <p:nvPicPr>
          <p:cNvPr id="2050" name="Picture 2" descr="Рис. 5.2. Конструкция полевого транзистора с управляющим переходом и каналом n-тип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39374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22" y="1628800"/>
            <a:ext cx="211937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pic>
        <p:nvPicPr>
          <p:cNvPr id="3074" name="Picture 2" descr="Рис. 5.3. Структура транзистора с управляющим переходом и каналом p-тип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603187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транзистора</a:t>
            </a:r>
            <a:endParaRPr lang="ru-RU" dirty="0"/>
          </a:p>
        </p:txBody>
      </p:sp>
      <p:pic>
        <p:nvPicPr>
          <p:cNvPr id="4098" name="Picture 2" descr="Рис. 5.4. Стокозатворные характеристики транзисторов с управляющим переходо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628800"/>
            <a:ext cx="725177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1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транзистора</a:t>
            </a:r>
          </a:p>
        </p:txBody>
      </p:sp>
      <p:pic>
        <p:nvPicPr>
          <p:cNvPr id="5122" name="Picture 2" descr="Рис. 5.5. Стоковая характеристика транзисторов с управляющим переходо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628800"/>
            <a:ext cx="680475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Полевые транзисторы с изолированным затвором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 встроенным каналом</a:t>
            </a:r>
          </a:p>
          <a:p>
            <a:r>
              <a:rPr lang="ru-RU" dirty="0" smtClean="0"/>
              <a:t>С индуцированным каналом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2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50" y="5982442"/>
            <a:ext cx="1479153" cy="8533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Полевые транзисторы со встроенным каналом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614433"/>
            <a:ext cx="1833033" cy="24651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620" y="4005064"/>
            <a:ext cx="1611684" cy="2259236"/>
          </a:xfrm>
          <a:prstGeom prst="rect">
            <a:avLst/>
          </a:prstGeom>
        </p:spPr>
      </p:pic>
      <p:pic>
        <p:nvPicPr>
          <p:cNvPr id="6146" name="Picture 2" descr="Рис. 5.6. Структура транзистора со встроенным каналом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4433"/>
            <a:ext cx="5540151" cy="49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1839" y="1791301"/>
            <a:ext cx="1602161" cy="21113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5563" y="3874076"/>
            <a:ext cx="1444645" cy="22142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748" y="6041720"/>
            <a:ext cx="1530838" cy="7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транзистора</a:t>
            </a:r>
            <a:endParaRPr lang="ru-RU" dirty="0"/>
          </a:p>
        </p:txBody>
      </p:sp>
      <p:pic>
        <p:nvPicPr>
          <p:cNvPr id="7170" name="Picture 2" descr="Рис. 5.7. Стокозатворные характеристики полевых транзисторов со встроенным канало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628800"/>
            <a:ext cx="624271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8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4081</TotalTime>
  <Words>135</Words>
  <Application>Microsoft Office PowerPoint</Application>
  <PresentationFormat>Экран (4:3)</PresentationFormat>
  <Paragraphs>24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Verdana</vt:lpstr>
      <vt:lpstr>Wingdings</vt:lpstr>
      <vt:lpstr>Затмение</vt:lpstr>
      <vt:lpstr>Электротехника и электроника</vt:lpstr>
      <vt:lpstr>Полевой транзистор с p-n-переходом (канал p-типа)</vt:lpstr>
      <vt:lpstr>Полевой транзистор с p-n-переходом (канал n-типа)</vt:lpstr>
      <vt:lpstr>Принцип работы</vt:lpstr>
      <vt:lpstr>Характеристики транзистора</vt:lpstr>
      <vt:lpstr>Характеристики транзистора</vt:lpstr>
      <vt:lpstr>Полевые транзисторы с изолированным затвором</vt:lpstr>
      <vt:lpstr>Полевые транзисторы со встроенным каналом</vt:lpstr>
      <vt:lpstr>Характеристики транзистора</vt:lpstr>
      <vt:lpstr>Полевые транзисторы с индуцированным каналом</vt:lpstr>
      <vt:lpstr>Характеристики транзисторов</vt:lpstr>
      <vt:lpstr>Динамический режим работы транзистора</vt:lpstr>
      <vt:lpstr>Характеристики транзистора</vt:lpstr>
      <vt:lpstr>Подключение полевого транзистора с p-n-переходом</vt:lpstr>
      <vt:lpstr>Подключение полевого транзистора с p-n-переходом</vt:lpstr>
      <vt:lpstr>Подключение полевого транзистора с p-n-переходом</vt:lpstr>
      <vt:lpstr>Особенности подключения мощных MOSFET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Maxim</dc:creator>
  <cp:lastModifiedBy>Томчук М.Н.</cp:lastModifiedBy>
  <cp:revision>122</cp:revision>
  <dcterms:modified xsi:type="dcterms:W3CDTF">2013-11-11T05:38:09Z</dcterms:modified>
</cp:coreProperties>
</file>