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CCFF"/>
    <a:srgbClr val="FF99CC"/>
    <a:srgbClr val="99CCFF"/>
    <a:srgbClr val="6699FF"/>
    <a:srgbClr val="FF7C80"/>
    <a:srgbClr val="99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94939" autoAdjust="0"/>
  </p:normalViewPr>
  <p:slideViewPr>
    <p:cSldViewPr>
      <p:cViewPr varScale="1">
        <p:scale>
          <a:sx n="75" d="100"/>
          <a:sy n="75" d="100"/>
        </p:scale>
        <p:origin x="11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76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525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4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FEF2-0287-4CC5-9D85-1C99F2B925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84EF0-FDE0-4763-9291-525FF2D9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099-F480-465D-AB76-D3A053CAF6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4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63970-9049-4073-8F94-A8A1DC82C4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4A61-7F52-4141-B49E-6DAEB8E1D7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97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E5EC5-8405-42D1-825C-26D63D384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4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DC43B-F8D6-49F2-BD6D-9F11587ED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9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3F92-E966-465A-91C8-CA9377664C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959A-0D9F-445D-B6D0-26547DD3D5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F03AC-F4B5-4ED4-A07F-B92A34AE6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C1FCB-9791-4890-9538-7B5D59963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9D9A-06B0-4524-B9FE-334423F2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B9EC33-808B-4ABA-9061-F87A2AEA69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138238"/>
            <a:ext cx="7239000" cy="112395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ru-RU" sz="3600" smtClean="0"/>
              <a:t>Электротехника и электроника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eaLnBrk="1" hangingPunct="1"/>
            <a:r>
              <a:rPr lang="ru-RU" dirty="0" smtClean="0"/>
              <a:t>	Другие полупроводниковые приборы</a:t>
            </a:r>
            <a:endParaRPr lang="ru-RU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Тиристор: </a:t>
            </a:r>
            <a:r>
              <a:rPr lang="ru-RU" dirty="0" err="1" smtClean="0"/>
              <a:t>динистор</a:t>
            </a:r>
            <a:endParaRPr lang="ru-RU" dirty="0"/>
          </a:p>
        </p:txBody>
      </p:sp>
      <p:pic>
        <p:nvPicPr>
          <p:cNvPr id="1026" name="Picture 2" descr="http://remsam1.com/img/radiolybitely/dinistor/2012-12-23_203608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4257948" cy="434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ис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3" y="1628800"/>
            <a:ext cx="439321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</a:t>
            </a:r>
            <a:r>
              <a:rPr lang="ru-RU" dirty="0" err="1" smtClean="0"/>
              <a:t>динистора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700808"/>
            <a:ext cx="5760640" cy="50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Тиристор: </a:t>
            </a:r>
            <a:r>
              <a:rPr lang="ru-RU" dirty="0" err="1"/>
              <a:t>т</a:t>
            </a:r>
            <a:r>
              <a:rPr lang="ru-RU" dirty="0" err="1" smtClean="0"/>
              <a:t>ринистор</a:t>
            </a:r>
            <a:endParaRPr lang="ru-RU" dirty="0"/>
          </a:p>
        </p:txBody>
      </p:sp>
      <p:pic>
        <p:nvPicPr>
          <p:cNvPr id="3074" name="Picture 2" descr="http://bse.sci-lib.com/pictures/20/10/21462351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" y="1332929"/>
            <a:ext cx="58547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6/62/SCR_symbol_ru.svg/250px-SCR_symbol_r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64" y="4437112"/>
            <a:ext cx="402842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nod-master.ru/images/stories/urok_now/%20202%20ku2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38356"/>
            <a:ext cx="2815451" cy="33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</a:t>
            </a:r>
            <a:r>
              <a:rPr lang="ru-RU" dirty="0" err="1" smtClean="0"/>
              <a:t>тринистора</a:t>
            </a:r>
            <a:endParaRPr lang="ru-RU" dirty="0"/>
          </a:p>
        </p:txBody>
      </p:sp>
      <p:pic>
        <p:nvPicPr>
          <p:cNvPr id="4098" name="Picture 2" descr="http://qrx.narod.ru/bp/tr_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33" y="1628800"/>
            <a:ext cx="648344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2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Симистор</a:t>
            </a:r>
            <a:endParaRPr lang="ru-RU" dirty="0"/>
          </a:p>
        </p:txBody>
      </p:sp>
      <p:pic>
        <p:nvPicPr>
          <p:cNvPr id="5122" name="Picture 2" descr="http://mami.ru/kaf/aipu/public_html/sites/default/files/images/img2/img02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1628800"/>
            <a:ext cx="7704857" cy="43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radiorynok.com/components/com_virtuemart/shop_image/product/simistori-_img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84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Симисторный</a:t>
            </a:r>
            <a:r>
              <a:rPr lang="ru-RU" dirty="0" smtClean="0"/>
              <a:t> регулятор</a:t>
            </a:r>
            <a:endParaRPr lang="ru-RU" dirty="0"/>
          </a:p>
        </p:txBody>
      </p:sp>
      <p:pic>
        <p:nvPicPr>
          <p:cNvPr id="6146" name="Picture 2" descr="http://elwo.ru/shems/regp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718577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Приборы с зарядовой связью</a:t>
            </a:r>
          </a:p>
          <a:p>
            <a:r>
              <a:rPr lang="ru-RU" dirty="0" smtClean="0"/>
              <a:t>Терморезисторы</a:t>
            </a:r>
          </a:p>
          <a:p>
            <a:r>
              <a:rPr lang="ru-RU" dirty="0" smtClean="0"/>
              <a:t>Датчики Холла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Затмение">
  <a:themeElements>
    <a:clrScheme name="Затмение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Затмение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Затмение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Затмение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Затмение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3928</TotalTime>
  <Words>25</Words>
  <Application>Microsoft Office PowerPoint</Application>
  <PresentationFormat>Экран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Verdana</vt:lpstr>
      <vt:lpstr>Wingdings</vt:lpstr>
      <vt:lpstr>Затмение</vt:lpstr>
      <vt:lpstr>Электротехника и электроника</vt:lpstr>
      <vt:lpstr>Тиристор: динистор</vt:lpstr>
      <vt:lpstr>Пример применения динистора</vt:lpstr>
      <vt:lpstr>Тиристор: тринистор</vt:lpstr>
      <vt:lpstr>Пример применения тринистора</vt:lpstr>
      <vt:lpstr>Симистор</vt:lpstr>
      <vt:lpstr>Симисторный регулятор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Вспомогательные элементы и узлы ЭВМ</dc:title>
  <dc:creator>Maxim</dc:creator>
  <cp:lastModifiedBy>Томчук М.Н.</cp:lastModifiedBy>
  <cp:revision>108</cp:revision>
  <dcterms:modified xsi:type="dcterms:W3CDTF">2013-11-05T09:50:39Z</dcterms:modified>
</cp:coreProperties>
</file>