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3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4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4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1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1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3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9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3702-CA9E-4E26-AFC7-A2E5667F1DAC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87D4-E93D-41E4-95F7-99B88373F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5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интерфейса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1200"/>
          </a:xfrm>
        </p:spPr>
        <p:txBody>
          <a:bodyPr>
            <a:normAutofit/>
          </a:bodyPr>
          <a:lstStyle/>
          <a:p>
            <a:r>
              <a:rPr lang="ru-RU" dirty="0" smtClean="0"/>
              <a:t>Матрица клавиатуры с диодами</a:t>
            </a:r>
            <a:endParaRPr lang="ru-RU" dirty="0"/>
          </a:p>
        </p:txBody>
      </p:sp>
      <p:pic>
        <p:nvPicPr>
          <p:cNvPr id="8202" name="Picture 10" descr="http://c.avsim.su/i?u=http%3A%2F%2Fi58.fastpic.ru%2Fbig%2F2015%2F0402%2Fc0%2F68cea9cff33ae21592356533b0a251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31" y="1668162"/>
            <a:ext cx="6118224" cy="518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://www.broadcasting.ru/archive/p7/images/sensorn_ekrany_resh_problem_chapt_3_pic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96" y="1825625"/>
            <a:ext cx="48844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836246"/>
          </a:xfrm>
        </p:spPr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pic>
        <p:nvPicPr>
          <p:cNvPr id="1026" name="Picture 2" descr="http://www.symmetron.ua/images/f120706421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239"/>
            <a:ext cx="37528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mont220.ru/img/termin_k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42" y="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c.org.ru/_bd/21/9465615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" y="4373501"/>
            <a:ext cx="1584569" cy="19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xem.net/mc/mc127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72" y="2011969"/>
            <a:ext cx="2822086" cy="28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aport.ru/wp-content/uploads/2014/06/%D0%9C%D0%B5%D1%85%D0%B0%D0%BD%D0%B8%D1%87%D0%B5%D1%81%D0%BA%D0%B0%D1%8F-%D0%BA%D0%BB%D0%B0%D0%B2%D0%B8%D0%B0%D1%82%D1%83%D1%80%D0%B0-%D1%82%D0%B8%D0%BF%D0%B0-Cherry-MX-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58" y="4144371"/>
            <a:ext cx="3664317" cy="2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867508"/>
          </a:xfrm>
        </p:spPr>
        <p:txBody>
          <a:bodyPr/>
          <a:lstStyle/>
          <a:p>
            <a:r>
              <a:rPr lang="ru-RU" dirty="0" smtClean="0"/>
              <a:t>Силиконовые кнопки</a:t>
            </a:r>
            <a:endParaRPr lang="ru-RU" dirty="0"/>
          </a:p>
        </p:txBody>
      </p:sp>
      <p:pic>
        <p:nvPicPr>
          <p:cNvPr id="2054" name="Picture 6" descr="http://img.mysku-st.ru/get/s010.radikal.ru/i314/1408/64/e5710daa818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3274647"/>
            <a:ext cx="4777805" cy="358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g04.a.alicdn.com/kf/HTB1e1dwJXXXXXcsXFXXq6xXFXXXL/201012808/HTB1e1dwJXXXXXcsXFXXq6xXFXXX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" y="1396756"/>
            <a:ext cx="2500923" cy="25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03.s.alicdn.com/kf/HTB1VloYFVXXXXaWXFXXq6xXFXXXo/200519945/HTB1VloYFVXXXXaWXFXXq6xXFXXX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 bwMode="auto">
          <a:xfrm>
            <a:off x="4392244" y="867509"/>
            <a:ext cx="4474797" cy="4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cl.lt/img_prod/SDVPG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71487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419"/>
            <a:ext cx="7886700" cy="1325563"/>
          </a:xfrm>
        </p:spPr>
        <p:txBody>
          <a:bodyPr/>
          <a:lstStyle/>
          <a:p>
            <a:r>
              <a:rPr lang="ru-RU" dirty="0" smtClean="0"/>
              <a:t>Пленочная клавиатура</a:t>
            </a:r>
            <a:endParaRPr lang="ru-RU" dirty="0"/>
          </a:p>
        </p:txBody>
      </p:sp>
      <p:pic>
        <p:nvPicPr>
          <p:cNvPr id="3074" name="Picture 2" descr="http://www.nwpr.ru/images/klava-obrat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12806"/>
            <a:ext cx="74009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acpac.ru/published/publicdata/WWWTPGSHOPRUPACPAC/attachments/SC/products_pictures/2-500x500c9_en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05" y="137747"/>
            <a:ext cx="3400995" cy="25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0238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Пленочная </a:t>
            </a:r>
            <a:br>
              <a:rPr lang="ru-RU" dirty="0" smtClean="0"/>
            </a:br>
            <a:r>
              <a:rPr lang="ru-RU" dirty="0" smtClean="0"/>
              <a:t>клавиатура</a:t>
            </a:r>
            <a:endParaRPr lang="ru-RU" dirty="0"/>
          </a:p>
        </p:txBody>
      </p:sp>
      <p:pic>
        <p:nvPicPr>
          <p:cNvPr id="6146" name="Picture 2" descr="http://licrym.org/images/e/ec/Keyboard_plenk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625"/>
            <a:ext cx="6307015" cy="438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whynot.org.ua/uploads/images/02/2013/03/5b15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 t="12179" r="13744" b="368"/>
          <a:stretch/>
        </p:blipFill>
        <p:spPr bwMode="auto">
          <a:xfrm>
            <a:off x="2938585" y="0"/>
            <a:ext cx="6205415" cy="37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Герконовые</a:t>
            </a:r>
            <a:r>
              <a:rPr lang="ru-RU" dirty="0" smtClean="0"/>
              <a:t> кнопки</a:t>
            </a:r>
            <a:endParaRPr lang="ru-RU" dirty="0"/>
          </a:p>
        </p:txBody>
      </p:sp>
      <p:pic>
        <p:nvPicPr>
          <p:cNvPr id="4098" name="Picture 2" descr="https://img-fotki.yandex.ru/get/5505/203760433.95/0_12276a_16a1ba42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2"/>
            <a:ext cx="652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ib.chipdip.ru/240/DOC0002401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14676" r="11821" b="13096"/>
          <a:stretch/>
        </p:blipFill>
        <p:spPr bwMode="auto">
          <a:xfrm>
            <a:off x="5713357" y="0"/>
            <a:ext cx="3430643" cy="18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ribor31.ru/sysfiles/117_73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62" y="70339"/>
            <a:ext cx="2518104" cy="22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pickit2.ru/lib/exe/fetch.php/all_articles:mtouch1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13" y="2237643"/>
            <a:ext cx="3810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11200"/>
          </a:xfrm>
        </p:spPr>
        <p:txBody>
          <a:bodyPr/>
          <a:lstStyle/>
          <a:p>
            <a:r>
              <a:rPr lang="ru-RU" dirty="0" smtClean="0"/>
              <a:t>Сенсорные кнопки</a:t>
            </a:r>
            <a:endParaRPr lang="ru-RU" dirty="0"/>
          </a:p>
        </p:txBody>
      </p:sp>
      <p:pic>
        <p:nvPicPr>
          <p:cNvPr id="5124" name="Picture 4" descr="http://bip-mip.ru/wp-content/uploads/2013/12/sensornoe-upravleni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5066472"/>
            <a:ext cx="2965937" cy="17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dessy.ru/include/images/ware/rdkt/RDKT23845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" y="4445266"/>
            <a:ext cx="3849076" cy="23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russianelectronics.ru/files/44318/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2"/>
            <a:ext cx="4455660" cy="336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1200"/>
          </a:xfrm>
        </p:spPr>
        <p:txBody>
          <a:bodyPr>
            <a:normAutofit/>
          </a:bodyPr>
          <a:lstStyle/>
          <a:p>
            <a:r>
              <a:rPr lang="ru-RU" dirty="0" smtClean="0"/>
              <a:t>Инфракрасный оптический сенсор</a:t>
            </a:r>
            <a:endParaRPr lang="ru-RU" dirty="0"/>
          </a:p>
        </p:txBody>
      </p:sp>
      <p:pic>
        <p:nvPicPr>
          <p:cNvPr id="8194" name="Picture 2" descr="http://images.myshared.ru/90830/slide_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1" b="3942"/>
          <a:stretch/>
        </p:blipFill>
        <p:spPr bwMode="auto">
          <a:xfrm>
            <a:off x="265722" y="804985"/>
            <a:ext cx="5352806" cy="31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g02.a.alicdn.com/kf/HTB1u4DcIXXXXXbAXVXXq6xXFXXXs/40044-%D0%B8%D0%BA-%D0%B1%D0%B0%D1%80%D1%8C%D0%B5%D1%80-%D0%B0%D0%B2%D1%82%D0%BE%D0%BC%D0%BE%D0%B1%D0%B8%D0%BB%D1%8C-%D0%BF%D1%80%D0%B5%D0%BF%D1%8F%D1%82%D1%81%D1%82%D0%B2%D0%B8%D0%B5%D0%BC-%D0%B4%D0%B0%D1%82%D1%87%D0%B8%D0%BA%D0%B8-%D1%87%D0%B5%D1%80%D0%BD%D0%B0%D1%8F-%D0%BB%D0%B8%D0%BD%D0%B8%D1%8F-%D0%B8%D0%B4%D0%B5%D0%BD%D1%82%D0%B8%D1%84%D0%B8%D0%BA%D0%B0%D1%86%D0%B8%D1%8F-%D1%80%D0%B0%D1%81%D1%81%D1%82%D0%BE%D1%8F%D0%BD%D0%B8%D0%B5.jpg_220x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761877"/>
            <a:ext cx="3274889" cy="327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varochna-panel.ru/glossary/57/zzerhtubxc4dsr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31" y="4188055"/>
            <a:ext cx="5470769" cy="26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1200"/>
          </a:xfrm>
        </p:spPr>
        <p:txBody>
          <a:bodyPr>
            <a:normAutofit/>
          </a:bodyPr>
          <a:lstStyle/>
          <a:p>
            <a:r>
              <a:rPr lang="ru-RU" dirty="0" smtClean="0"/>
              <a:t>Матрица клавиатуры</a:t>
            </a:r>
            <a:endParaRPr lang="ru-RU" dirty="0"/>
          </a:p>
        </p:txBody>
      </p:sp>
      <p:pic>
        <p:nvPicPr>
          <p:cNvPr id="8200" name="Picture 8" descr="http://abzac.retropc.ru/images/i25_key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359"/>
            <a:ext cx="8749451" cy="377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22</Words>
  <Application>Microsoft Office PowerPoint</Application>
  <PresentationFormat>Экран 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Организация интерфейса пользователя</vt:lpstr>
      <vt:lpstr>Кнопки</vt:lpstr>
      <vt:lpstr>Силиконовые кнопки</vt:lpstr>
      <vt:lpstr>Пленочная клавиатура</vt:lpstr>
      <vt:lpstr>Пленочная  клавиатура</vt:lpstr>
      <vt:lpstr>Герконовые кнопки</vt:lpstr>
      <vt:lpstr>Сенсорные кнопки</vt:lpstr>
      <vt:lpstr>Инфракрасный оптический сенсор</vt:lpstr>
      <vt:lpstr>Матрица клавиатуры</vt:lpstr>
      <vt:lpstr>Матрица клавиатуры с диодами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интерфейса пользователя</dc:title>
  <dc:creator>Томчук М.Н.</dc:creator>
  <cp:lastModifiedBy>Томчук М.Н.</cp:lastModifiedBy>
  <cp:revision>5</cp:revision>
  <dcterms:created xsi:type="dcterms:W3CDTF">2015-12-04T06:59:25Z</dcterms:created>
  <dcterms:modified xsi:type="dcterms:W3CDTF">2015-12-04T07:38:24Z</dcterms:modified>
</cp:coreProperties>
</file>