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8A0E-0502-4BAE-B60B-51ACF7FD144A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9CAC-A891-4BDD-918A-808F9194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9CAC-A891-4BDD-918A-808F9194BD1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9CAC-A891-4BDD-918A-808F9194BD1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43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9CAC-A891-4BDD-918A-808F9194BD1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7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9CAC-A891-4BDD-918A-808F9194BD1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3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9CAC-A891-4BDD-918A-808F9194BD1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3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Хеш</a:t>
            </a:r>
            <a:r>
              <a:rPr lang="ru-RU" dirty="0" smtClean="0"/>
              <a:t>-память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Щесняк</a:t>
            </a:r>
            <a:r>
              <a:rPr lang="ru-RU" dirty="0" smtClean="0"/>
              <a:t> Даниил ИВТ-32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5625" y="624110"/>
            <a:ext cx="8911687" cy="1280890"/>
          </a:xfrm>
        </p:spPr>
        <p:txBody>
          <a:bodyPr/>
          <a:lstStyle/>
          <a:p>
            <a:r>
              <a:rPr lang="ru-RU" dirty="0" smtClean="0"/>
              <a:t>Метод остатков от 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где</m:t>
                      </m:r>
                    </m:oMath>
                  </m:oMathPara>
                </a14:m>
                <a:endParaRPr lang="ru-RU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K – </a:t>
                </a:r>
                <a:r>
                  <a:rPr lang="ru-RU" sz="2400" dirty="0" smtClean="0"/>
                  <a:t>ключ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Size – </a:t>
                </a:r>
                <a:r>
                  <a:rPr lang="ru-RU" sz="2400" dirty="0" smtClean="0"/>
                  <a:t>размер хеш-таблицы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88" y="3429001"/>
            <a:ext cx="7825247" cy="28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свертки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90" y="2354079"/>
            <a:ext cx="9027922" cy="33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H(b) = 0</a:t>
            </a:r>
          </a:p>
          <a:p>
            <a:r>
              <a:rPr lang="en-US" dirty="0" smtClean="0"/>
              <a:t>H(a) = 3</a:t>
            </a:r>
          </a:p>
          <a:p>
            <a:r>
              <a:rPr lang="en-US" dirty="0" smtClean="0"/>
              <a:t>H(c) = 4</a:t>
            </a:r>
          </a:p>
          <a:p>
            <a:r>
              <a:rPr lang="en-US" dirty="0" smtClean="0"/>
              <a:t>H(d) =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Закрытое хеширование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905000"/>
            <a:ext cx="2718195" cy="46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Открытое 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ok-t.ru/studopediaru/baza7/2802275547200.files/image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451100"/>
            <a:ext cx="6067425" cy="29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177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Хеширование</a:t>
            </a:r>
            <a:r>
              <a:rPr lang="ru-RU" sz="2000" dirty="0" smtClean="0"/>
              <a:t> </a:t>
            </a:r>
            <a:r>
              <a:rPr lang="ru-RU" sz="2000" dirty="0"/>
              <a:t>– преобразование массива входных данных произвольной длины в (выходную) битовую строку фиксированной длины, выполняемое определённым алгоритмом.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227388" y="3441700"/>
            <a:ext cx="7200900" cy="2882900"/>
            <a:chOff x="2033" y="2168"/>
            <a:chExt cx="4536" cy="181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33" y="2168"/>
              <a:ext cx="4536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47" y="3341"/>
              <a:ext cx="72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47" y="3341"/>
              <a:ext cx="722" cy="23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224" y="3386"/>
              <a:ext cx="3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Ключ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538" y="3386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769" y="3341"/>
              <a:ext cx="90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69" y="3341"/>
              <a:ext cx="903" cy="23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65" y="3386"/>
              <a:ext cx="50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Данные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421" y="3386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601" y="2222"/>
              <a:ext cx="57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Записи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047" y="2862"/>
              <a:ext cx="72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047" y="2862"/>
              <a:ext cx="72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24" y="2907"/>
              <a:ext cx="3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Ключ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38" y="2907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69" y="2862"/>
              <a:ext cx="903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769" y="2862"/>
              <a:ext cx="903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65" y="2907"/>
              <a:ext cx="50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Данные 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421" y="2907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935" y="2605"/>
              <a:ext cx="72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935" y="2605"/>
              <a:ext cx="722" cy="23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111" y="2650"/>
              <a:ext cx="3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Ключ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425" y="2650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657" y="2605"/>
              <a:ext cx="90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657" y="2605"/>
              <a:ext cx="902" cy="23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852" y="2650"/>
              <a:ext cx="50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Данные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308" y="2650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935" y="2839"/>
              <a:ext cx="72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935" y="2839"/>
              <a:ext cx="72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657" y="2839"/>
              <a:ext cx="90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657" y="2839"/>
              <a:ext cx="90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935" y="3065"/>
              <a:ext cx="72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935" y="3065"/>
              <a:ext cx="72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657" y="3065"/>
              <a:ext cx="90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657" y="3065"/>
              <a:ext cx="90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514" y="2222"/>
              <a:ext cx="5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Память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935" y="3291"/>
              <a:ext cx="72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935" y="3291"/>
              <a:ext cx="72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111" y="3336"/>
              <a:ext cx="3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Ключ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5425" y="3336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5657" y="3291"/>
              <a:ext cx="90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657" y="3291"/>
              <a:ext cx="90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5852" y="3336"/>
              <a:ext cx="50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Данные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6308" y="3336"/>
              <a:ext cx="13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935" y="3517"/>
              <a:ext cx="72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935" y="3517"/>
              <a:ext cx="72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657" y="3517"/>
              <a:ext cx="90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657" y="3517"/>
              <a:ext cx="902" cy="23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935" y="3743"/>
              <a:ext cx="72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4935" y="3743"/>
              <a:ext cx="722" cy="23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657" y="3743"/>
              <a:ext cx="90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657" y="3743"/>
              <a:ext cx="902" cy="23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672" y="2980"/>
              <a:ext cx="1205" cy="40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4857" y="3353"/>
              <a:ext cx="78" cy="66"/>
            </a:xfrm>
            <a:custGeom>
              <a:avLst/>
              <a:gdLst>
                <a:gd name="T0" fmla="*/ 23 w 78"/>
                <a:gd name="T1" fmla="*/ 0 h 66"/>
                <a:gd name="T2" fmla="*/ 78 w 78"/>
                <a:gd name="T3" fmla="*/ 56 h 66"/>
                <a:gd name="T4" fmla="*/ 0 w 78"/>
                <a:gd name="T5" fmla="*/ 66 h 66"/>
                <a:gd name="T6" fmla="*/ 23 w 78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6">
                  <a:moveTo>
                    <a:pt x="23" y="0"/>
                  </a:moveTo>
                  <a:lnTo>
                    <a:pt x="78" y="56"/>
                  </a:lnTo>
                  <a:lnTo>
                    <a:pt x="0" y="6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3672" y="2753"/>
              <a:ext cx="1210" cy="70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857" y="2722"/>
              <a:ext cx="78" cy="66"/>
            </a:xfrm>
            <a:custGeom>
              <a:avLst/>
              <a:gdLst>
                <a:gd name="T0" fmla="*/ 0 w 78"/>
                <a:gd name="T1" fmla="*/ 5 h 66"/>
                <a:gd name="T2" fmla="*/ 78 w 78"/>
                <a:gd name="T3" fmla="*/ 0 h 66"/>
                <a:gd name="T4" fmla="*/ 35 w 78"/>
                <a:gd name="T5" fmla="*/ 66 h 66"/>
                <a:gd name="T6" fmla="*/ 0 w 78"/>
                <a:gd name="T7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6">
                  <a:moveTo>
                    <a:pt x="0" y="5"/>
                  </a:moveTo>
                  <a:lnTo>
                    <a:pt x="78" y="0"/>
                  </a:lnTo>
                  <a:lnTo>
                    <a:pt x="35" y="6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646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0200"/>
          </a:xfrm>
        </p:spPr>
        <p:txBody>
          <a:bodyPr>
            <a:normAutofit lnSpcReduction="10000"/>
          </a:bodyPr>
          <a:lstStyle/>
          <a:p>
            <a:r>
              <a:rPr lang="ru-RU" sz="2400" b="1" dirty="0" smtClean="0"/>
              <a:t>Хеш-функция – </a:t>
            </a:r>
            <a:r>
              <a:rPr lang="ru-RU" sz="2400" dirty="0" smtClean="0"/>
              <a:t>функция, преобразующая ключевые слова в допустимые адреса</a:t>
            </a:r>
          </a:p>
          <a:p>
            <a:r>
              <a:rPr lang="ru-RU" sz="2400" b="1" dirty="0" smtClean="0"/>
              <a:t>Коллизия – </a:t>
            </a:r>
            <a:r>
              <a:rPr lang="ru-RU" sz="2400" dirty="0"/>
              <a:t>это ситуация, когда разным ключам соответствует одно значение </a:t>
            </a:r>
            <a:r>
              <a:rPr lang="ru-RU" sz="2400" dirty="0" smtClean="0"/>
              <a:t>хеш-функции</a:t>
            </a:r>
          </a:p>
          <a:p>
            <a:r>
              <a:rPr lang="ru-RU" sz="2400" b="1" dirty="0" smtClean="0"/>
              <a:t>Пространство имен –</a:t>
            </a:r>
            <a:r>
              <a:rPr lang="ru-RU" sz="2400" dirty="0" smtClean="0"/>
              <a:t> набор доступных ключевых слов</a:t>
            </a:r>
          </a:p>
          <a:p>
            <a:r>
              <a:rPr lang="ru-RU" sz="2400" b="1" dirty="0" smtClean="0"/>
              <a:t>Адресное пространство –</a:t>
            </a:r>
            <a:r>
              <a:rPr lang="ru-RU" sz="2400" dirty="0" smtClean="0"/>
              <a:t> набор доступных адресов</a:t>
            </a:r>
          </a:p>
          <a:p>
            <a:r>
              <a:rPr lang="ru-RU" sz="2400" b="1" dirty="0"/>
              <a:t>Коэффициент заполнения хеш-таблицы – </a:t>
            </a:r>
            <a:r>
              <a:rPr lang="ru-RU" sz="2400" dirty="0"/>
              <a:t>это количество хранимых элементов массива, деленное на число возможных значений хеш-функции.</a:t>
            </a:r>
            <a:endParaRPr lang="ru-RU" sz="2400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51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«хорошей» хеш-функции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ф</a:t>
            </a:r>
            <a:r>
              <a:rPr lang="ru-RU" sz="2000" dirty="0" smtClean="0"/>
              <a:t>ункция </a:t>
            </a:r>
            <a:r>
              <a:rPr lang="ru-RU" sz="2000" dirty="0"/>
              <a:t>должна быть простой с вычислительной точки зрения;</a:t>
            </a:r>
          </a:p>
          <a:p>
            <a:r>
              <a:rPr lang="ru-RU" sz="2000" dirty="0"/>
              <a:t>ф</a:t>
            </a:r>
            <a:r>
              <a:rPr lang="ru-RU" sz="2000" dirty="0" smtClean="0"/>
              <a:t>ункция </a:t>
            </a:r>
            <a:r>
              <a:rPr lang="ru-RU" sz="2000" dirty="0"/>
              <a:t>должна распределять ключи в хеш-таблице наиболее равномерно;</a:t>
            </a:r>
          </a:p>
          <a:p>
            <a:r>
              <a:rPr lang="ru-RU" sz="2000" dirty="0"/>
              <a:t>функция не должна отображать какую-либо связь между значениями ключей в связь между значениями адресов;</a:t>
            </a:r>
          </a:p>
          <a:p>
            <a:r>
              <a:rPr lang="ru-RU" sz="2000" dirty="0"/>
              <a:t>функция должна минимизировать число коллизий – то есть ситуаций, когда разным ключам соответствует одно значение хеш-функции (ключи в этом случае называются синонимами ).</a:t>
            </a:r>
          </a:p>
        </p:txBody>
      </p:sp>
    </p:spTree>
    <p:extLst>
      <p:ext uri="{BB962C8B-B14F-4D97-AF65-F5344CB8AC3E}">
        <p14:creationId xmlns:p14="http://schemas.microsoft.com/office/powerpoint/2010/main" val="28548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разрешения коллизий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Метод цепочек</a:t>
            </a:r>
          </a:p>
          <a:p>
            <a:r>
              <a:rPr lang="ru-RU" sz="2800" dirty="0" smtClean="0"/>
              <a:t>Метод открытой адресации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56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цепочек</a:t>
            </a:r>
            <a:endParaRPr lang="ru-RU" dirty="0"/>
          </a:p>
        </p:txBody>
      </p:sp>
      <p:pic>
        <p:nvPicPr>
          <p:cNvPr id="1026" name="Picture 2" descr="Разрешение коллизий при помощи цепоче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4" y="2576512"/>
            <a:ext cx="6922085" cy="28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открытой адресации</a:t>
            </a:r>
            <a:endParaRPr lang="ru-RU" dirty="0"/>
          </a:p>
        </p:txBody>
      </p:sp>
      <p:pic>
        <p:nvPicPr>
          <p:cNvPr id="2050" name="Picture 2" descr="Разрешение коллизий при помощи открытой адрес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4" y="2309811"/>
            <a:ext cx="5838825" cy="332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прямого доступа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29137"/>
            <a:ext cx="9096646" cy="3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хеширования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Метод </a:t>
            </a:r>
            <a:r>
              <a:rPr lang="ru-RU" sz="2800" dirty="0" smtClean="0"/>
              <a:t>остатков от деления</a:t>
            </a:r>
          </a:p>
          <a:p>
            <a:r>
              <a:rPr lang="ru-RU" sz="2800" dirty="0" smtClean="0"/>
              <a:t>Метод свертки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21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214</Words>
  <Application>Microsoft Office PowerPoint</Application>
  <PresentationFormat>Широкоэкранный</PresentationFormat>
  <Paragraphs>56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3</vt:lpstr>
      <vt:lpstr>Легкий дым</vt:lpstr>
      <vt:lpstr>Хеш-память </vt:lpstr>
      <vt:lpstr>Презентация PowerPoint</vt:lpstr>
      <vt:lpstr>Презентация PowerPoint</vt:lpstr>
      <vt:lpstr>Понятие «хорошей» хеш-функции</vt:lpstr>
      <vt:lpstr>Методы разрешения коллизий</vt:lpstr>
      <vt:lpstr>Метод цепочек</vt:lpstr>
      <vt:lpstr>Метод открытой адресации</vt:lpstr>
      <vt:lpstr>Таблица прямого доступа</vt:lpstr>
      <vt:lpstr>Алгоритмы хеширования</vt:lpstr>
      <vt:lpstr>Метод остатков от деления</vt:lpstr>
      <vt:lpstr>Метод свертки</vt:lpstr>
      <vt:lpstr>Закрытое хеширование</vt:lpstr>
      <vt:lpstr>Открытое хеширование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Хеш-память </dc:title>
  <dc:creator>Daniil Shchesnyak</dc:creator>
  <cp:lastModifiedBy>Daniil Shchesnyak</cp:lastModifiedBy>
  <cp:revision>39</cp:revision>
  <dcterms:created xsi:type="dcterms:W3CDTF">2016-12-26T13:29:06Z</dcterms:created>
  <dcterms:modified xsi:type="dcterms:W3CDTF">2016-12-28T04:18:54Z</dcterms:modified>
</cp:coreProperties>
</file>