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5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523" autoAdjust="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03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816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23893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8825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796252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8526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1276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839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3187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566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380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485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053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398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39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643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620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ru-RU" dirty="0" smtClean="0"/>
              <a:t>Файловая система </a:t>
            </a:r>
            <a:r>
              <a:rPr lang="en-US" dirty="0" smtClean="0"/>
              <a:t>NTFS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ru-RU" dirty="0" smtClean="0"/>
              <a:t>Подготовил студент ИВТ-32 </a:t>
            </a:r>
            <a:r>
              <a:rPr lang="ru-RU" dirty="0" err="1" smtClean="0"/>
              <a:t>Щесняк</a:t>
            </a:r>
            <a:r>
              <a:rPr lang="ru-RU" dirty="0" smtClean="0"/>
              <a:t> Даниил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70377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ru-RU" sz="3200" dirty="0" smtClean="0"/>
              <a:t>Восстанавливаемость</a:t>
            </a:r>
          </a:p>
          <a:p>
            <a:r>
              <a:rPr lang="ru-RU" sz="3200" dirty="0" smtClean="0"/>
              <a:t>Безопасность</a:t>
            </a:r>
          </a:p>
          <a:p>
            <a:r>
              <a:rPr lang="ru-RU" sz="3200" dirty="0" smtClean="0"/>
              <a:t>Шифрование</a:t>
            </a:r>
          </a:p>
          <a:p>
            <a:r>
              <a:rPr lang="ru-RU" sz="3200" dirty="0" smtClean="0"/>
              <a:t>Дисковые квоты для пользователей</a:t>
            </a:r>
            <a:endParaRPr lang="ru-RU" sz="3200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pPr algn="ctr"/>
            <a:r>
              <a:rPr lang="ru-RU" dirty="0" smtClean="0"/>
              <a:t>Возможности </a:t>
            </a:r>
            <a:r>
              <a:rPr lang="en-US" dirty="0" smtClean="0"/>
              <a:t>NTFS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053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Структура </a:t>
            </a:r>
            <a:r>
              <a:rPr lang="en-US" dirty="0" smtClean="0"/>
              <a:t>NTFS</a:t>
            </a:r>
            <a:endParaRPr lang="ru-RU" dirty="0"/>
          </a:p>
        </p:txBody>
      </p:sp>
      <p:pic>
        <p:nvPicPr>
          <p:cNvPr id="1030" name="Picture 6" descr="Главная таблица файлов MF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2445" y="1709178"/>
            <a:ext cx="2310092" cy="4731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3651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25</TotalTime>
  <Words>19</Words>
  <Application>Microsoft Office PowerPoint</Application>
  <PresentationFormat>Широкоэкранный</PresentationFormat>
  <Paragraphs>8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Легкий дым</vt:lpstr>
      <vt:lpstr>Файловая система NTFS</vt:lpstr>
      <vt:lpstr>Возможности NTFS</vt:lpstr>
      <vt:lpstr>Структура NTFS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Файловая система NTFS</dc:title>
  <dc:creator>Daniil Shchesnyak</dc:creator>
  <cp:lastModifiedBy>Daniil Shchesnyak</cp:lastModifiedBy>
  <cp:revision>6</cp:revision>
  <dcterms:created xsi:type="dcterms:W3CDTF">2016-12-14T17:39:37Z</dcterms:created>
  <dcterms:modified xsi:type="dcterms:W3CDTF">2016-12-14T18:08:06Z</dcterms:modified>
</cp:coreProperties>
</file>