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1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5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8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28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560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89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586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84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1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4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3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26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7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59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27FE-19BE-433C-A477-0CA23948D39D}" type="datetimeFigureOut">
              <a:rPr lang="ru-RU" smtClean="0"/>
              <a:t>1/15/2018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336C-E2B4-4400-85F7-20A1142CF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7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Разработка программной архитектуры подсистемы логического вывода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Подготовил студент ивт-42 </a:t>
            </a:r>
            <a:r>
              <a:rPr lang="ru-RU" dirty="0" err="1" smtClean="0">
                <a:solidFill>
                  <a:schemeClr val="tx1"/>
                </a:solidFill>
              </a:rPr>
              <a:t>щесняк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даниил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пользовательского интерфейса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0595" y="1992896"/>
            <a:ext cx="5877025" cy="468697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1310" y="1992896"/>
            <a:ext cx="5877396" cy="46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пользовательского интерфейса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78" y="1853248"/>
            <a:ext cx="6054655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Были рассмотрены следующие аналоги:</a:t>
            </a:r>
          </a:p>
          <a:p>
            <a:r>
              <a:rPr lang="en-US" dirty="0" err="1" smtClean="0"/>
              <a:t>Lince</a:t>
            </a:r>
            <a:r>
              <a:rPr lang="en-US" dirty="0" smtClean="0"/>
              <a:t> – </a:t>
            </a:r>
            <a:r>
              <a:rPr lang="ru-RU" dirty="0" smtClean="0"/>
              <a:t>программа осуществляющая логический вывод в логике высказываний </a:t>
            </a:r>
            <a:r>
              <a:rPr lang="ru-RU" dirty="0" err="1" smtClean="0"/>
              <a:t>методо</a:t>
            </a:r>
            <a:r>
              <a:rPr lang="ru-RU" dirty="0" smtClean="0"/>
              <a:t> деления дизъюнктов</a:t>
            </a:r>
          </a:p>
          <a:p>
            <a:r>
              <a:rPr lang="ru-RU" dirty="0" smtClean="0"/>
              <a:t>Логический вывод в исчислений высказываний. </a:t>
            </a:r>
            <a:r>
              <a:rPr lang="ru-RU" dirty="0"/>
              <a:t>Данная программа была разработана на кафедре ЭВМ и представляет собой инструмент для логического вывода в исчислений высказываний. </a:t>
            </a:r>
          </a:p>
          <a:p>
            <a:pPr marL="0" indent="0">
              <a:buNone/>
            </a:pPr>
            <a:r>
              <a:rPr lang="ru-RU" dirty="0" smtClean="0"/>
              <a:t>Системы программирования:</a:t>
            </a:r>
          </a:p>
          <a:p>
            <a:r>
              <a:rPr lang="en-US" dirty="0" smtClean="0"/>
              <a:t>Visual prolog</a:t>
            </a:r>
          </a:p>
          <a:p>
            <a:r>
              <a:rPr lang="en-US" dirty="0" smtClean="0"/>
              <a:t>SWI-prolog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Целью данного проектирование является - разработка подсистемы логического вывода методом обобщенного деления дизъюнктов.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достижения заданной цели необходимо решить следующие задачи:</a:t>
            </a:r>
          </a:p>
          <a:p>
            <a:r>
              <a:rPr lang="ru-RU" dirty="0" smtClean="0"/>
              <a:t>Разработать лексический и синтаксический анализаторы</a:t>
            </a:r>
          </a:p>
          <a:p>
            <a:r>
              <a:rPr lang="ru-RU" dirty="0" smtClean="0"/>
              <a:t>Разработать программные алгоритмы процедур логического вывода</a:t>
            </a:r>
          </a:p>
          <a:p>
            <a:r>
              <a:rPr lang="ru-RU" dirty="0" smtClean="0"/>
              <a:t>Разработать пользовательский 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1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деления дизъюнктов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деления дизъюнктов состоит из следующих основных операций:</a:t>
            </a:r>
          </a:p>
          <a:p>
            <a:r>
              <a:rPr lang="ru-RU" dirty="0" smtClean="0"/>
              <a:t>Унификация</a:t>
            </a:r>
          </a:p>
          <a:p>
            <a:r>
              <a:rPr lang="ru-RU" dirty="0" smtClean="0"/>
              <a:t>Процедура частичного деления дизъюнктов</a:t>
            </a:r>
          </a:p>
          <a:p>
            <a:r>
              <a:rPr lang="ru-RU" dirty="0" smtClean="0"/>
              <a:t>Процедура полного деления дизъюнктов</a:t>
            </a:r>
          </a:p>
          <a:p>
            <a:r>
              <a:rPr lang="ru-RU" dirty="0" smtClean="0"/>
              <a:t>Базовая процедура вывода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В обобщенном методе деления дизъюнктов добавляется процедура согласования решений.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22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81298" y="352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34409"/>
              </p:ext>
            </p:extLst>
          </p:nvPr>
        </p:nvGraphicFramePr>
        <p:xfrm>
          <a:off x="1549843" y="352423"/>
          <a:ext cx="4610100" cy="650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4933792" imgH="6953233" progId="Visio.Drawing.15">
                  <p:embed/>
                </p:oleObj>
              </mc:Choice>
              <mc:Fallback>
                <p:oleObj name="Visio" r:id="rId3" imgW="4933792" imgH="695323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843" y="352423"/>
                        <a:ext cx="4610100" cy="650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675" y="600934"/>
            <a:ext cx="4287319" cy="600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Обобщенная структура программы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341450"/>
              </p:ext>
            </p:extLst>
          </p:nvPr>
        </p:nvGraphicFramePr>
        <p:xfrm>
          <a:off x="1666113" y="2313813"/>
          <a:ext cx="8515350" cy="407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3800466" imgH="1819324" progId="Visio.Drawing.15">
                  <p:embed/>
                </p:oleObj>
              </mc:Choice>
              <mc:Fallback>
                <p:oleObj name="Visio" r:id="rId3" imgW="3800466" imgH="1819324" progId="Visio.Drawing.15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113" y="2313813"/>
                        <a:ext cx="8515350" cy="4076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3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применяемых инструментов разработки</a:t>
            </a:r>
            <a:endParaRPr lang="ru-RU" dirty="0"/>
          </a:p>
        </p:txBody>
      </p:sp>
      <p:pic>
        <p:nvPicPr>
          <p:cNvPr id="4" name="Picture 2" descr="http://a607.phobos.apple.com/us/r30/Purple/v4/e2/72/45/e272451a-3b44-e482-dc63-43486edc7ed7/mzl.mbiqiw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52" y="2222692"/>
            <a:ext cx="3302709" cy="33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qt-web-uploads.s3.amazonaws.com/wp-content/uploads/2016/08/qt_logo_green_rgb_whitespa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115" y1="47883" x2="44115" y2="47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37" y="1152983"/>
            <a:ext cx="5591039" cy="559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модуля логического вывода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532" y="2088264"/>
            <a:ext cx="869318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787" y="1854525"/>
            <a:ext cx="5099695" cy="50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1">
      <a:dk1>
        <a:srgbClr val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151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Visio</vt:lpstr>
      <vt:lpstr>Разработка программной архитектуры подсистемы логического вывода</vt:lpstr>
      <vt:lpstr>Анализ аналогов</vt:lpstr>
      <vt:lpstr>Цель и задачи</vt:lpstr>
      <vt:lpstr>Метод деления дизъюнктов</vt:lpstr>
      <vt:lpstr>Презентация PowerPoint</vt:lpstr>
      <vt:lpstr>Обобщенная структура программы</vt:lpstr>
      <vt:lpstr>Обзор применяемых инструментов разработки</vt:lpstr>
      <vt:lpstr>Реализация модуля логического вывода</vt:lpstr>
      <vt:lpstr>Презентация PowerPoint</vt:lpstr>
      <vt:lpstr>Разработка пользовательского интерфейса</vt:lpstr>
      <vt:lpstr>Разработка пользовательского интерфейса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программной архитектуры подсистемы логического вывода</dc:title>
  <dc:creator>Daniil Shchesnyak</dc:creator>
  <cp:lastModifiedBy>Daniil Shchesnyak</cp:lastModifiedBy>
  <cp:revision>13</cp:revision>
  <dcterms:created xsi:type="dcterms:W3CDTF">2017-12-28T08:27:39Z</dcterms:created>
  <dcterms:modified xsi:type="dcterms:W3CDTF">2018-01-15T10:20:43Z</dcterms:modified>
</cp:coreProperties>
</file>