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61" r:id="rId9"/>
    <p:sldId id="274" r:id="rId10"/>
    <p:sldId id="262" r:id="rId11"/>
    <p:sldId id="275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3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9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5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4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38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29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6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00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4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47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7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0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2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B97153A8-8D16-40B0-A070-3314FF1AEC35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86DF41C-0C86-4BBE-BD14-E5505846D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6805" y="3196045"/>
            <a:ext cx="8103389" cy="687978"/>
          </a:xfrm>
        </p:spPr>
        <p:txBody>
          <a:bodyPr/>
          <a:lstStyle/>
          <a:p>
            <a:pPr algn="ctr"/>
            <a:r>
              <a:rPr lang="ru-RU" dirty="0" smtClean="0"/>
              <a:t>Сенсорные панели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98211" y="5482775"/>
            <a:ext cx="3931983" cy="861420"/>
          </a:xfrm>
        </p:spPr>
        <p:txBody>
          <a:bodyPr/>
          <a:lstStyle/>
          <a:p>
            <a:pPr algn="r"/>
            <a:r>
              <a:rPr lang="ru-RU" dirty="0" smtClean="0"/>
              <a:t>Выполнил Русов В.С.</a:t>
            </a:r>
          </a:p>
          <a:p>
            <a:pPr algn="r"/>
            <a:r>
              <a:rPr lang="ru-RU" dirty="0" smtClean="0"/>
              <a:t>Руководитель </a:t>
            </a:r>
            <a:r>
              <a:rPr lang="ru-RU" dirty="0" err="1" smtClean="0"/>
              <a:t>Гагарский</a:t>
            </a:r>
            <a:r>
              <a:rPr lang="ru-RU" dirty="0" smtClean="0"/>
              <a:t> К.Н.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774073" y="6455954"/>
            <a:ext cx="1608852" cy="402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Киров, 2017</a:t>
            </a:r>
            <a:endParaRPr lang="ru-RU" dirty="0"/>
          </a:p>
        </p:txBody>
      </p:sp>
      <p:pic>
        <p:nvPicPr>
          <p:cNvPr id="1026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Проекционно-емкостная технология</a:t>
            </a:r>
            <a:endParaRPr lang="ru-RU" dirty="0"/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Рисун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29" y="3653675"/>
            <a:ext cx="6487636" cy="196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78844" y="3148151"/>
            <a:ext cx="223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Схема устройства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1" y="3148151"/>
            <a:ext cx="1695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ru-RU" dirty="0" smtClean="0"/>
              <a:t>Достоинства, недостатки, </a:t>
            </a:r>
            <a:r>
              <a:rPr lang="ru-RU" dirty="0" smtClean="0"/>
              <a:t>применение и интерфейсы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87614" y="2141220"/>
            <a:ext cx="3988034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Применение:</a:t>
            </a:r>
          </a:p>
          <a:p>
            <a:r>
              <a:rPr lang="ru-RU" sz="1600" dirty="0" smtClean="0"/>
              <a:t>Сотовые телефоны</a:t>
            </a:r>
          </a:p>
          <a:p>
            <a:r>
              <a:rPr lang="ru-RU" sz="1600" dirty="0" smtClean="0"/>
              <a:t>Цифровые плееры</a:t>
            </a:r>
          </a:p>
          <a:p>
            <a:r>
              <a:rPr lang="ru-RU" sz="1600" dirty="0" smtClean="0"/>
              <a:t>Информационные киоски</a:t>
            </a:r>
          </a:p>
          <a:p>
            <a:r>
              <a:rPr lang="ru-RU" sz="1600" dirty="0" err="1" smtClean="0"/>
              <a:t>Тачпады</a:t>
            </a:r>
            <a:r>
              <a:rPr lang="ru-RU" sz="1600" dirty="0" smtClean="0"/>
              <a:t> ПК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2254" y="2141220"/>
            <a:ext cx="3988034" cy="2040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Достоинства:</a:t>
            </a:r>
          </a:p>
          <a:p>
            <a:r>
              <a:rPr lang="ru-RU" sz="1600" dirty="0" smtClean="0"/>
              <a:t>Высокая надежность</a:t>
            </a:r>
          </a:p>
          <a:p>
            <a:r>
              <a:rPr lang="ru-RU" sz="1600" dirty="0" smtClean="0"/>
              <a:t>Высокий коэффициент светопропускания (порядка 90%)</a:t>
            </a:r>
          </a:p>
          <a:p>
            <a:r>
              <a:rPr lang="ru-RU" sz="1600" dirty="0" smtClean="0"/>
              <a:t>Стойкость к загрязнениям</a:t>
            </a:r>
          </a:p>
          <a:p>
            <a:r>
              <a:rPr lang="ru-RU" sz="1600" dirty="0" smtClean="0"/>
              <a:t>Стойкость к мех. повреждениям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2254" y="4181348"/>
            <a:ext cx="4396466" cy="177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Недостатки:</a:t>
            </a:r>
          </a:p>
          <a:p>
            <a:r>
              <a:rPr lang="ru-RU" sz="1600" dirty="0" smtClean="0"/>
              <a:t>Высокая стоимость</a:t>
            </a:r>
          </a:p>
          <a:p>
            <a:r>
              <a:rPr lang="ru-RU" sz="1600" dirty="0" smtClean="0"/>
              <a:t>Необходимость </a:t>
            </a:r>
            <a:r>
              <a:rPr lang="ru-RU" sz="1600" dirty="0" err="1" smtClean="0"/>
              <a:t>перекалибровки</a:t>
            </a:r>
            <a:endParaRPr lang="ru-RU" sz="1600" dirty="0"/>
          </a:p>
        </p:txBody>
      </p:sp>
      <p:pic>
        <p:nvPicPr>
          <p:cNvPr id="20482" name="Picture 2" descr="0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60" y="4037041"/>
            <a:ext cx="1264372" cy="25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42" y="4037041"/>
            <a:ext cx="1429833" cy="257370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592485" y="5469309"/>
            <a:ext cx="4396466" cy="1079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Интерфейсы:</a:t>
            </a:r>
            <a:endParaRPr lang="ru-RU" sz="1600" b="1" dirty="0" smtClean="0"/>
          </a:p>
          <a:p>
            <a:r>
              <a:rPr lang="en-US" sz="1600" dirty="0" smtClean="0"/>
              <a:t>RS232</a:t>
            </a:r>
            <a:endParaRPr lang="ru-RU" sz="1600" dirty="0" smtClean="0"/>
          </a:p>
          <a:p>
            <a:r>
              <a:rPr lang="en-US" sz="1600" dirty="0" smtClean="0"/>
              <a:t>USB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90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1352" y="2318512"/>
            <a:ext cx="6345260" cy="75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сенсорные экран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66" y="3218688"/>
            <a:ext cx="5808707" cy="34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534574" cy="709865"/>
          </a:xfrm>
        </p:spPr>
        <p:txBody>
          <a:bodyPr/>
          <a:lstStyle/>
          <a:p>
            <a:r>
              <a:rPr lang="ru-RU" dirty="0" smtClean="0"/>
              <a:t>Что такое сенсорные панели?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1352" y="2367280"/>
            <a:ext cx="6345260" cy="961136"/>
          </a:xfrm>
        </p:spPr>
        <p:txBody>
          <a:bodyPr/>
          <a:lstStyle/>
          <a:p>
            <a:r>
              <a:rPr lang="ru-RU" b="1" dirty="0"/>
              <a:t>Сенсорный </a:t>
            </a:r>
            <a:r>
              <a:rPr lang="ru-RU" b="1" dirty="0" smtClean="0"/>
              <a:t>панель </a:t>
            </a:r>
            <a:r>
              <a:rPr lang="ru-RU" dirty="0" smtClean="0"/>
              <a:t>– </a:t>
            </a:r>
            <a:r>
              <a:rPr lang="ru-RU" dirty="0"/>
              <a:t>это устройство ввода </a:t>
            </a:r>
            <a:r>
              <a:rPr lang="ru-RU" dirty="0" smtClean="0"/>
              <a:t>информации </a:t>
            </a:r>
            <a:r>
              <a:rPr lang="ru-RU" dirty="0"/>
              <a:t>посредством чувствительного к нажатиям и жестам дисплея.</a:t>
            </a:r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Картинки по запросу сенсорные экран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09" y="3554468"/>
            <a:ext cx="5308835" cy="31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4122146" cy="3530600"/>
          </a:xfrm>
        </p:spPr>
        <p:txBody>
          <a:bodyPr/>
          <a:lstStyle/>
          <a:p>
            <a:r>
              <a:rPr lang="ru-RU" dirty="0" smtClean="0"/>
              <a:t>1971г. </a:t>
            </a:r>
            <a:r>
              <a:rPr lang="ru-RU" dirty="0"/>
              <a:t>Сэм </a:t>
            </a:r>
            <a:r>
              <a:rPr lang="ru-RU" dirty="0" err="1"/>
              <a:t>Хёрст</a:t>
            </a:r>
            <a:r>
              <a:rPr lang="ru-RU" dirty="0"/>
              <a:t> </a:t>
            </a:r>
            <a:r>
              <a:rPr lang="ru-RU" dirty="0" smtClean="0"/>
              <a:t>(сотрудник университета </a:t>
            </a:r>
            <a:r>
              <a:rPr lang="ru-RU" dirty="0" err="1" smtClean="0"/>
              <a:t>Кентуки</a:t>
            </a:r>
            <a:r>
              <a:rPr lang="ru-RU" dirty="0" smtClean="0"/>
              <a:t>) – «</a:t>
            </a:r>
            <a:r>
              <a:rPr lang="ru-RU" dirty="0" err="1" smtClean="0"/>
              <a:t>элограф</a:t>
            </a:r>
            <a:r>
              <a:rPr lang="ru-RU" dirty="0" smtClean="0"/>
              <a:t>» (</a:t>
            </a:r>
            <a:r>
              <a:rPr lang="ru-RU" dirty="0" err="1"/>
              <a:t>elograph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Он основал компанию </a:t>
            </a:r>
            <a:r>
              <a:rPr lang="ru-RU" dirty="0" err="1" smtClean="0"/>
              <a:t>Elographics</a:t>
            </a:r>
            <a:endParaRPr lang="ru-RU" dirty="0" smtClean="0"/>
          </a:p>
          <a:p>
            <a:r>
              <a:rPr lang="ru-RU" dirty="0"/>
              <a:t>1974г</a:t>
            </a:r>
            <a:r>
              <a:rPr lang="ru-RU" dirty="0" smtClean="0"/>
              <a:t>. прототип дисплея, </a:t>
            </a:r>
            <a:r>
              <a:rPr lang="ru-RU" dirty="0" err="1" smtClean="0"/>
              <a:t>оснощенного</a:t>
            </a:r>
            <a:r>
              <a:rPr lang="ru-RU" dirty="0" smtClean="0"/>
              <a:t> прозрачной сенсорной панелью</a:t>
            </a:r>
          </a:p>
          <a:p>
            <a:r>
              <a:rPr lang="ru-RU" dirty="0" smtClean="0"/>
              <a:t>1977г</a:t>
            </a:r>
            <a:r>
              <a:rPr lang="ru-RU" dirty="0"/>
              <a:t>. </a:t>
            </a:r>
            <a:r>
              <a:rPr lang="ru-RU" dirty="0" err="1" smtClean="0"/>
              <a:t>Elographics</a:t>
            </a:r>
            <a:r>
              <a:rPr lang="ru-RU" dirty="0" smtClean="0"/>
              <a:t> патент на </a:t>
            </a:r>
            <a:r>
              <a:rPr lang="ru-RU" dirty="0" err="1" smtClean="0"/>
              <a:t>пятипроводную</a:t>
            </a:r>
            <a:r>
              <a:rPr lang="ru-RU" dirty="0" smtClean="0"/>
              <a:t> сенсорную панель</a:t>
            </a:r>
            <a:endParaRPr lang="ru-RU" dirty="0"/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Картинки по запросу Elograph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50" y="4888991"/>
            <a:ext cx="1307490" cy="16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Картинки по запросу Elograph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51" y="2389630"/>
            <a:ext cx="3404489" cy="22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Картинки по запросу Elographic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51" y="4898897"/>
            <a:ext cx="1624457" cy="16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типу используемых технологий</a:t>
            </a:r>
            <a:endParaRPr lang="ru-RU" dirty="0"/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80626" y="2420033"/>
            <a:ext cx="6343672" cy="203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smtClean="0">
                <a:solidFill>
                  <a:srgbClr val="231F1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Резистивные</a:t>
            </a:r>
            <a:endParaRPr lang="ru-RU" b="1" dirty="0">
              <a:solidFill>
                <a:srgbClr val="231F1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>
                <a:solidFill>
                  <a:srgbClr val="231F1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Ёмкостные</a:t>
            </a:r>
            <a:endParaRPr lang="ru-RU" b="1" dirty="0">
              <a:solidFill>
                <a:srgbClr val="231F1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>
                <a:solidFill>
                  <a:srgbClr val="231F1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Проекционно-ёмкостные</a:t>
            </a:r>
            <a:endParaRPr lang="ru-RU" b="1" dirty="0">
              <a:solidFill>
                <a:srgbClr val="231F1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31F1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 определением поверхностно-акустических </a:t>
            </a:r>
            <a:r>
              <a:rPr lang="ru-RU" dirty="0" smtClean="0">
                <a:solidFill>
                  <a:srgbClr val="231F1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волн</a:t>
            </a: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23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Оптические</a:t>
            </a:r>
            <a:r>
              <a:rPr lang="ru-RU" dirty="0" smtClean="0">
                <a:solidFill>
                  <a:srgbClr val="231F1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(инфракрасные и на базе видеокамер)</a:t>
            </a:r>
            <a:endParaRPr lang="ru-RU" dirty="0" smtClean="0">
              <a:solidFill>
                <a:srgbClr val="231F1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7250"/>
            <a:ext cx="3105150" cy="2190750"/>
          </a:xfrm>
          <a:prstGeom prst="rect">
            <a:avLst/>
          </a:prstGeom>
        </p:spPr>
      </p:pic>
      <p:pic>
        <p:nvPicPr>
          <p:cNvPr id="11278" name="Picture 14" descr="Картинки по запросу сенсорные панел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455847"/>
            <a:ext cx="2417826" cy="24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Рисун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04221"/>
            <a:ext cx="3810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Картинки по запросу сенсорные панел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40" y="2265106"/>
            <a:ext cx="2550266" cy="19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Резистивная технология: четырехпроводная</a:t>
            </a:r>
            <a:endParaRPr lang="ru-RU" dirty="0"/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Рисун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4" y="5009750"/>
            <a:ext cx="4694693" cy="154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Рисун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" y="2318937"/>
            <a:ext cx="4488962" cy="18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исун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39" y="2318937"/>
            <a:ext cx="3404489" cy="40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5414" y="3841931"/>
            <a:ext cx="466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Считывание горизонтальной координаты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10912" y="6385454"/>
            <a:ext cx="576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Считывание Вертикальной координаты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539" y="4643542"/>
            <a:ext cx="223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Схема устройства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150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Резистивная технология: </a:t>
            </a:r>
            <a:r>
              <a:rPr lang="ru-RU" dirty="0" err="1" smtClean="0"/>
              <a:t>пятипроводная</a:t>
            </a:r>
            <a:endParaRPr lang="ru-RU" dirty="0"/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Рисун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576" y="2246359"/>
            <a:ext cx="4655424" cy="413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исун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3603"/>
            <a:ext cx="4639692" cy="161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Рисун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0" y="2370523"/>
            <a:ext cx="4488962" cy="18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75414" y="3841931"/>
            <a:ext cx="466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Считывание горизонтальной координаты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010912" y="6385454"/>
            <a:ext cx="576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Считывание Вертикальной координаты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0083" y="4577437"/>
            <a:ext cx="223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Схема устройства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951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Достоинства, недостатки, </a:t>
            </a:r>
            <a:r>
              <a:rPr lang="ru-RU" dirty="0"/>
              <a:t>применение и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7614" y="2141220"/>
            <a:ext cx="3988034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/>
              <a:t>Применение:</a:t>
            </a:r>
          </a:p>
          <a:p>
            <a:r>
              <a:rPr lang="ru-RU" sz="1600" dirty="0" smtClean="0"/>
              <a:t>КПК</a:t>
            </a:r>
            <a:endParaRPr lang="ru-RU" sz="1600" dirty="0"/>
          </a:p>
          <a:p>
            <a:r>
              <a:rPr lang="ru-RU" sz="1600" dirty="0" smtClean="0"/>
              <a:t>Сотовые </a:t>
            </a:r>
            <a:r>
              <a:rPr lang="ru-RU" sz="1600" dirty="0"/>
              <a:t>телефоны</a:t>
            </a:r>
          </a:p>
          <a:p>
            <a:r>
              <a:rPr lang="ru-RU" sz="1600" dirty="0" err="1" smtClean="0"/>
              <a:t>Tablet</a:t>
            </a:r>
            <a:r>
              <a:rPr lang="ru-RU" sz="1600" dirty="0" smtClean="0"/>
              <a:t> </a:t>
            </a:r>
            <a:r>
              <a:rPr lang="ru-RU" sz="1600" dirty="0"/>
              <a:t>PC</a:t>
            </a:r>
          </a:p>
          <a:p>
            <a:r>
              <a:rPr lang="ru-RU" sz="1600" dirty="0" smtClean="0"/>
              <a:t>Промышленность</a:t>
            </a:r>
          </a:p>
          <a:p>
            <a:r>
              <a:rPr lang="ru-RU" sz="1600" dirty="0" smtClean="0"/>
              <a:t>Медицинское </a:t>
            </a:r>
            <a:r>
              <a:rPr lang="ru-RU" sz="1600" dirty="0"/>
              <a:t>оборудование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2254" y="1914128"/>
            <a:ext cx="3988034" cy="204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400" b="1" dirty="0" smtClean="0"/>
              <a:t>Достоинства:</a:t>
            </a:r>
          </a:p>
          <a:p>
            <a:r>
              <a:rPr lang="ru-RU" sz="1400" dirty="0" smtClean="0"/>
              <a:t>Простое управление</a:t>
            </a:r>
          </a:p>
          <a:p>
            <a:r>
              <a:rPr lang="ru-RU" sz="1400" dirty="0" smtClean="0"/>
              <a:t>Низкая себестоимость</a:t>
            </a:r>
          </a:p>
          <a:p>
            <a:r>
              <a:rPr lang="ru-RU" sz="1400" dirty="0" smtClean="0"/>
              <a:t>Реакция на давление (можно управлять в перчатках, стилусом)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2254" y="3345469"/>
            <a:ext cx="4201394" cy="177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400" b="1" dirty="0" smtClean="0"/>
              <a:t>Недостатки:</a:t>
            </a:r>
          </a:p>
          <a:p>
            <a:r>
              <a:rPr lang="ru-RU" sz="1400" dirty="0" smtClean="0"/>
              <a:t>Реакция на давление (механические повреждения)</a:t>
            </a:r>
          </a:p>
          <a:p>
            <a:r>
              <a:rPr lang="ru-RU" sz="1400" dirty="0" smtClean="0"/>
              <a:t>Низкая точность</a:t>
            </a:r>
          </a:p>
          <a:p>
            <a:r>
              <a:rPr lang="ru-RU" sz="1400" dirty="0"/>
              <a:t>Требуют </a:t>
            </a:r>
            <a:r>
              <a:rPr lang="ru-RU" sz="1400" dirty="0" err="1" smtClean="0"/>
              <a:t>перекалибровки</a:t>
            </a:r>
            <a:endParaRPr lang="ru-RU" sz="1400" dirty="0" smtClean="0"/>
          </a:p>
          <a:p>
            <a:r>
              <a:rPr lang="ru-RU" sz="1400" dirty="0" smtClean="0"/>
              <a:t>Снижают яркость изображения (на более чем 25</a:t>
            </a:r>
            <a:r>
              <a:rPr lang="en-US" sz="1400" dirty="0" smtClean="0"/>
              <a:t>%)</a:t>
            </a:r>
            <a:endParaRPr lang="ru-RU" sz="1400" dirty="0" smtClean="0"/>
          </a:p>
          <a:p>
            <a:r>
              <a:rPr lang="ru-RU" sz="1400" dirty="0" smtClean="0"/>
              <a:t>*Невозможность </a:t>
            </a:r>
            <a:r>
              <a:rPr lang="ru-RU" sz="1400" dirty="0" err="1" smtClean="0"/>
              <a:t>мультитатча</a:t>
            </a:r>
            <a:endParaRPr lang="ru-RU" sz="1400" dirty="0" smtClean="0"/>
          </a:p>
        </p:txBody>
      </p:sp>
      <p:pic>
        <p:nvPicPr>
          <p:cNvPr id="17410" name="Picture 2" descr="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14" y="4374621"/>
            <a:ext cx="1868763" cy="24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x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51" y="4465521"/>
            <a:ext cx="1385606" cy="239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02254" y="5778463"/>
            <a:ext cx="4396466" cy="1079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400" b="1" dirty="0" smtClean="0"/>
              <a:t>Интерфейсы:</a:t>
            </a:r>
            <a:endParaRPr lang="ru-RU" sz="1400" b="1" dirty="0" smtClean="0"/>
          </a:p>
          <a:p>
            <a:r>
              <a:rPr lang="en-US" sz="1400" dirty="0" smtClean="0"/>
              <a:t>I²C</a:t>
            </a:r>
          </a:p>
          <a:p>
            <a:r>
              <a:rPr lang="en-US" sz="1400" dirty="0" smtClean="0"/>
              <a:t>SPI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48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Емкостная технология</a:t>
            </a:r>
            <a:endParaRPr lang="ru-RU" dirty="0"/>
          </a:p>
        </p:txBody>
      </p:sp>
      <p:pic>
        <p:nvPicPr>
          <p:cNvPr id="4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Рисун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38" y="3683726"/>
            <a:ext cx="4923651" cy="184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40275" y="3082173"/>
            <a:ext cx="223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Схема устройства</a:t>
            </a:r>
            <a:endParaRPr lang="ru-RU" sz="1600" dirty="0"/>
          </a:p>
        </p:txBody>
      </p:sp>
      <p:pic>
        <p:nvPicPr>
          <p:cNvPr id="1026" name="Picture 2" descr="Картинки по запросу технология емкостного сенсорного экран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8" y="2886528"/>
            <a:ext cx="32480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ru-RU" dirty="0" smtClean="0"/>
              <a:t>Достоинства, недостатки, </a:t>
            </a:r>
            <a:r>
              <a:rPr lang="ru-RU" dirty="0"/>
              <a:t>применение и интерфейсы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87614" y="2141220"/>
            <a:ext cx="3988034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Применение:</a:t>
            </a:r>
          </a:p>
          <a:p>
            <a:r>
              <a:rPr lang="ru-RU" sz="1600" dirty="0" smtClean="0"/>
              <a:t>Информационные киоски</a:t>
            </a:r>
          </a:p>
          <a:p>
            <a:r>
              <a:rPr lang="ru-RU" sz="1600" dirty="0" smtClean="0"/>
              <a:t>Банкоматы</a:t>
            </a:r>
          </a:p>
          <a:p>
            <a:r>
              <a:rPr lang="ru-RU" sz="1600" dirty="0" smtClean="0"/>
              <a:t>Промышленное оборудование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2254" y="2185997"/>
            <a:ext cx="3988034" cy="204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Достоинства:</a:t>
            </a:r>
          </a:p>
          <a:p>
            <a:r>
              <a:rPr lang="ru-RU" sz="1600" dirty="0" smtClean="0"/>
              <a:t>Высокая надежность</a:t>
            </a:r>
          </a:p>
          <a:p>
            <a:r>
              <a:rPr lang="ru-RU" sz="1600" dirty="0" smtClean="0"/>
              <a:t>Высокий коэффициент светопропускания (порядка 90%)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92485" y="3681729"/>
            <a:ext cx="4396466" cy="177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Недостатки:</a:t>
            </a:r>
          </a:p>
          <a:p>
            <a:r>
              <a:rPr lang="ru-RU" sz="1600" dirty="0"/>
              <a:t>Реагируют только при обеспечении </a:t>
            </a:r>
            <a:r>
              <a:rPr lang="ru-RU" sz="1600" dirty="0" smtClean="0"/>
              <a:t>контакта (невозможность использовать стилус и не реагирует на контакт через перчатки)</a:t>
            </a:r>
          </a:p>
          <a:p>
            <a:r>
              <a:rPr lang="ru-RU" sz="1600" dirty="0" smtClean="0"/>
              <a:t>Нарушение работы при загрязнении</a:t>
            </a:r>
            <a:endParaRPr lang="ru-RU" sz="1600" dirty="0"/>
          </a:p>
        </p:txBody>
      </p:sp>
      <p:pic>
        <p:nvPicPr>
          <p:cNvPr id="19458" name="Picture 2" descr="kio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73" y="3533683"/>
            <a:ext cx="2063369" cy="33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0" y="3906520"/>
            <a:ext cx="2002736" cy="21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Картинки по запросу герб вятгу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73" y="0"/>
            <a:ext cx="811078" cy="8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592485" y="5778463"/>
            <a:ext cx="4396466" cy="1079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b="1" dirty="0" smtClean="0"/>
              <a:t>Интерфейсы:</a:t>
            </a:r>
            <a:endParaRPr lang="ru-RU" sz="1600" b="1" dirty="0" smtClean="0"/>
          </a:p>
          <a:p>
            <a:r>
              <a:rPr lang="en-US" sz="1600" dirty="0" smtClean="0"/>
              <a:t>I²C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286</Words>
  <Application>Microsoft Office PowerPoint</Application>
  <PresentationFormat>Экран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Times New Roman</vt:lpstr>
      <vt:lpstr>Wingdings 3</vt:lpstr>
      <vt:lpstr>Ион (конференц-зал)</vt:lpstr>
      <vt:lpstr>Сенсорные панели</vt:lpstr>
      <vt:lpstr>Что такое сенсорные панели?</vt:lpstr>
      <vt:lpstr>История</vt:lpstr>
      <vt:lpstr>Классификация по типу используемых технологий</vt:lpstr>
      <vt:lpstr>Резистивная технология: четырехпроводная</vt:lpstr>
      <vt:lpstr>Резистивная технология: пятипроводная</vt:lpstr>
      <vt:lpstr>Достоинства, недостатки, применение и интерфейсы</vt:lpstr>
      <vt:lpstr>Емкостная технология</vt:lpstr>
      <vt:lpstr>Достоинства, недостатки, применение и интерфейсы</vt:lpstr>
      <vt:lpstr>Проекционно-емкостная технология</vt:lpstr>
      <vt:lpstr>Достоинства, недостатки, применение и интерфейсы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Русов Вячеслав</dc:creator>
  <cp:lastModifiedBy>Русов Вячеслав</cp:lastModifiedBy>
  <cp:revision>42</cp:revision>
  <dcterms:created xsi:type="dcterms:W3CDTF">2017-12-03T13:01:23Z</dcterms:created>
  <dcterms:modified xsi:type="dcterms:W3CDTF">2017-12-17T11:20:35Z</dcterms:modified>
</cp:coreProperties>
</file>