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6" r:id="rId4"/>
    <p:sldId id="258" r:id="rId5"/>
    <p:sldId id="265" r:id="rId6"/>
    <p:sldId id="267" r:id="rId7"/>
    <p:sldId id="271" r:id="rId8"/>
    <p:sldId id="259" r:id="rId9"/>
    <p:sldId id="260" r:id="rId10"/>
    <p:sldId id="268" r:id="rId11"/>
    <p:sldId id="261" r:id="rId12"/>
    <p:sldId id="272" r:id="rId13"/>
    <p:sldId id="262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0D31-8A4C-4640-AAF2-079B07F90B7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DB4A09-6F5C-4C3F-8ABD-3685395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1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0D31-8A4C-4640-AAF2-079B07F90B7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DB4A09-6F5C-4C3F-8ABD-3685395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6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0D31-8A4C-4640-AAF2-079B07F90B7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DB4A09-6F5C-4C3F-8ABD-368539532C0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642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0D31-8A4C-4640-AAF2-079B07F90B7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DB4A09-6F5C-4C3F-8ABD-3685395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582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0D31-8A4C-4640-AAF2-079B07F90B7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DB4A09-6F5C-4C3F-8ABD-368539532C0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8786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0D31-8A4C-4640-AAF2-079B07F90B7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DB4A09-6F5C-4C3F-8ABD-3685395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77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0D31-8A4C-4640-AAF2-079B07F90B7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A09-6F5C-4C3F-8ABD-3685395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30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0D31-8A4C-4640-AAF2-079B07F90B7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A09-6F5C-4C3F-8ABD-3685395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03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0D31-8A4C-4640-AAF2-079B07F90B7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A09-6F5C-4C3F-8ABD-3685395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32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0D31-8A4C-4640-AAF2-079B07F90B7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DB4A09-6F5C-4C3F-8ABD-3685395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89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0D31-8A4C-4640-AAF2-079B07F90B7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DB4A09-6F5C-4C3F-8ABD-3685395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62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0D31-8A4C-4640-AAF2-079B07F90B7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DB4A09-6F5C-4C3F-8ABD-3685395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10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0D31-8A4C-4640-AAF2-079B07F90B7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A09-6F5C-4C3F-8ABD-3685395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6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0D31-8A4C-4640-AAF2-079B07F90B7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A09-6F5C-4C3F-8ABD-3685395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52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0D31-8A4C-4640-AAF2-079B07F90B7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4A09-6F5C-4C3F-8ABD-3685395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23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0D31-8A4C-4640-AAF2-079B07F90B7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DB4A09-6F5C-4C3F-8ABD-3685395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80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0D31-8A4C-4640-AAF2-079B07F90B70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DB4A09-6F5C-4C3F-8ABD-368539532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97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60056-0051-498B-A34F-FE9A6FEDB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0" y="1626704"/>
            <a:ext cx="10285412" cy="2262781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видеоинтерфейсы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B27F7F-FE7E-4CD1-B260-1A35EBF69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86122" cy="2652988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ИВТ-41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Бухмиллер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А.В.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Преподаватель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Гарарский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К. Н.</a:t>
            </a:r>
          </a:p>
        </p:txBody>
      </p:sp>
    </p:spTree>
    <p:extLst>
      <p:ext uri="{BB962C8B-B14F-4D97-AF65-F5344CB8AC3E}">
        <p14:creationId xmlns:p14="http://schemas.microsoft.com/office/powerpoint/2010/main" val="242467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C7022-B649-4646-BECE-7B1E91C5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DisplayPort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33580D-ADD8-4135-A1E3-9DF2109B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DisplayPort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включает в себя три канала передачи данных: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канал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Дополнительный канал (AUX CH –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Auxiliary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Линия «горячего подключения» (HPD –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8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F4A17-135C-4816-9B50-524D3347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DisplayPort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0167618-F934-49C4-AE22-7B3F038FF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074" y="1905000"/>
            <a:ext cx="7243388" cy="43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63E7E-6DD2-4347-B2AF-03D4FCC8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напряжения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92C8A-3775-4C6B-873B-B6B4A918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9530"/>
            <a:ext cx="8915400" cy="42016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Величина сигналов на дифференциальных парах зависит от частоты передачи данных, т.е. от режима работы. Однако размах сигналов на дифференциальных информационных линиях должен находиться в диапазоне от 0,4 В до 1,2 В (с учётом допусков от 0,34 В до 1,38 В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11EDD1-F2FD-49D4-A15F-DBC5B5F1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56" y="3687832"/>
            <a:ext cx="7961836" cy="25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6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25774-C895-487D-981E-1A84243A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Thunderbolt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F0D331D-0F45-4CE2-96CB-EE8E9D710CEF}"/>
              </a:ext>
            </a:extLst>
          </p:cNvPr>
          <p:cNvSpPr/>
          <p:nvPr/>
        </p:nvSpPr>
        <p:spPr>
          <a:xfrm>
            <a:off x="838200" y="1591704"/>
            <a:ext cx="109827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Thunderbolt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объединяет протоколы PCI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DisplayPort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(DP) в один последовательный сигнал и предоставляет постоянное напряжение по тому же кабелю. Контроллеры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Thunderbolt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мультиплексируют один или более каналов данных от подключенных к ним устройств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DisplayPort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передачи через один дуплексный канал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Thunderbolt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затем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демультиплексируют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их для использования устройствами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DP на другом конце. Несколько устройств могут использоваться в качестве мониторов, но их количество не может превышать количества источников сигнала DP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D38C1-6282-4B3B-932F-C8A2F895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79" y="3779274"/>
            <a:ext cx="5500194" cy="273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6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3E8B8-E78A-4CD8-BC12-4E391066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и транспортный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5EA7C-88AE-43ED-805E-97B718A0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574" y="1905000"/>
            <a:ext cx="9530038" cy="40062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Thunderbolt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пакетный транспортный уровень с поддержкой гарантированного качества обслуживания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Интерфейс позволяет мультиплексировать пакетный трафик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изохронный трафик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DisplayPort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одном и том же соединении. Его протокол времени позволяет устройствам синхронизироваться  в пределах 8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 с другом. Имеется возможность для подключения шести устройств, включая монитор, для создания рабочей станции.</a:t>
            </a:r>
          </a:p>
        </p:txBody>
      </p:sp>
      <p:pic>
        <p:nvPicPr>
          <p:cNvPr id="1026" name="Picture 2" descr="Thunderbolt-2">
            <a:extLst>
              <a:ext uri="{FF2B5EF4-FFF2-40B4-BE49-F238E27FC236}">
                <a16:creationId xmlns:a16="http://schemas.microsoft.com/office/drawing/2014/main" id="{E8A8D316-08F3-488B-B486-A2B36C962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18" y="4304784"/>
            <a:ext cx="7288694" cy="236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0D347-8239-473A-8CB4-AE024A95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09" y="603663"/>
            <a:ext cx="971053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Thunderbolt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0AB42-129B-4919-B8C3-8BBBC0A9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передачи данных до 40 Гбит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подключение до двух мониторов 4К или одного монитора 5К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протоколы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3.0, DisplayPort 1.2 (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60 Гц 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K)</a:t>
            </a: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Thunderbolt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представляет собой порт, совместимый с USB 3.1, выполнен с разъёмом USB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кабеля до 60 метров.</a:t>
            </a:r>
          </a:p>
        </p:txBody>
      </p:sp>
    </p:spTree>
    <p:extLst>
      <p:ext uri="{BB962C8B-B14F-4D97-AF65-F5344CB8AC3E}">
        <p14:creationId xmlns:p14="http://schemas.microsoft.com/office/powerpoint/2010/main" val="343566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DE855-725F-4945-B212-C9565EBE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видеоинтерфейсов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EF102-4693-4A22-B2B2-2EEA1166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Распространенные, но устаревшие: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VGA (Video Graphics Array);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DVI-I (Digital Visual Interface);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интерфейсы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DisplayPort (DP);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Thenderbolt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9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2B2E8-21FE-4F83-BF9A-9C254033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E098F-FC3C-4336-85B7-D449B3275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20356"/>
            <a:ext cx="10313503" cy="33189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 — интерфейс для мультимедиа высокой чёткости, позволяющий передавать цифровые видеоданные высокого разрешения и многоканальные цифровые аудиосигналы с защитой от копирования</a:t>
            </a:r>
          </a:p>
          <a:p>
            <a:pPr marL="0" indent="0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89A367-FF6B-458A-9E4D-4DBE5EAB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26" y="3369526"/>
            <a:ext cx="4758857" cy="27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0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65243-0CE2-4D78-ACB9-4693B0C2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90" y="351872"/>
            <a:ext cx="9882809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1324ABD-2955-4AEC-8F86-F9E7AB84E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870" y="1465401"/>
            <a:ext cx="3262754" cy="46306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79F80F0-C4A6-41FE-B260-A4B02DAC5A6F}"/>
              </a:ext>
            </a:extLst>
          </p:cNvPr>
          <p:cNvSpPr/>
          <p:nvPr/>
        </p:nvSpPr>
        <p:spPr>
          <a:xfrm>
            <a:off x="4759925" y="1677435"/>
            <a:ext cx="71331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оболочка;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Экранирующая оплетка;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из алюминиевой фольги;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Полипропиленовая оболочка;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Экранированная витая пара;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Неэкранированная витая пара;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Проводники для питания и управляющих сигналов.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FE5440-AA83-4CB4-A638-D4CF9EA7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83" y="4721087"/>
            <a:ext cx="7315718" cy="15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B0D1F-015F-403C-BDD6-191516AE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400" y="1577010"/>
            <a:ext cx="4561960" cy="464363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EA75E-BC0E-4472-A25A-8D88F327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D8F74EC-6DBF-4FBB-9D26-A8D9933A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F5FDAF-5585-4AE0-9051-C462A0FF3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190" y="2212157"/>
            <a:ext cx="6038528" cy="30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7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583CE-1A64-496B-84AF-18D7E0C2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2C84-9DEB-4976-B0DC-A0C0A166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Разъёмы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 19+- контактов и чаще всего исполняются в трёх форм-факторах: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 (Type A)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mini-HDMI (Type C)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micro-HDMI (Type D)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A718D5-B370-490B-8AF7-AB1E7E4B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321" y="3140738"/>
            <a:ext cx="4668076" cy="27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3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84329-C396-41FB-AEB3-695C5447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передачи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DB1062D-71A2-4D46-96A5-791506892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740452"/>
            <a:ext cx="8911687" cy="453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E5820-4BA2-4092-9420-6B5DB473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270BBE9-B299-4E80-A72A-B68C27792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181" y="1510749"/>
            <a:ext cx="7805174" cy="51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4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3CB79-2FC0-4043-B377-61755DEF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DisplayPort (DP)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CD7063F-B3F1-43EC-873F-C48DAF1BD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7084" y="3162693"/>
            <a:ext cx="3897528" cy="307119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22B7F1B-3846-406E-9524-75F1687DB225}"/>
              </a:ext>
            </a:extLst>
          </p:cNvPr>
          <p:cNvSpPr/>
          <p:nvPr/>
        </p:nvSpPr>
        <p:spPr>
          <a:xfrm>
            <a:off x="838199" y="1685098"/>
            <a:ext cx="109920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DisplayPort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DP, Display Port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интерфейс, являющийся стандартом принятым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Electronics Standard Association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предназначенный для передачи аудио, видео,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других данных с высокой скоростью.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737476-B1AF-4D2C-9B2C-E18C2C156E69}"/>
              </a:ext>
            </a:extLst>
          </p:cNvPr>
          <p:cNvSpPr/>
          <p:nvPr/>
        </p:nvSpPr>
        <p:spPr>
          <a:xfrm>
            <a:off x="477078" y="2799556"/>
            <a:ext cx="72621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данного интерфейса: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поддержку двустороннего обмена;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высокую производительность (пропускная способность свыше 1 Гбайт/с), которая выше чем у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Dual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DVI;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уникальной микро-пакетной архитектуры;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опциональная поддержка аудио-функций;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наличием простой и удобной защёлки на разъёме, неизвестно почему отсутствующей в HDMI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 длина кабеля 15 метров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версии 1.4 введена поддержка 8К.</a:t>
            </a:r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rgbClr val="333333"/>
              </a:solidFill>
              <a:effectLst/>
              <a:latin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58819671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850</TotalTime>
  <Words>413</Words>
  <Application>Microsoft Office PowerPoint</Application>
  <PresentationFormat>Широкоэкранный</PresentationFormat>
  <Paragraphs>65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PT Serif</vt:lpstr>
      <vt:lpstr>Times New Roman</vt:lpstr>
      <vt:lpstr>Wingdings 3</vt:lpstr>
      <vt:lpstr>Легкий дым</vt:lpstr>
      <vt:lpstr>Современные видеоинтерфейсы</vt:lpstr>
      <vt:lpstr>Виды видеоинтерфейсов</vt:lpstr>
      <vt:lpstr>Интерфейс HDMI</vt:lpstr>
      <vt:lpstr>Интерфейс HDMI</vt:lpstr>
      <vt:lpstr>Распиновка HDMI </vt:lpstr>
      <vt:lpstr>Разновидности HDMI</vt:lpstr>
      <vt:lpstr>Принцип передачи данных</vt:lpstr>
      <vt:lpstr>Характеристики HDMI</vt:lpstr>
      <vt:lpstr>Интерфейс DisplayPort (DP)</vt:lpstr>
      <vt:lpstr>Структура DisplayPort</vt:lpstr>
      <vt:lpstr>Структура DisplayPort</vt:lpstr>
      <vt:lpstr>Уровни напряжения</vt:lpstr>
      <vt:lpstr>Интерфейс Thunderbolt</vt:lpstr>
      <vt:lpstr>Кабель и транспортный уровень</vt:lpstr>
      <vt:lpstr>Характеристики Thunderbolt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 видеоинтерфейсы</dc:title>
  <dc:creator>Alex Bukhmiller</dc:creator>
  <cp:lastModifiedBy>Alex Bukhmiller</cp:lastModifiedBy>
  <cp:revision>38</cp:revision>
  <dcterms:created xsi:type="dcterms:W3CDTF">2017-12-02T15:51:23Z</dcterms:created>
  <dcterms:modified xsi:type="dcterms:W3CDTF">2017-12-17T22:05:06Z</dcterms:modified>
</cp:coreProperties>
</file>