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3" r:id="rId7"/>
    <p:sldId id="258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Flash </a:t>
            </a:r>
            <a:r>
              <a:rPr lang="ru-RU" dirty="0" smtClean="0"/>
              <a:t>память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студент группы ИВТ-42 </a:t>
            </a:r>
            <a:r>
              <a:rPr lang="ru-RU" dirty="0" err="1" smtClean="0"/>
              <a:t>Щесняк</a:t>
            </a:r>
            <a:r>
              <a:rPr lang="ru-RU" dirty="0" smtClean="0"/>
              <a:t> Даниил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720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1" y="2039513"/>
            <a:ext cx="6735179" cy="3717819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12" y="2350973"/>
            <a:ext cx="4713288" cy="340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Транзистор с плавающим затвором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13" y="2476423"/>
            <a:ext cx="8947150" cy="3348191"/>
          </a:xfrm>
        </p:spPr>
      </p:pic>
    </p:spTree>
    <p:extLst>
      <p:ext uri="{BB962C8B-B14F-4D97-AF65-F5344CB8AC3E}">
        <p14:creationId xmlns:p14="http://schemas.microsoft.com/office/powerpoint/2010/main" val="66938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SLC, MLC </a:t>
            </a:r>
            <a:r>
              <a:rPr lang="ru-RU" dirty="0" smtClean="0"/>
              <a:t>и </a:t>
            </a:r>
            <a:r>
              <a:rPr lang="en-US" dirty="0" smtClean="0"/>
              <a:t>TLC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50" y="1285875"/>
            <a:ext cx="74295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3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 </a:t>
            </a:r>
            <a:r>
              <a:rPr lang="ru-RU" dirty="0" smtClean="0"/>
              <a:t>архитектура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966" y="1853248"/>
            <a:ext cx="4900612" cy="4190023"/>
          </a:xfrm>
        </p:spPr>
      </p:pic>
    </p:spTree>
    <p:extLst>
      <p:ext uri="{BB962C8B-B14F-4D97-AF65-F5344CB8AC3E}">
        <p14:creationId xmlns:p14="http://schemas.microsoft.com/office/powerpoint/2010/main" val="15101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235878"/>
            <a:ext cx="8947150" cy="382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4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</a:t>
            </a:r>
            <a:r>
              <a:rPr lang="en-US" dirty="0" smtClean="0"/>
              <a:t>NOR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Встраиваемая память программ однокристальных микроконтроллеров. Типовые объёмы — от 1 </a:t>
            </a:r>
            <a:r>
              <a:rPr lang="ru-RU" dirty="0" err="1"/>
              <a:t>кбайта</a:t>
            </a:r>
            <a:r>
              <a:rPr lang="ru-RU" dirty="0"/>
              <a:t> до 1 </a:t>
            </a:r>
            <a:r>
              <a:rPr lang="ru-RU" dirty="0" err="1"/>
              <a:t>Мбайта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Стандартные микросхемы ПЗУ произвольного доступа для работы вместе с микропроцессором.</a:t>
            </a:r>
          </a:p>
          <a:p>
            <a:pPr lvl="0"/>
            <a:r>
              <a:rPr lang="ru-RU" dirty="0"/>
              <a:t>Специализированные микросхемы начальной загрузки компьютеров (BIOS). Типовые объёмы — единицы и десятки мегабайт.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325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NAND </a:t>
            </a:r>
            <a:r>
              <a:rPr lang="ru-RU" dirty="0" smtClean="0"/>
              <a:t>архитектура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8" y="1629568"/>
            <a:ext cx="5256212" cy="4993401"/>
          </a:xfrm>
        </p:spPr>
      </p:pic>
    </p:spTree>
    <p:extLst>
      <p:ext uri="{BB962C8B-B14F-4D97-AF65-F5344CB8AC3E}">
        <p14:creationId xmlns:p14="http://schemas.microsoft.com/office/powerpoint/2010/main" val="383944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223721"/>
            <a:ext cx="8947150" cy="3853595"/>
          </a:xfrm>
        </p:spPr>
      </p:pic>
    </p:spTree>
    <p:extLst>
      <p:ext uri="{BB962C8B-B14F-4D97-AF65-F5344CB8AC3E}">
        <p14:creationId xmlns:p14="http://schemas.microsoft.com/office/powerpoint/2010/main" val="148587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</a:t>
            </a:r>
            <a:r>
              <a:rPr lang="en-US" dirty="0" smtClean="0"/>
              <a:t>NAND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USB </a:t>
            </a:r>
            <a:r>
              <a:rPr lang="ru-RU" dirty="0" err="1"/>
              <a:t>флеш</a:t>
            </a:r>
            <a:r>
              <a:rPr lang="ru-RU" dirty="0"/>
              <a:t> </a:t>
            </a:r>
            <a:r>
              <a:rPr lang="ru-RU" dirty="0" smtClean="0"/>
              <a:t>накопители</a:t>
            </a:r>
          </a:p>
          <a:p>
            <a:r>
              <a:rPr lang="ru-RU" dirty="0" smtClean="0"/>
              <a:t>карт</a:t>
            </a:r>
            <a:r>
              <a:rPr lang="ru-RU" dirty="0"/>
              <a:t>ы</a:t>
            </a:r>
            <a:r>
              <a:rPr lang="ru-RU" dirty="0" smtClean="0"/>
              <a:t> памяти</a:t>
            </a:r>
          </a:p>
          <a:p>
            <a:r>
              <a:rPr lang="ru-RU" dirty="0" smtClean="0"/>
              <a:t>SSD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929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123</TotalTime>
  <Words>39</Words>
  <Application>Microsoft Office PowerPoint</Application>
  <PresentationFormat>Широкоэкранный</PresentationFormat>
  <Paragraphs>14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Flash память</vt:lpstr>
      <vt:lpstr>Транзистор с плавающим затвором</vt:lpstr>
      <vt:lpstr>SLC, MLC и TLC </vt:lpstr>
      <vt:lpstr>NOR архитектура</vt:lpstr>
      <vt:lpstr>Презентация PowerPoint</vt:lpstr>
      <vt:lpstr>Применение NOR</vt:lpstr>
      <vt:lpstr>NAND архитектура</vt:lpstr>
      <vt:lpstr>Презентация PowerPoint</vt:lpstr>
      <vt:lpstr>Применение NAND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 память</dc:title>
  <dc:creator>Daniil Shchesnyak</dc:creator>
  <cp:lastModifiedBy>Daniil Shchesnyak</cp:lastModifiedBy>
  <cp:revision>16</cp:revision>
  <dcterms:created xsi:type="dcterms:W3CDTF">2017-12-12T17:58:50Z</dcterms:created>
  <dcterms:modified xsi:type="dcterms:W3CDTF">2017-12-13T07:24:18Z</dcterms:modified>
</cp:coreProperties>
</file>