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Inferno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ИВТ-42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4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51" y="2149921"/>
            <a:ext cx="5738857" cy="427952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" y="2149921"/>
            <a:ext cx="5594350" cy="44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Inferno</a:t>
            </a:r>
            <a:r>
              <a:rPr lang="ru-RU" dirty="0" smtClean="0"/>
              <a:t> </a:t>
            </a:r>
            <a:r>
              <a:rPr lang="ru-RU" dirty="0"/>
              <a:t>- это операционная система на основе легко </a:t>
            </a:r>
            <a:r>
              <a:rPr lang="ru-RU" dirty="0" err="1"/>
              <a:t>портируемого</a:t>
            </a:r>
            <a:r>
              <a:rPr lang="ru-RU" dirty="0"/>
              <a:t> ядра Plan9, способная функционировать в минимальной аппаратной конфигурации. Более высокоуровневая ее часть написаны на языке </a:t>
            </a:r>
            <a:r>
              <a:rPr lang="ru-RU" dirty="0" err="1"/>
              <a:t>Limbo</a:t>
            </a:r>
            <a:r>
              <a:rPr lang="ru-RU" dirty="0"/>
              <a:t>, компилируемом в мобильный объектный код для виртуальной машины, называемой </a:t>
            </a:r>
            <a:r>
              <a:rPr lang="ru-RU" dirty="0" err="1"/>
              <a:t>Dis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inferno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Распределённые</a:t>
            </a:r>
            <a:r>
              <a:rPr lang="ru-RU" dirty="0"/>
              <a:t> </a:t>
            </a:r>
            <a:r>
              <a:rPr lang="ru-RU" dirty="0" smtClean="0"/>
              <a:t>вычисления </a:t>
            </a:r>
            <a:r>
              <a:rPr lang="ru-RU" dirty="0"/>
              <a:t>и </a:t>
            </a:r>
            <a:r>
              <a:rPr lang="ru-RU" dirty="0" err="1"/>
              <a:t>Grid</a:t>
            </a:r>
            <a:r>
              <a:rPr lang="ru-RU" dirty="0"/>
              <a:t> (благодаря протоколу </a:t>
            </a:r>
            <a:r>
              <a:rPr lang="ru-RU" dirty="0" err="1"/>
              <a:t>Styx</a:t>
            </a:r>
            <a:r>
              <a:rPr lang="ru-RU" dirty="0"/>
              <a:t> доступ к локальным и удалённым ресурсам ничем не отличается, что позволяет очень просто писать распределённые системы). </a:t>
            </a:r>
          </a:p>
          <a:p>
            <a:pPr lvl="0"/>
            <a:r>
              <a:rPr lang="ru-RU" dirty="0" smtClean="0"/>
              <a:t>Обеспечение гомогенной среды </a:t>
            </a:r>
            <a:r>
              <a:rPr lang="ru-RU" dirty="0"/>
              <a:t>(приложение написанное на </a:t>
            </a:r>
            <a:r>
              <a:rPr lang="ru-RU" dirty="0" err="1"/>
              <a:t>Limbo</a:t>
            </a:r>
            <a:r>
              <a:rPr lang="ru-RU" dirty="0"/>
              <a:t> будет гарантированно одинаково работать </a:t>
            </a:r>
            <a:r>
              <a:rPr lang="ru-RU" dirty="0" smtClean="0"/>
              <a:t>как под </a:t>
            </a:r>
            <a:r>
              <a:rPr lang="en-US" dirty="0" smtClean="0"/>
              <a:t>Windows, </a:t>
            </a:r>
            <a:r>
              <a:rPr lang="ru-RU" dirty="0" smtClean="0"/>
              <a:t>так и под </a:t>
            </a:r>
            <a:r>
              <a:rPr lang="en-US" dirty="0" smtClean="0"/>
              <a:t>Linux</a:t>
            </a:r>
            <a:r>
              <a:rPr lang="ru-RU" dirty="0" smtClean="0"/>
              <a:t> </a:t>
            </a:r>
            <a:r>
              <a:rPr lang="ru-RU" dirty="0"/>
              <a:t>и на встроенных устройствах). </a:t>
            </a:r>
          </a:p>
          <a:p>
            <a:pPr lvl="0"/>
            <a:r>
              <a:rPr lang="ru-RU" dirty="0"/>
              <a:t>Встроенные устройства (</a:t>
            </a:r>
            <a:r>
              <a:rPr lang="ru-RU" dirty="0" err="1"/>
              <a:t>Inferno</a:t>
            </a:r>
            <a:r>
              <a:rPr lang="ru-RU" dirty="0"/>
              <a:t> поддерживает множество процессоров и устройств… возможно </a:t>
            </a:r>
            <a:r>
              <a:rPr lang="ru-RU" dirty="0" err="1"/>
              <a:t>Inferno</a:t>
            </a:r>
            <a:r>
              <a:rPr lang="ru-RU" dirty="0"/>
              <a:t> уже работает внутри Вашего гаджета, просто вы об этом не </a:t>
            </a:r>
            <a:r>
              <a:rPr lang="ru-RU" dirty="0" smtClean="0"/>
              <a:t>подозреваете).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Inferno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10038479" cy="414012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О</a:t>
            </a:r>
            <a:r>
              <a:rPr lang="ru-RU" dirty="0" smtClean="0"/>
              <a:t>бращение </a:t>
            </a:r>
            <a:r>
              <a:rPr lang="ru-RU" dirty="0"/>
              <a:t>ко всем ресурсам, доступным прикладной программе, </a:t>
            </a:r>
            <a:r>
              <a:rPr lang="ru-RU" dirty="0" err="1"/>
              <a:t>осущесствляется</a:t>
            </a:r>
            <a:r>
              <a:rPr lang="ru-RU" dirty="0"/>
              <a:t> на основе единого </a:t>
            </a:r>
            <a:r>
              <a:rPr lang="ru-RU" dirty="0" smtClean="0"/>
              <a:t>протокола</a:t>
            </a:r>
            <a:r>
              <a:rPr lang="en-US" dirty="0" smtClean="0"/>
              <a:t> </a:t>
            </a:r>
            <a:r>
              <a:rPr lang="ru-RU" dirty="0" err="1" smtClean="0"/>
              <a:t>Styx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который </a:t>
            </a:r>
            <a:r>
              <a:rPr lang="ru-RU" dirty="0"/>
              <a:t>обеспечивает взаимодействие и с локальными ресурсами, такими как локальные файлы и диски, и с удаленными, такими как файлы на других машинах и серверы баз данных.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редставление </a:t>
            </a:r>
            <a:r>
              <a:rPr lang="ru-RU" dirty="0"/>
              <a:t>всех ресурсов в виде файлов в иерархической файловой системе (так же, как в </a:t>
            </a:r>
            <a:r>
              <a:rPr lang="ru-RU" dirty="0" err="1"/>
              <a:t>Unix</a:t>
            </a:r>
            <a:r>
              <a:rPr lang="ru-RU" dirty="0"/>
              <a:t>). Операции открытия, чтения, записи и закрытия применяются к принтерам, базам данных, сетевым соединениям, удаленным файлам. То, что все ресурсы рассматриваются как файлы, значительно упрощает организацию сети с точки зрения прикладной программы.</a:t>
            </a:r>
          </a:p>
          <a:p>
            <a:pPr lvl="0"/>
            <a:r>
              <a:rPr lang="ru-RU" dirty="0"/>
              <a:t>П</a:t>
            </a:r>
            <a:r>
              <a:rPr lang="ru-RU" dirty="0" smtClean="0"/>
              <a:t>рикладные </a:t>
            </a:r>
            <a:r>
              <a:rPr lang="ru-RU" dirty="0"/>
              <a:t>программы работают с сетью и только с сетью. Элементы файловой системы могут представлять собой смесь локальных и удаленных ресурсов, но для прикладных программ это не имеет значения. Обращения к ресурсам, разбросанным по разным машинам сети, ничем не отличаются для них от обращений к локальным ресурсам своей собственной машины.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2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7815979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 </a:t>
            </a:r>
            <a:r>
              <a:rPr lang="ru-RU" dirty="0" err="1"/>
              <a:t>Inferno</a:t>
            </a:r>
            <a:r>
              <a:rPr lang="ru-RU" dirty="0"/>
              <a:t> состоит из четырех отдельных частей</a:t>
            </a:r>
            <a:r>
              <a:rPr lang="ru-RU" b="1" baseline="30000" dirty="0"/>
              <a:t>*</a:t>
            </a:r>
            <a:r>
              <a:rPr lang="ru-RU" dirty="0"/>
              <a:t>:</a:t>
            </a:r>
          </a:p>
          <a:p>
            <a:r>
              <a:rPr lang="ru-RU" dirty="0"/>
              <a:t>Операционная система </a:t>
            </a:r>
            <a:r>
              <a:rPr lang="ru-RU" dirty="0" err="1"/>
              <a:t>Inferno</a:t>
            </a:r>
            <a:r>
              <a:rPr lang="ru-RU" dirty="0"/>
              <a:t> (ядро).</a:t>
            </a:r>
          </a:p>
          <a:p>
            <a:r>
              <a:rPr lang="ru-RU" dirty="0"/>
              <a:t>Язык программирования </a:t>
            </a:r>
            <a:r>
              <a:rPr lang="ru-RU" dirty="0" err="1"/>
              <a:t>Limbo</a:t>
            </a:r>
            <a:r>
              <a:rPr lang="ru-RU" dirty="0"/>
              <a:t>.</a:t>
            </a:r>
          </a:p>
          <a:p>
            <a:r>
              <a:rPr lang="ru-RU" dirty="0"/>
              <a:t>Виртуальная машина </a:t>
            </a:r>
            <a:r>
              <a:rPr lang="ru-RU" dirty="0" err="1"/>
              <a:t>Dis</a:t>
            </a:r>
            <a:r>
              <a:rPr lang="ru-RU" dirty="0"/>
              <a:t>.</a:t>
            </a:r>
          </a:p>
          <a:p>
            <a:r>
              <a:rPr lang="ru-RU" dirty="0"/>
              <a:t>Протокол связи </a:t>
            </a:r>
            <a:r>
              <a:rPr lang="ru-RU" dirty="0" err="1"/>
              <a:t>Styx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57" y="2095573"/>
            <a:ext cx="3321049" cy="46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- нижний уровень программного обеспечения </a:t>
            </a:r>
            <a:r>
              <a:rPr lang="ru-RU" dirty="0" err="1"/>
              <a:t>Inferno</a:t>
            </a:r>
            <a:r>
              <a:rPr lang="ru-RU" dirty="0"/>
              <a:t>, поддерживающий функционирование уровней сети и прикладных программ. Ядро отвечает за управление процессами, памятью, вводом-выводом и пространством имен (</a:t>
            </a:r>
            <a:r>
              <a:rPr lang="ru-RU" dirty="0" err="1"/>
              <a:t>name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55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Styx (9P)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38" y="3045619"/>
            <a:ext cx="3924300" cy="2409825"/>
          </a:xfrm>
          <a:solidFill>
            <a:schemeClr val="tx1"/>
          </a:solidFill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19127" y="2450873"/>
            <a:ext cx="72246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Протокол связи </a:t>
            </a:r>
            <a:r>
              <a:rPr lang="ru-RU" dirty="0" err="1"/>
              <a:t>Styx</a:t>
            </a:r>
            <a:r>
              <a:rPr lang="ru-RU" dirty="0"/>
              <a:t> используется устройствами </a:t>
            </a:r>
            <a:r>
              <a:rPr lang="ru-RU" dirty="0" err="1"/>
              <a:t>Inferno</a:t>
            </a:r>
            <a:r>
              <a:rPr lang="ru-RU" dirty="0"/>
              <a:t> для взаимодействия с сетью и совместного использования сетевых ресурсов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Ч</a:t>
            </a:r>
            <a:r>
              <a:rPr lang="ru-RU" dirty="0" smtClean="0"/>
              <a:t>етыре категории</a:t>
            </a:r>
            <a:r>
              <a:rPr lang="en-US" dirty="0" smtClean="0"/>
              <a:t> </a:t>
            </a:r>
            <a:r>
              <a:rPr lang="ru-RU" dirty="0" smtClean="0"/>
              <a:t>сообщений </a:t>
            </a:r>
            <a:r>
              <a:rPr lang="en-US" dirty="0" smtClean="0"/>
              <a:t>Styx</a:t>
            </a:r>
            <a:r>
              <a:rPr lang="ru-RU" dirty="0" smtClean="0"/>
              <a:t>:</a:t>
            </a:r>
            <a:endParaRPr lang="ru-RU" dirty="0"/>
          </a:p>
          <a:p>
            <a:pPr lvl="0"/>
            <a:r>
              <a:rPr lang="ru-RU" dirty="0"/>
              <a:t>перемещение в иерархии файлов; </a:t>
            </a:r>
          </a:p>
          <a:p>
            <a:pPr lvl="0"/>
            <a:r>
              <a:rPr lang="ru-RU" dirty="0"/>
              <a:t>доступ к данным, содержащимся в файлах; </a:t>
            </a:r>
          </a:p>
          <a:p>
            <a:pPr lvl="0"/>
            <a:r>
              <a:rPr lang="ru-RU" dirty="0"/>
              <a:t>управление атрибутами файлов; </a:t>
            </a:r>
          </a:p>
          <a:p>
            <a:pPr lvl="0"/>
            <a:r>
              <a:rPr lang="ru-RU" dirty="0"/>
              <a:t>разное (синхронизация, сообщения об ошибках).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3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машина </a:t>
            </a:r>
            <a:r>
              <a:rPr lang="en-US" dirty="0" smtClean="0"/>
              <a:t>DIS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 </a:t>
            </a:r>
            <a:r>
              <a:rPr lang="ru-RU" dirty="0" err="1"/>
              <a:t>Dis</a:t>
            </a:r>
            <a:r>
              <a:rPr lang="ru-RU" dirty="0"/>
              <a:t> обеспечивает окружение исполнения для программ, запущенных в операционной системе </a:t>
            </a:r>
            <a:r>
              <a:rPr lang="ru-RU" dirty="0" err="1"/>
              <a:t>Inferno</a:t>
            </a:r>
            <a:r>
              <a:rPr lang="ru-RU" dirty="0"/>
              <a:t>. Это виртуальная машина типа CISC, с </a:t>
            </a:r>
            <a:r>
              <a:rPr lang="ru-RU" dirty="0" err="1"/>
              <a:t>трехоперандными</a:t>
            </a:r>
            <a:r>
              <a:rPr lang="ru-RU" dirty="0"/>
              <a:t> инструкциями и архитектурой память-в-память. Код может интерпретироваться Си-библиотекой и компилироваться во время исполнения в машинные инструкции целевой архитектуры (JIT). </a:t>
            </a:r>
          </a:p>
        </p:txBody>
      </p:sp>
    </p:spTree>
    <p:extLst>
      <p:ext uri="{BB962C8B-B14F-4D97-AF65-F5344CB8AC3E}">
        <p14:creationId xmlns:p14="http://schemas.microsoft.com/office/powerpoint/2010/main" val="3511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Limbo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implement Command;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include "</a:t>
            </a:r>
            <a:r>
              <a:rPr lang="en-US" dirty="0" err="1"/>
              <a:t>sys.m</a:t>
            </a:r>
            <a:r>
              <a:rPr lang="en-US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include "</a:t>
            </a:r>
            <a:r>
              <a:rPr lang="en-US" dirty="0" err="1"/>
              <a:t>draw.m</a:t>
            </a:r>
            <a:r>
              <a:rPr lang="en-US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sys:    Sys;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Command: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: </a:t>
            </a:r>
            <a:r>
              <a:rPr lang="en-US" dirty="0" err="1"/>
              <a:t>fn</a:t>
            </a:r>
            <a:r>
              <a:rPr lang="en-US" dirty="0"/>
              <a:t> (</a:t>
            </a:r>
            <a:r>
              <a:rPr lang="en-US" dirty="0" err="1"/>
              <a:t>ctxt</a:t>
            </a:r>
            <a:r>
              <a:rPr lang="en-US" dirty="0"/>
              <a:t>: ref Draw-&gt;Context, </a:t>
            </a:r>
            <a:r>
              <a:rPr lang="en-US" dirty="0" err="1"/>
              <a:t>argv</a:t>
            </a:r>
            <a:r>
              <a:rPr lang="en-US" dirty="0"/>
              <a:t>: list of string);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ctxt</a:t>
            </a:r>
            <a:r>
              <a:rPr lang="en-US" dirty="0"/>
              <a:t>: ref Draw-&gt;Context, </a:t>
            </a:r>
            <a:r>
              <a:rPr lang="en-US" dirty="0" err="1"/>
              <a:t>argv</a:t>
            </a:r>
            <a:r>
              <a:rPr lang="en-US" dirty="0"/>
              <a:t>: list of string)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sys = load Sys Sys-&gt;PATH;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sys-&gt;print("hello world\n");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for (; </a:t>
            </a:r>
            <a:r>
              <a:rPr lang="en-US" dirty="0" err="1"/>
              <a:t>argv</a:t>
            </a:r>
            <a:r>
              <a:rPr lang="en-US" dirty="0"/>
              <a:t>!=nil; </a:t>
            </a:r>
            <a:r>
              <a:rPr lang="en-US" dirty="0" err="1"/>
              <a:t>argv</a:t>
            </a:r>
            <a:r>
              <a:rPr lang="en-US" dirty="0"/>
              <a:t> = </a:t>
            </a:r>
            <a:r>
              <a:rPr lang="en-US" dirty="0" err="1"/>
              <a:t>tl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sys-&gt;print("%s ", </a:t>
            </a:r>
            <a:r>
              <a:rPr lang="en-US" dirty="0" err="1"/>
              <a:t>hd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sys-&gt;print("\n");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199</TotalTime>
  <Words>544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Inferno</vt:lpstr>
      <vt:lpstr>Презентация PowerPoint</vt:lpstr>
      <vt:lpstr>Задачи inferno</vt:lpstr>
      <vt:lpstr>Принципы Inferno</vt:lpstr>
      <vt:lpstr>Архитектура</vt:lpstr>
      <vt:lpstr>Ядро</vt:lpstr>
      <vt:lpstr>Styx (9P)</vt:lpstr>
      <vt:lpstr>Виртуальная машина DIS</vt:lpstr>
      <vt:lpstr>Язык Limbo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Inferno OS</dc:title>
  <dc:creator>Daniil Shchesnyak</dc:creator>
  <cp:lastModifiedBy>Daniil Shchesnyak</cp:lastModifiedBy>
  <cp:revision>22</cp:revision>
  <dcterms:created xsi:type="dcterms:W3CDTF">2017-12-18T16:47:11Z</dcterms:created>
  <dcterms:modified xsi:type="dcterms:W3CDTF">2017-12-20T07:30:28Z</dcterms:modified>
</cp:coreProperties>
</file>