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3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02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6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98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3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2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21CF-7583-468D-B888-FEF2DFAB7E2B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мобильного приложения «Мобильный </a:t>
            </a:r>
            <a:r>
              <a:rPr lang="ru-RU" dirty="0" err="1" smtClean="0"/>
              <a:t>ВятГУ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 студент ИВТ-32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аналогов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606239"/>
              </p:ext>
            </p:extLst>
          </p:nvPr>
        </p:nvGraphicFramePr>
        <p:xfrm>
          <a:off x="1396999" y="1253274"/>
          <a:ext cx="10248900" cy="5346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225"/>
                <a:gridCol w="2562225"/>
                <a:gridCol w="2562225"/>
                <a:gridCol w="2562225"/>
              </a:tblGrid>
              <a:tr h="92351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Мобильное приложение для расписания </a:t>
                      </a:r>
                      <a:r>
                        <a:rPr lang="ru-RU" sz="1300" dirty="0" err="1">
                          <a:effectLst/>
                        </a:rPr>
                        <a:t>ВятГУ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Newcastle University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University of Florida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Лента новостей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Расписание для студентов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Расписание для преподавателей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Справочная информация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Библиотечные ресурсы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  <a:tr h="73708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Календарь событий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2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/>
          <a:lstStyle/>
          <a:p>
            <a:pPr algn="ctr"/>
            <a:r>
              <a:rPr lang="ru-RU" dirty="0" smtClean="0"/>
              <a:t>Разработка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8" y="1602371"/>
            <a:ext cx="9836372" cy="50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5" y="624110"/>
            <a:ext cx="10259750" cy="6071691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4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931474"/>
            <a:ext cx="8912889" cy="55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В качестве языка для разработки была выбрана </a:t>
            </a:r>
            <a:r>
              <a:rPr lang="en-US" sz="2800" dirty="0" smtClean="0"/>
              <a:t>Java </a:t>
            </a:r>
            <a:r>
              <a:rPr lang="ru-RU" sz="2800" dirty="0" smtClean="0"/>
              <a:t>и библиотеки для нее:</a:t>
            </a:r>
            <a:endParaRPr lang="en-US" sz="2800" dirty="0"/>
          </a:p>
          <a:p>
            <a:r>
              <a:rPr lang="en-US" sz="2800" dirty="0" smtClean="0"/>
              <a:t>Spring</a:t>
            </a:r>
          </a:p>
          <a:p>
            <a:r>
              <a:rPr lang="en-US" sz="2800" dirty="0" smtClean="0"/>
              <a:t>Jetty-server</a:t>
            </a:r>
          </a:p>
          <a:p>
            <a:r>
              <a:rPr lang="en-US" sz="2800" dirty="0" err="1" smtClean="0"/>
              <a:t>Gson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Для разработки лексического анализатора был выбран язык </a:t>
            </a:r>
            <a:r>
              <a:rPr lang="en-US" sz="2800" dirty="0" smtClean="0"/>
              <a:t>Python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4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Экранные формы</a:t>
            </a:r>
            <a:endParaRPr lang="ru-RU" dirty="0"/>
          </a:p>
        </p:txBody>
      </p:sp>
      <p:pic>
        <p:nvPicPr>
          <p:cNvPr id="1026" name="Picture 2" descr="https://pp.vk.me/c837231/v837231693/1b809/tngAgn00WC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75" y="1722120"/>
            <a:ext cx="7774964" cy="49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vk.me/c837231/v837231693/1b800/6Y-5NupxW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62" y="1123878"/>
            <a:ext cx="923925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</TotalTime>
  <Words>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Легкий дым</vt:lpstr>
      <vt:lpstr>Разработка мобильного приложения «Мобильный ВятГУ»</vt:lpstr>
      <vt:lpstr>Анализ аналогов</vt:lpstr>
      <vt:lpstr>Разработка базы данных</vt:lpstr>
      <vt:lpstr>PowerPoint Presentation</vt:lpstr>
      <vt:lpstr>PowerPoint Presentation</vt:lpstr>
      <vt:lpstr>Программная реализация сервера</vt:lpstr>
      <vt:lpstr>Экранные формы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«Мобильный ВятГУ»</dc:title>
  <dc:creator>Daniil Shchesnyak</dc:creator>
  <cp:lastModifiedBy>Daniil Shchesnyak</cp:lastModifiedBy>
  <cp:revision>18</cp:revision>
  <dcterms:created xsi:type="dcterms:W3CDTF">2017-01-19T14:56:32Z</dcterms:created>
  <dcterms:modified xsi:type="dcterms:W3CDTF">2017-01-20T06:03:27Z</dcterms:modified>
</cp:coreProperties>
</file>