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4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0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33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38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026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6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1980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635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725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8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63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48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27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48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7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35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40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21CF-7583-468D-B888-FEF2DFAB7E2B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48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21CF-7583-468D-B888-FEF2DFAB7E2B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3B8CB44-4E37-4A56-ADCC-2ABC0A474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95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_________Microsoft_Visio2.vsdx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8873" y="2514600"/>
            <a:ext cx="9602787" cy="22627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</a:t>
            </a:r>
            <a:r>
              <a:rPr lang="ru-RU" dirty="0" smtClean="0"/>
              <a:t>программы логического вывода методом деления дизъюнктов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8873" y="4777379"/>
            <a:ext cx="8915399" cy="1126283"/>
          </a:xfrm>
        </p:spPr>
        <p:txBody>
          <a:bodyPr/>
          <a:lstStyle/>
          <a:p>
            <a:r>
              <a:rPr lang="ru-RU" dirty="0" smtClean="0"/>
              <a:t>Разработал студент ИВТ-32 </a:t>
            </a:r>
            <a:r>
              <a:rPr lang="ru-RU" dirty="0" err="1" smtClean="0"/>
              <a:t>Щесняк</a:t>
            </a:r>
            <a:r>
              <a:rPr lang="ru-RU" dirty="0" smtClean="0"/>
              <a:t>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8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49202" y="1666350"/>
            <a:ext cx="6795420" cy="471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093" y="1555436"/>
            <a:ext cx="71437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33846" y="342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120254"/>
              </p:ext>
            </p:extLst>
          </p:nvPr>
        </p:nvGraphicFramePr>
        <p:xfrm>
          <a:off x="7033846" y="342900"/>
          <a:ext cx="4619625" cy="651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3" imgW="4934025" imgH="6953230" progId="Visio.Drawing.15">
                  <p:embed/>
                </p:oleObj>
              </mc:Choice>
              <mc:Fallback>
                <p:oleObj name="Visio" r:id="rId3" imgW="4934025" imgH="695323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846" y="342900"/>
                        <a:ext cx="4619625" cy="651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116557"/>
              </p:ext>
            </p:extLst>
          </p:nvPr>
        </p:nvGraphicFramePr>
        <p:xfrm>
          <a:off x="1459175" y="286629"/>
          <a:ext cx="5351588" cy="6571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5" imgW="6934111" imgH="8515196" progId="Visio.Drawing.15">
                  <p:embed/>
                </p:oleObj>
              </mc:Choice>
              <mc:Fallback>
                <p:oleObj name="Visio" r:id="rId5" imgW="6934111" imgH="8515196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175" y="286629"/>
                        <a:ext cx="5351588" cy="65713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4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Обобщенная структура программы</a:t>
            </a:r>
            <a:endParaRPr lang="ru-RU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94270" y="1905000"/>
            <a:ext cx="196137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554877"/>
              </p:ext>
            </p:extLst>
          </p:nvPr>
        </p:nvGraphicFramePr>
        <p:xfrm>
          <a:off x="2094271" y="1905000"/>
          <a:ext cx="8287182" cy="3967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3800466" imgH="1819324" progId="Visio.Drawing.15">
                  <p:embed/>
                </p:oleObj>
              </mc:Choice>
              <mc:Fallback>
                <p:oleObj name="Visio" r:id="rId3" imgW="3800466" imgH="181932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271" y="1905000"/>
                        <a:ext cx="8287182" cy="39670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6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применяемых инструментов разработки</a:t>
            </a:r>
            <a:endParaRPr lang="ru-RU" dirty="0"/>
          </a:p>
        </p:txBody>
      </p:sp>
      <p:pic>
        <p:nvPicPr>
          <p:cNvPr id="3074" name="Picture 2" descr="http://a607.phobos.apple.com/us/r30/Purple/v4/e2/72/45/e272451a-3b44-e482-dc63-43486edc7ed7/mzl.mbiqiw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09" y="2222694"/>
            <a:ext cx="3302709" cy="330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qt-web-uploads.s3.amazonaws.com/wp-content/uploads/2016/08/qt_logo_green_rgb_whitespa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115" y1="47883" x2="44115" y2="478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64" y="1078528"/>
            <a:ext cx="5591039" cy="559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4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Экранные формы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633870" y="1369711"/>
            <a:ext cx="6568908" cy="523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1088389"/>
            <a:ext cx="6964697" cy="548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367</TotalTime>
  <Words>23</Words>
  <Application>Microsoft Office PowerPoint</Application>
  <PresentationFormat>Широкоэкранный</PresentationFormat>
  <Paragraphs>6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 3</vt:lpstr>
      <vt:lpstr>Легкий дым</vt:lpstr>
      <vt:lpstr>Документ Microsoft Visio</vt:lpstr>
      <vt:lpstr>Разработка программы логического вывода методом деления дизъюнктов</vt:lpstr>
      <vt:lpstr>Анализ аналогов</vt:lpstr>
      <vt:lpstr>Презентация PowerPoint</vt:lpstr>
      <vt:lpstr>Презентация PowerPoint</vt:lpstr>
      <vt:lpstr>Обобщенная структура программы</vt:lpstr>
      <vt:lpstr>Обзор применяемых инструментов разработки</vt:lpstr>
      <vt:lpstr>Экранные формы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«Мобильный ВятГУ»</dc:title>
  <dc:creator>Daniil Shchesnyak</dc:creator>
  <cp:lastModifiedBy>Daniil Shchesnyak</cp:lastModifiedBy>
  <cp:revision>26</cp:revision>
  <dcterms:created xsi:type="dcterms:W3CDTF">2017-01-19T14:56:32Z</dcterms:created>
  <dcterms:modified xsi:type="dcterms:W3CDTF">2017-06-13T15:09:20Z</dcterms:modified>
</cp:coreProperties>
</file>