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74" r:id="rId4"/>
    <p:sldId id="276" r:id="rId5"/>
    <p:sldId id="282" r:id="rId6"/>
    <p:sldId id="281" r:id="rId7"/>
    <p:sldId id="283" r:id="rId8"/>
    <p:sldId id="284" r:id="rId9"/>
    <p:sldId id="285" r:id="rId10"/>
    <p:sldId id="286" r:id="rId11"/>
    <p:sldId id="287" r:id="rId12"/>
    <p:sldId id="272" r:id="rId13"/>
    <p:sldId id="27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A2F3CD-7120-67A0-81CF-768B5857E1AC}" v="263" dt="2022-05-02T15:38:23.884"/>
    <p1510:client id="{73A45437-C3B8-3100-BDF4-A38D72160B55}" v="37" dt="2022-05-02T15:57:48.642"/>
    <p1510:client id="{82BBD0F0-E3D4-9AB9-6530-8C3741144C3C}" v="323" dt="2022-05-03T03:06:16.3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88"/>
    <p:restoredTop sz="94707"/>
  </p:normalViewPr>
  <p:slideViewPr>
    <p:cSldViewPr snapToGrid="0" snapToObjects="1">
      <p:cViewPr varScale="1">
        <p:scale>
          <a:sx n="68" d="100"/>
          <a:sy n="68" d="100"/>
        </p:scale>
        <p:origin x="59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9AA1FE-79FC-4CFA-BFD9-C9984CF6820E}"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310FD5A5-7304-4DBE-9D0E-9E045EBDC3A7}">
      <dgm:prSet phldr="0"/>
      <dgm:spPr/>
      <dgm:t>
        <a:bodyPr/>
        <a:lstStyle/>
        <a:p>
          <a:pPr rtl="0"/>
          <a:r>
            <a:rPr lang="en-US" dirty="0">
              <a:latin typeface="Calibri"/>
              <a:ea typeface="Calibri"/>
              <a:cs typeface="Calibri"/>
            </a:rPr>
            <a:t>Python</a:t>
          </a:r>
          <a:endParaRPr lang="en-US" dirty="0"/>
        </a:p>
      </dgm:t>
    </dgm:pt>
    <dgm:pt modelId="{30EC9CD8-3DF9-4793-B342-432F866723D2}" type="parTrans" cxnId="{ADB96125-A922-45DA-AA3E-A33CE5418045}">
      <dgm:prSet/>
      <dgm:spPr/>
      <dgm:t>
        <a:bodyPr/>
        <a:lstStyle/>
        <a:p>
          <a:endParaRPr lang="en-IN"/>
        </a:p>
      </dgm:t>
    </dgm:pt>
    <dgm:pt modelId="{DB64FB99-7C13-4F8E-8D31-AD9F258B5F56}" type="sibTrans" cxnId="{ADB96125-A922-45DA-AA3E-A33CE5418045}">
      <dgm:prSet/>
      <dgm:spPr/>
      <dgm:t>
        <a:bodyPr/>
        <a:lstStyle/>
        <a:p>
          <a:endParaRPr lang="en-IN"/>
        </a:p>
      </dgm:t>
    </dgm:pt>
    <dgm:pt modelId="{A95712AD-5E22-4157-8798-0FB68F0149C7}">
      <dgm:prSet phldr="0"/>
      <dgm:spPr/>
      <dgm:t>
        <a:bodyPr/>
        <a:lstStyle/>
        <a:p>
          <a:r>
            <a:rPr lang="en-IN" dirty="0">
              <a:latin typeface="Calibri"/>
              <a:ea typeface="Calibri"/>
              <a:cs typeface="Calibri"/>
            </a:rPr>
            <a:t>Pymysql</a:t>
          </a:r>
          <a:endParaRPr lang="en-US" dirty="0" err="1"/>
        </a:p>
      </dgm:t>
    </dgm:pt>
    <dgm:pt modelId="{83C80916-D0C4-43F8-8D7C-8C1141F68891}" type="parTrans" cxnId="{F3E594B8-48F9-4121-8456-7AD3F0360E43}">
      <dgm:prSet/>
      <dgm:spPr/>
      <dgm:t>
        <a:bodyPr/>
        <a:lstStyle/>
        <a:p>
          <a:endParaRPr lang="en-IN"/>
        </a:p>
      </dgm:t>
    </dgm:pt>
    <dgm:pt modelId="{5C192EBC-26CD-4951-8D11-4E36724913E6}" type="sibTrans" cxnId="{F3E594B8-48F9-4121-8456-7AD3F0360E43}">
      <dgm:prSet/>
      <dgm:spPr/>
      <dgm:t>
        <a:bodyPr/>
        <a:lstStyle/>
        <a:p>
          <a:endParaRPr lang="en-IN"/>
        </a:p>
      </dgm:t>
    </dgm:pt>
    <dgm:pt modelId="{3A28EE8E-885C-4D9A-939F-B67A88BF9015}">
      <dgm:prSet phldr="0"/>
      <dgm:spPr/>
      <dgm:t>
        <a:bodyPr/>
        <a:lstStyle/>
        <a:p>
          <a:r>
            <a:rPr lang="en-IN" dirty="0">
              <a:latin typeface="Calibri"/>
              <a:ea typeface="Calibri"/>
              <a:cs typeface="Calibri"/>
            </a:rPr>
            <a:t>Apache</a:t>
          </a:r>
          <a:endParaRPr lang="en-US" dirty="0"/>
        </a:p>
      </dgm:t>
    </dgm:pt>
    <dgm:pt modelId="{26D75DA7-C090-42CC-8680-1C599391429A}" type="parTrans" cxnId="{6D12A65A-5A1D-4CC7-BCE7-1E89ACAA4931}">
      <dgm:prSet/>
      <dgm:spPr/>
      <dgm:t>
        <a:bodyPr/>
        <a:lstStyle/>
        <a:p>
          <a:endParaRPr lang="en-IN"/>
        </a:p>
      </dgm:t>
    </dgm:pt>
    <dgm:pt modelId="{D37EEB4C-7983-4EF5-BB48-54C8D2652E0A}" type="sibTrans" cxnId="{6D12A65A-5A1D-4CC7-BCE7-1E89ACAA4931}">
      <dgm:prSet/>
      <dgm:spPr/>
      <dgm:t>
        <a:bodyPr/>
        <a:lstStyle/>
        <a:p>
          <a:endParaRPr lang="en-IN"/>
        </a:p>
      </dgm:t>
    </dgm:pt>
    <dgm:pt modelId="{B61BADB7-F850-47B9-BCE1-0607AAEF49E7}">
      <dgm:prSet phldr="0"/>
      <dgm:spPr/>
      <dgm:t>
        <a:bodyPr/>
        <a:lstStyle/>
        <a:p>
          <a:r>
            <a:rPr lang="en-US" dirty="0">
              <a:latin typeface="Calibri"/>
              <a:ea typeface="Calibri"/>
              <a:cs typeface="Calibri"/>
            </a:rPr>
            <a:t>Streamlit Framework</a:t>
          </a:r>
          <a:endParaRPr lang="en-US" dirty="0"/>
        </a:p>
      </dgm:t>
    </dgm:pt>
    <dgm:pt modelId="{06723A41-6BFD-4539-B25D-8DEC13BF62E5}" type="parTrans" cxnId="{4989330D-523F-4FB3-B89A-762A00AAB5C2}">
      <dgm:prSet/>
      <dgm:spPr/>
      <dgm:t>
        <a:bodyPr/>
        <a:lstStyle/>
        <a:p>
          <a:endParaRPr lang="en-IN"/>
        </a:p>
      </dgm:t>
    </dgm:pt>
    <dgm:pt modelId="{2E452C7B-E2D0-4E66-BB4F-63AECB3AEF95}" type="sibTrans" cxnId="{4989330D-523F-4FB3-B89A-762A00AAB5C2}">
      <dgm:prSet/>
      <dgm:spPr/>
      <dgm:t>
        <a:bodyPr/>
        <a:lstStyle/>
        <a:p>
          <a:endParaRPr lang="en-IN"/>
        </a:p>
      </dgm:t>
    </dgm:pt>
    <dgm:pt modelId="{997893AC-244E-4270-9ECA-CDC188ABBC85}" type="pres">
      <dgm:prSet presAssocID="{939AA1FE-79FC-4CFA-BFD9-C9984CF6820E}" presName="linear" presStyleCnt="0">
        <dgm:presLayoutVars>
          <dgm:dir/>
          <dgm:animLvl val="lvl"/>
          <dgm:resizeHandles val="exact"/>
        </dgm:presLayoutVars>
      </dgm:prSet>
      <dgm:spPr/>
    </dgm:pt>
    <dgm:pt modelId="{E71B2FBC-3135-41FF-92B8-77BD77B1F5CD}" type="pres">
      <dgm:prSet presAssocID="{310FD5A5-7304-4DBE-9D0E-9E045EBDC3A7}" presName="parentLin" presStyleCnt="0"/>
      <dgm:spPr/>
    </dgm:pt>
    <dgm:pt modelId="{5BA6733F-C784-4511-A7C3-9469A665CFDB}" type="pres">
      <dgm:prSet presAssocID="{310FD5A5-7304-4DBE-9D0E-9E045EBDC3A7}" presName="parentLeftMargin" presStyleLbl="node1" presStyleIdx="0" presStyleCnt="4"/>
      <dgm:spPr/>
    </dgm:pt>
    <dgm:pt modelId="{56837D49-68D5-485E-9B6A-BA060B36269B}" type="pres">
      <dgm:prSet presAssocID="{310FD5A5-7304-4DBE-9D0E-9E045EBDC3A7}" presName="parentText" presStyleLbl="node1" presStyleIdx="0" presStyleCnt="4">
        <dgm:presLayoutVars>
          <dgm:chMax val="0"/>
          <dgm:bulletEnabled val="1"/>
        </dgm:presLayoutVars>
      </dgm:prSet>
      <dgm:spPr/>
    </dgm:pt>
    <dgm:pt modelId="{0FC2272E-7C5F-4A7C-89D3-A8C25BDE6682}" type="pres">
      <dgm:prSet presAssocID="{310FD5A5-7304-4DBE-9D0E-9E045EBDC3A7}" presName="negativeSpace" presStyleCnt="0"/>
      <dgm:spPr/>
    </dgm:pt>
    <dgm:pt modelId="{B83A8234-3582-4477-B79B-BA7B92DDF210}" type="pres">
      <dgm:prSet presAssocID="{310FD5A5-7304-4DBE-9D0E-9E045EBDC3A7}" presName="childText" presStyleLbl="conFgAcc1" presStyleIdx="0" presStyleCnt="4">
        <dgm:presLayoutVars>
          <dgm:bulletEnabled val="1"/>
        </dgm:presLayoutVars>
      </dgm:prSet>
      <dgm:spPr/>
    </dgm:pt>
    <dgm:pt modelId="{253E848E-C1B5-4D9C-A347-F500BC01FAB5}" type="pres">
      <dgm:prSet presAssocID="{DB64FB99-7C13-4F8E-8D31-AD9F258B5F56}" presName="spaceBetweenRectangles" presStyleCnt="0"/>
      <dgm:spPr/>
    </dgm:pt>
    <dgm:pt modelId="{D994B401-A270-42F6-81E5-B88B89A6BC60}" type="pres">
      <dgm:prSet presAssocID="{A95712AD-5E22-4157-8798-0FB68F0149C7}" presName="parentLin" presStyleCnt="0"/>
      <dgm:spPr/>
    </dgm:pt>
    <dgm:pt modelId="{4AF17DE1-A6DE-406A-B6F7-7E7EDE2CA23A}" type="pres">
      <dgm:prSet presAssocID="{A95712AD-5E22-4157-8798-0FB68F0149C7}" presName="parentLeftMargin" presStyleLbl="node1" presStyleIdx="0" presStyleCnt="4"/>
      <dgm:spPr/>
    </dgm:pt>
    <dgm:pt modelId="{A7D7DE09-826C-484E-8D30-F832FF5850EC}" type="pres">
      <dgm:prSet presAssocID="{A95712AD-5E22-4157-8798-0FB68F0149C7}" presName="parentText" presStyleLbl="node1" presStyleIdx="1" presStyleCnt="4">
        <dgm:presLayoutVars>
          <dgm:chMax val="0"/>
          <dgm:bulletEnabled val="1"/>
        </dgm:presLayoutVars>
      </dgm:prSet>
      <dgm:spPr/>
    </dgm:pt>
    <dgm:pt modelId="{DA62CD3A-9083-4341-935F-AA2DDC589BC9}" type="pres">
      <dgm:prSet presAssocID="{A95712AD-5E22-4157-8798-0FB68F0149C7}" presName="negativeSpace" presStyleCnt="0"/>
      <dgm:spPr/>
    </dgm:pt>
    <dgm:pt modelId="{E52B2FB3-9511-4E90-8010-00D5A8085E6A}" type="pres">
      <dgm:prSet presAssocID="{A95712AD-5E22-4157-8798-0FB68F0149C7}" presName="childText" presStyleLbl="conFgAcc1" presStyleIdx="1" presStyleCnt="4">
        <dgm:presLayoutVars>
          <dgm:bulletEnabled val="1"/>
        </dgm:presLayoutVars>
      </dgm:prSet>
      <dgm:spPr/>
    </dgm:pt>
    <dgm:pt modelId="{3BFCE304-E066-4AD9-BF18-4669A7802409}" type="pres">
      <dgm:prSet presAssocID="{5C192EBC-26CD-4951-8D11-4E36724913E6}" presName="spaceBetweenRectangles" presStyleCnt="0"/>
      <dgm:spPr/>
    </dgm:pt>
    <dgm:pt modelId="{B19FFF79-AEC6-4C21-8AF0-DC9EE756F43D}" type="pres">
      <dgm:prSet presAssocID="{3A28EE8E-885C-4D9A-939F-B67A88BF9015}" presName="parentLin" presStyleCnt="0"/>
      <dgm:spPr/>
    </dgm:pt>
    <dgm:pt modelId="{49F74A92-485A-4D40-B001-EC3E80AC39AC}" type="pres">
      <dgm:prSet presAssocID="{3A28EE8E-885C-4D9A-939F-B67A88BF9015}" presName="parentLeftMargin" presStyleLbl="node1" presStyleIdx="1" presStyleCnt="4"/>
      <dgm:spPr/>
    </dgm:pt>
    <dgm:pt modelId="{BFFA8BDD-8C80-4B31-BE95-8021707E8B49}" type="pres">
      <dgm:prSet presAssocID="{3A28EE8E-885C-4D9A-939F-B67A88BF9015}" presName="parentText" presStyleLbl="node1" presStyleIdx="2" presStyleCnt="4">
        <dgm:presLayoutVars>
          <dgm:chMax val="0"/>
          <dgm:bulletEnabled val="1"/>
        </dgm:presLayoutVars>
      </dgm:prSet>
      <dgm:spPr/>
    </dgm:pt>
    <dgm:pt modelId="{33E54F64-4CA7-4E4A-BFC0-EFF99DE43C98}" type="pres">
      <dgm:prSet presAssocID="{3A28EE8E-885C-4D9A-939F-B67A88BF9015}" presName="negativeSpace" presStyleCnt="0"/>
      <dgm:spPr/>
    </dgm:pt>
    <dgm:pt modelId="{DC3E4BCE-8F36-4158-A67F-7545D5FCC849}" type="pres">
      <dgm:prSet presAssocID="{3A28EE8E-885C-4D9A-939F-B67A88BF9015}" presName="childText" presStyleLbl="conFgAcc1" presStyleIdx="2" presStyleCnt="4">
        <dgm:presLayoutVars>
          <dgm:bulletEnabled val="1"/>
        </dgm:presLayoutVars>
      </dgm:prSet>
      <dgm:spPr/>
    </dgm:pt>
    <dgm:pt modelId="{790DDBC2-D91E-4D5C-8886-1A917BC81EED}" type="pres">
      <dgm:prSet presAssocID="{D37EEB4C-7983-4EF5-BB48-54C8D2652E0A}" presName="spaceBetweenRectangles" presStyleCnt="0"/>
      <dgm:spPr/>
    </dgm:pt>
    <dgm:pt modelId="{6A999EE3-C5B9-4842-BFD9-3B8E34AEF413}" type="pres">
      <dgm:prSet presAssocID="{B61BADB7-F850-47B9-BCE1-0607AAEF49E7}" presName="parentLin" presStyleCnt="0"/>
      <dgm:spPr/>
    </dgm:pt>
    <dgm:pt modelId="{2D49CFAB-5F1D-410B-821D-7A8B86A9D0A9}" type="pres">
      <dgm:prSet presAssocID="{B61BADB7-F850-47B9-BCE1-0607AAEF49E7}" presName="parentLeftMargin" presStyleLbl="node1" presStyleIdx="2" presStyleCnt="4"/>
      <dgm:spPr/>
    </dgm:pt>
    <dgm:pt modelId="{35EB662A-14D1-4288-BE56-8886CEEC078E}" type="pres">
      <dgm:prSet presAssocID="{B61BADB7-F850-47B9-BCE1-0607AAEF49E7}" presName="parentText" presStyleLbl="node1" presStyleIdx="3" presStyleCnt="4">
        <dgm:presLayoutVars>
          <dgm:chMax val="0"/>
          <dgm:bulletEnabled val="1"/>
        </dgm:presLayoutVars>
      </dgm:prSet>
      <dgm:spPr/>
    </dgm:pt>
    <dgm:pt modelId="{AE3D74F8-2CC1-4C58-8335-AAAA26DE663E}" type="pres">
      <dgm:prSet presAssocID="{B61BADB7-F850-47B9-BCE1-0607AAEF49E7}" presName="negativeSpace" presStyleCnt="0"/>
      <dgm:spPr/>
    </dgm:pt>
    <dgm:pt modelId="{B876B85C-B058-4C33-AD98-9E9B511C9316}" type="pres">
      <dgm:prSet presAssocID="{B61BADB7-F850-47B9-BCE1-0607AAEF49E7}" presName="childText" presStyleLbl="conFgAcc1" presStyleIdx="3" presStyleCnt="4">
        <dgm:presLayoutVars>
          <dgm:bulletEnabled val="1"/>
        </dgm:presLayoutVars>
      </dgm:prSet>
      <dgm:spPr/>
    </dgm:pt>
  </dgm:ptLst>
  <dgm:cxnLst>
    <dgm:cxn modelId="{4989330D-523F-4FB3-B89A-762A00AAB5C2}" srcId="{939AA1FE-79FC-4CFA-BFD9-C9984CF6820E}" destId="{B61BADB7-F850-47B9-BCE1-0607AAEF49E7}" srcOrd="3" destOrd="0" parTransId="{06723A41-6BFD-4539-B25D-8DEC13BF62E5}" sibTransId="{2E452C7B-E2D0-4E66-BB4F-63AECB3AEF95}"/>
    <dgm:cxn modelId="{ADB96125-A922-45DA-AA3E-A33CE5418045}" srcId="{939AA1FE-79FC-4CFA-BFD9-C9984CF6820E}" destId="{310FD5A5-7304-4DBE-9D0E-9E045EBDC3A7}" srcOrd="0" destOrd="0" parTransId="{30EC9CD8-3DF9-4793-B342-432F866723D2}" sibTransId="{DB64FB99-7C13-4F8E-8D31-AD9F258B5F56}"/>
    <dgm:cxn modelId="{70682E26-EC81-4879-BEA3-09B2C2A86AE9}" type="presOf" srcId="{939AA1FE-79FC-4CFA-BFD9-C9984CF6820E}" destId="{997893AC-244E-4270-9ECA-CDC188ABBC85}" srcOrd="0" destOrd="0" presId="urn:microsoft.com/office/officeart/2005/8/layout/list1"/>
    <dgm:cxn modelId="{0C4EBA29-8271-4801-BBA5-0B897B4CDA59}" type="presOf" srcId="{B61BADB7-F850-47B9-BCE1-0607AAEF49E7}" destId="{2D49CFAB-5F1D-410B-821D-7A8B86A9D0A9}" srcOrd="0" destOrd="0" presId="urn:microsoft.com/office/officeart/2005/8/layout/list1"/>
    <dgm:cxn modelId="{5F158F2D-F16D-412D-98BB-404BF0734963}" type="presOf" srcId="{B61BADB7-F850-47B9-BCE1-0607AAEF49E7}" destId="{35EB662A-14D1-4288-BE56-8886CEEC078E}" srcOrd="1" destOrd="0" presId="urn:microsoft.com/office/officeart/2005/8/layout/list1"/>
    <dgm:cxn modelId="{2A8D2D6D-38F5-45E6-9D57-E4C5010CE20A}" type="presOf" srcId="{3A28EE8E-885C-4D9A-939F-B67A88BF9015}" destId="{BFFA8BDD-8C80-4B31-BE95-8021707E8B49}" srcOrd="1" destOrd="0" presId="urn:microsoft.com/office/officeart/2005/8/layout/list1"/>
    <dgm:cxn modelId="{6D12A65A-5A1D-4CC7-BCE7-1E89ACAA4931}" srcId="{939AA1FE-79FC-4CFA-BFD9-C9984CF6820E}" destId="{3A28EE8E-885C-4D9A-939F-B67A88BF9015}" srcOrd="2" destOrd="0" parTransId="{26D75DA7-C090-42CC-8680-1C599391429A}" sibTransId="{D37EEB4C-7983-4EF5-BB48-54C8D2652E0A}"/>
    <dgm:cxn modelId="{FA1CC783-EF39-4D95-A834-4222EEAA17CA}" type="presOf" srcId="{A95712AD-5E22-4157-8798-0FB68F0149C7}" destId="{4AF17DE1-A6DE-406A-B6F7-7E7EDE2CA23A}" srcOrd="0" destOrd="0" presId="urn:microsoft.com/office/officeart/2005/8/layout/list1"/>
    <dgm:cxn modelId="{53FABAA0-D9B9-4DD0-8A0D-D0C44CA5A0BC}" type="presOf" srcId="{310FD5A5-7304-4DBE-9D0E-9E045EBDC3A7}" destId="{5BA6733F-C784-4511-A7C3-9469A665CFDB}" srcOrd="0" destOrd="0" presId="urn:microsoft.com/office/officeart/2005/8/layout/list1"/>
    <dgm:cxn modelId="{147E63B1-DD83-4CAA-B402-D0BA49684E21}" type="presOf" srcId="{3A28EE8E-885C-4D9A-939F-B67A88BF9015}" destId="{49F74A92-485A-4D40-B001-EC3E80AC39AC}" srcOrd="0" destOrd="0" presId="urn:microsoft.com/office/officeart/2005/8/layout/list1"/>
    <dgm:cxn modelId="{F3E594B8-48F9-4121-8456-7AD3F0360E43}" srcId="{939AA1FE-79FC-4CFA-BFD9-C9984CF6820E}" destId="{A95712AD-5E22-4157-8798-0FB68F0149C7}" srcOrd="1" destOrd="0" parTransId="{83C80916-D0C4-43F8-8D7C-8C1141F68891}" sibTransId="{5C192EBC-26CD-4951-8D11-4E36724913E6}"/>
    <dgm:cxn modelId="{B2F1D7BD-FCB1-47D2-B602-935B821456FA}" type="presOf" srcId="{310FD5A5-7304-4DBE-9D0E-9E045EBDC3A7}" destId="{56837D49-68D5-485E-9B6A-BA060B36269B}" srcOrd="1" destOrd="0" presId="urn:microsoft.com/office/officeart/2005/8/layout/list1"/>
    <dgm:cxn modelId="{0F99B8F9-4DCE-4D86-954D-1CAA3ACB168D}" type="presOf" srcId="{A95712AD-5E22-4157-8798-0FB68F0149C7}" destId="{A7D7DE09-826C-484E-8D30-F832FF5850EC}" srcOrd="1" destOrd="0" presId="urn:microsoft.com/office/officeart/2005/8/layout/list1"/>
    <dgm:cxn modelId="{83EF91FD-E8CC-42D3-BA6B-D26E65677BCD}" type="presParOf" srcId="{997893AC-244E-4270-9ECA-CDC188ABBC85}" destId="{E71B2FBC-3135-41FF-92B8-77BD77B1F5CD}" srcOrd="0" destOrd="0" presId="urn:microsoft.com/office/officeart/2005/8/layout/list1"/>
    <dgm:cxn modelId="{27ED408F-0160-4E54-B154-FE5A15079A20}" type="presParOf" srcId="{E71B2FBC-3135-41FF-92B8-77BD77B1F5CD}" destId="{5BA6733F-C784-4511-A7C3-9469A665CFDB}" srcOrd="0" destOrd="0" presId="urn:microsoft.com/office/officeart/2005/8/layout/list1"/>
    <dgm:cxn modelId="{396EB162-64C3-4ACC-AF5E-DF9CF64218B6}" type="presParOf" srcId="{E71B2FBC-3135-41FF-92B8-77BD77B1F5CD}" destId="{56837D49-68D5-485E-9B6A-BA060B36269B}" srcOrd="1" destOrd="0" presId="urn:microsoft.com/office/officeart/2005/8/layout/list1"/>
    <dgm:cxn modelId="{89B1371D-7383-42BF-AD39-ECFF5F6A1E6D}" type="presParOf" srcId="{997893AC-244E-4270-9ECA-CDC188ABBC85}" destId="{0FC2272E-7C5F-4A7C-89D3-A8C25BDE6682}" srcOrd="1" destOrd="0" presId="urn:microsoft.com/office/officeart/2005/8/layout/list1"/>
    <dgm:cxn modelId="{625FAE41-8DD4-4E04-BB26-4D21BFA02897}" type="presParOf" srcId="{997893AC-244E-4270-9ECA-CDC188ABBC85}" destId="{B83A8234-3582-4477-B79B-BA7B92DDF210}" srcOrd="2" destOrd="0" presId="urn:microsoft.com/office/officeart/2005/8/layout/list1"/>
    <dgm:cxn modelId="{DDAF312D-5A3C-42D4-96F1-E17E498C2F07}" type="presParOf" srcId="{997893AC-244E-4270-9ECA-CDC188ABBC85}" destId="{253E848E-C1B5-4D9C-A347-F500BC01FAB5}" srcOrd="3" destOrd="0" presId="urn:microsoft.com/office/officeart/2005/8/layout/list1"/>
    <dgm:cxn modelId="{2E9E1916-1F6E-4DBF-8273-9D968FF2BFBC}" type="presParOf" srcId="{997893AC-244E-4270-9ECA-CDC188ABBC85}" destId="{D994B401-A270-42F6-81E5-B88B89A6BC60}" srcOrd="4" destOrd="0" presId="urn:microsoft.com/office/officeart/2005/8/layout/list1"/>
    <dgm:cxn modelId="{026EEF60-9C83-4409-ADC1-C248CF2A07C2}" type="presParOf" srcId="{D994B401-A270-42F6-81E5-B88B89A6BC60}" destId="{4AF17DE1-A6DE-406A-B6F7-7E7EDE2CA23A}" srcOrd="0" destOrd="0" presId="urn:microsoft.com/office/officeart/2005/8/layout/list1"/>
    <dgm:cxn modelId="{D48A23A3-3D9B-4253-8665-3E69FEC53EB5}" type="presParOf" srcId="{D994B401-A270-42F6-81E5-B88B89A6BC60}" destId="{A7D7DE09-826C-484E-8D30-F832FF5850EC}" srcOrd="1" destOrd="0" presId="urn:microsoft.com/office/officeart/2005/8/layout/list1"/>
    <dgm:cxn modelId="{987CCAF6-D4BE-46C9-A1C5-12669626BE50}" type="presParOf" srcId="{997893AC-244E-4270-9ECA-CDC188ABBC85}" destId="{DA62CD3A-9083-4341-935F-AA2DDC589BC9}" srcOrd="5" destOrd="0" presId="urn:microsoft.com/office/officeart/2005/8/layout/list1"/>
    <dgm:cxn modelId="{0BB7BD87-2749-41FD-A09C-2AE7FC9AB1C7}" type="presParOf" srcId="{997893AC-244E-4270-9ECA-CDC188ABBC85}" destId="{E52B2FB3-9511-4E90-8010-00D5A8085E6A}" srcOrd="6" destOrd="0" presId="urn:microsoft.com/office/officeart/2005/8/layout/list1"/>
    <dgm:cxn modelId="{B82A2FFD-5D9D-44F0-B44F-0E583E86B2CF}" type="presParOf" srcId="{997893AC-244E-4270-9ECA-CDC188ABBC85}" destId="{3BFCE304-E066-4AD9-BF18-4669A7802409}" srcOrd="7" destOrd="0" presId="urn:microsoft.com/office/officeart/2005/8/layout/list1"/>
    <dgm:cxn modelId="{E29A1C7D-694A-4E0C-B729-40E27EE7927A}" type="presParOf" srcId="{997893AC-244E-4270-9ECA-CDC188ABBC85}" destId="{B19FFF79-AEC6-4C21-8AF0-DC9EE756F43D}" srcOrd="8" destOrd="0" presId="urn:microsoft.com/office/officeart/2005/8/layout/list1"/>
    <dgm:cxn modelId="{2CB2360E-308F-4F50-ACC4-82FFC8F6F8FE}" type="presParOf" srcId="{B19FFF79-AEC6-4C21-8AF0-DC9EE756F43D}" destId="{49F74A92-485A-4D40-B001-EC3E80AC39AC}" srcOrd="0" destOrd="0" presId="urn:microsoft.com/office/officeart/2005/8/layout/list1"/>
    <dgm:cxn modelId="{DA4A99FF-11DF-4F3D-856A-4227E7838F09}" type="presParOf" srcId="{B19FFF79-AEC6-4C21-8AF0-DC9EE756F43D}" destId="{BFFA8BDD-8C80-4B31-BE95-8021707E8B49}" srcOrd="1" destOrd="0" presId="urn:microsoft.com/office/officeart/2005/8/layout/list1"/>
    <dgm:cxn modelId="{54BF815E-E8C9-4550-9E8F-BB63A4A0C9B4}" type="presParOf" srcId="{997893AC-244E-4270-9ECA-CDC188ABBC85}" destId="{33E54F64-4CA7-4E4A-BFC0-EFF99DE43C98}" srcOrd="9" destOrd="0" presId="urn:microsoft.com/office/officeart/2005/8/layout/list1"/>
    <dgm:cxn modelId="{7A776DF7-A2AD-4A75-8730-1B716EA2CC6B}" type="presParOf" srcId="{997893AC-244E-4270-9ECA-CDC188ABBC85}" destId="{DC3E4BCE-8F36-4158-A67F-7545D5FCC849}" srcOrd="10" destOrd="0" presId="urn:microsoft.com/office/officeart/2005/8/layout/list1"/>
    <dgm:cxn modelId="{C905112C-C74E-4C90-8DD3-6911BBDEFE26}" type="presParOf" srcId="{997893AC-244E-4270-9ECA-CDC188ABBC85}" destId="{790DDBC2-D91E-4D5C-8886-1A917BC81EED}" srcOrd="11" destOrd="0" presId="urn:microsoft.com/office/officeart/2005/8/layout/list1"/>
    <dgm:cxn modelId="{BC102166-F4F6-45FB-AE91-141E716BF544}" type="presParOf" srcId="{997893AC-244E-4270-9ECA-CDC188ABBC85}" destId="{6A999EE3-C5B9-4842-BFD9-3B8E34AEF413}" srcOrd="12" destOrd="0" presId="urn:microsoft.com/office/officeart/2005/8/layout/list1"/>
    <dgm:cxn modelId="{2D8B7BCB-5CC8-4576-85E0-674C7033DD19}" type="presParOf" srcId="{6A999EE3-C5B9-4842-BFD9-3B8E34AEF413}" destId="{2D49CFAB-5F1D-410B-821D-7A8B86A9D0A9}" srcOrd="0" destOrd="0" presId="urn:microsoft.com/office/officeart/2005/8/layout/list1"/>
    <dgm:cxn modelId="{21062C88-97D3-4E52-83B1-D112B19958B7}" type="presParOf" srcId="{6A999EE3-C5B9-4842-BFD9-3B8E34AEF413}" destId="{35EB662A-14D1-4288-BE56-8886CEEC078E}" srcOrd="1" destOrd="0" presId="urn:microsoft.com/office/officeart/2005/8/layout/list1"/>
    <dgm:cxn modelId="{F69EA438-E62A-48E3-892E-C1D6263ED8A7}" type="presParOf" srcId="{997893AC-244E-4270-9ECA-CDC188ABBC85}" destId="{AE3D74F8-2CC1-4C58-8335-AAAA26DE663E}" srcOrd="13" destOrd="0" presId="urn:microsoft.com/office/officeart/2005/8/layout/list1"/>
    <dgm:cxn modelId="{A7BD6FB4-197A-453D-BE33-B7DDCA64C172}" type="presParOf" srcId="{997893AC-244E-4270-9ECA-CDC188ABBC85}" destId="{B876B85C-B058-4C33-AD98-9E9B511C9316}"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3A8234-3582-4477-B79B-BA7B92DDF210}">
      <dsp:nvSpPr>
        <dsp:cNvPr id="0" name=""/>
        <dsp:cNvSpPr/>
      </dsp:nvSpPr>
      <dsp:spPr>
        <a:xfrm>
          <a:off x="0" y="497010"/>
          <a:ext cx="6900512" cy="7812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6837D49-68D5-485E-9B6A-BA060B36269B}">
      <dsp:nvSpPr>
        <dsp:cNvPr id="0" name=""/>
        <dsp:cNvSpPr/>
      </dsp:nvSpPr>
      <dsp:spPr>
        <a:xfrm>
          <a:off x="345025" y="39450"/>
          <a:ext cx="4830358" cy="9151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1377950" rtl="0">
            <a:lnSpc>
              <a:spcPct val="90000"/>
            </a:lnSpc>
            <a:spcBef>
              <a:spcPct val="0"/>
            </a:spcBef>
            <a:spcAft>
              <a:spcPct val="35000"/>
            </a:spcAft>
            <a:buNone/>
          </a:pPr>
          <a:r>
            <a:rPr lang="en-US" sz="3100" kern="1200" dirty="0">
              <a:latin typeface="Calibri"/>
              <a:ea typeface="Calibri"/>
              <a:cs typeface="Calibri"/>
            </a:rPr>
            <a:t>Python</a:t>
          </a:r>
          <a:endParaRPr lang="en-US" sz="3100" kern="1200" dirty="0"/>
        </a:p>
      </dsp:txBody>
      <dsp:txXfrm>
        <a:off x="389697" y="84122"/>
        <a:ext cx="4741014" cy="825776"/>
      </dsp:txXfrm>
    </dsp:sp>
    <dsp:sp modelId="{E52B2FB3-9511-4E90-8010-00D5A8085E6A}">
      <dsp:nvSpPr>
        <dsp:cNvPr id="0" name=""/>
        <dsp:cNvSpPr/>
      </dsp:nvSpPr>
      <dsp:spPr>
        <a:xfrm>
          <a:off x="0" y="1903170"/>
          <a:ext cx="6900512" cy="781200"/>
        </a:xfrm>
        <a:prstGeom prst="rect">
          <a:avLst/>
        </a:prstGeom>
        <a:solidFill>
          <a:schemeClr val="lt1">
            <a:alpha val="90000"/>
            <a:hueOff val="0"/>
            <a:satOff val="0"/>
            <a:lumOff val="0"/>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D7DE09-826C-484E-8D30-F832FF5850EC}">
      <dsp:nvSpPr>
        <dsp:cNvPr id="0" name=""/>
        <dsp:cNvSpPr/>
      </dsp:nvSpPr>
      <dsp:spPr>
        <a:xfrm>
          <a:off x="345025" y="1445610"/>
          <a:ext cx="4830358" cy="915120"/>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1377950">
            <a:lnSpc>
              <a:spcPct val="90000"/>
            </a:lnSpc>
            <a:spcBef>
              <a:spcPct val="0"/>
            </a:spcBef>
            <a:spcAft>
              <a:spcPct val="35000"/>
            </a:spcAft>
            <a:buNone/>
          </a:pPr>
          <a:r>
            <a:rPr lang="en-IN" sz="3100" kern="1200" dirty="0">
              <a:latin typeface="Calibri"/>
              <a:ea typeface="Calibri"/>
              <a:cs typeface="Calibri"/>
            </a:rPr>
            <a:t>Pymysql</a:t>
          </a:r>
          <a:endParaRPr lang="en-US" sz="3100" kern="1200" dirty="0" err="1"/>
        </a:p>
      </dsp:txBody>
      <dsp:txXfrm>
        <a:off x="389697" y="1490282"/>
        <a:ext cx="4741014" cy="825776"/>
      </dsp:txXfrm>
    </dsp:sp>
    <dsp:sp modelId="{DC3E4BCE-8F36-4158-A67F-7545D5FCC849}">
      <dsp:nvSpPr>
        <dsp:cNvPr id="0" name=""/>
        <dsp:cNvSpPr/>
      </dsp:nvSpPr>
      <dsp:spPr>
        <a:xfrm>
          <a:off x="0" y="3309330"/>
          <a:ext cx="6900512" cy="781200"/>
        </a:xfrm>
        <a:prstGeom prst="rect">
          <a:avLst/>
        </a:prstGeom>
        <a:solidFill>
          <a:schemeClr val="lt1">
            <a:alpha val="90000"/>
            <a:hueOff val="0"/>
            <a:satOff val="0"/>
            <a:lumOff val="0"/>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dsp:style>
    </dsp:sp>
    <dsp:sp modelId="{BFFA8BDD-8C80-4B31-BE95-8021707E8B49}">
      <dsp:nvSpPr>
        <dsp:cNvPr id="0" name=""/>
        <dsp:cNvSpPr/>
      </dsp:nvSpPr>
      <dsp:spPr>
        <a:xfrm>
          <a:off x="345025" y="2851770"/>
          <a:ext cx="4830358" cy="915120"/>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1377950">
            <a:lnSpc>
              <a:spcPct val="90000"/>
            </a:lnSpc>
            <a:spcBef>
              <a:spcPct val="0"/>
            </a:spcBef>
            <a:spcAft>
              <a:spcPct val="35000"/>
            </a:spcAft>
            <a:buNone/>
          </a:pPr>
          <a:r>
            <a:rPr lang="en-IN" sz="3100" kern="1200" dirty="0">
              <a:latin typeface="Calibri"/>
              <a:ea typeface="Calibri"/>
              <a:cs typeface="Calibri"/>
            </a:rPr>
            <a:t>Apache</a:t>
          </a:r>
          <a:endParaRPr lang="en-US" sz="3100" kern="1200" dirty="0"/>
        </a:p>
      </dsp:txBody>
      <dsp:txXfrm>
        <a:off x="389697" y="2896442"/>
        <a:ext cx="4741014" cy="825776"/>
      </dsp:txXfrm>
    </dsp:sp>
    <dsp:sp modelId="{B876B85C-B058-4C33-AD98-9E9B511C9316}">
      <dsp:nvSpPr>
        <dsp:cNvPr id="0" name=""/>
        <dsp:cNvSpPr/>
      </dsp:nvSpPr>
      <dsp:spPr>
        <a:xfrm>
          <a:off x="0" y="4715490"/>
          <a:ext cx="6900512" cy="781200"/>
        </a:xfrm>
        <a:prstGeom prst="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 modelId="{35EB662A-14D1-4288-BE56-8886CEEC078E}">
      <dsp:nvSpPr>
        <dsp:cNvPr id="0" name=""/>
        <dsp:cNvSpPr/>
      </dsp:nvSpPr>
      <dsp:spPr>
        <a:xfrm>
          <a:off x="345025" y="4257930"/>
          <a:ext cx="4830358" cy="91512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1377950">
            <a:lnSpc>
              <a:spcPct val="90000"/>
            </a:lnSpc>
            <a:spcBef>
              <a:spcPct val="0"/>
            </a:spcBef>
            <a:spcAft>
              <a:spcPct val="35000"/>
            </a:spcAft>
            <a:buNone/>
          </a:pPr>
          <a:r>
            <a:rPr lang="en-US" sz="3100" kern="1200" dirty="0">
              <a:latin typeface="Calibri"/>
              <a:ea typeface="Calibri"/>
              <a:cs typeface="Calibri"/>
            </a:rPr>
            <a:t>Streamlit Framework</a:t>
          </a:r>
          <a:endParaRPr lang="en-US" sz="3100" kern="1200" dirty="0"/>
        </a:p>
      </dsp:txBody>
      <dsp:txXfrm>
        <a:off x="389697" y="4302602"/>
        <a:ext cx="4741014" cy="82577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1F083-74B3-EFA8-203F-25F66844B7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BECBD74-1292-DA04-DA6A-F1B7AC535A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0E145E4-BA69-2D40-6DD5-66E70E135CD8}"/>
              </a:ext>
            </a:extLst>
          </p:cNvPr>
          <p:cNvSpPr>
            <a:spLocks noGrp="1"/>
          </p:cNvSpPr>
          <p:nvPr>
            <p:ph type="dt" sz="half" idx="10"/>
          </p:nvPr>
        </p:nvSpPr>
        <p:spPr/>
        <p:txBody>
          <a:bodyPr/>
          <a:lstStyle/>
          <a:p>
            <a:fld id="{A60A0C49-DB54-F44B-9C8C-7688BFFAA53B}" type="datetimeFigureOut">
              <a:rPr lang="en-US" smtClean="0"/>
              <a:t>5/2/2022</a:t>
            </a:fld>
            <a:endParaRPr lang="en-US"/>
          </a:p>
        </p:txBody>
      </p:sp>
      <p:sp>
        <p:nvSpPr>
          <p:cNvPr id="5" name="Footer Placeholder 4">
            <a:extLst>
              <a:ext uri="{FF2B5EF4-FFF2-40B4-BE49-F238E27FC236}">
                <a16:creationId xmlns:a16="http://schemas.microsoft.com/office/drawing/2014/main" id="{9FD2451C-7A8E-BBF3-A5AF-48A12D6640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51FE-CAC0-9DE6-E538-88BE9B86F7BA}"/>
              </a:ext>
            </a:extLst>
          </p:cNvPr>
          <p:cNvSpPr>
            <a:spLocks noGrp="1"/>
          </p:cNvSpPr>
          <p:nvPr>
            <p:ph type="sldNum" sz="quarter" idx="12"/>
          </p:nvPr>
        </p:nvSpPr>
        <p:spPr/>
        <p:txBody>
          <a:bodyPr/>
          <a:lstStyle/>
          <a:p>
            <a:fld id="{76934A46-4E70-DE4D-8EA8-9D459B22458A}" type="slidenum">
              <a:rPr lang="en-US" smtClean="0"/>
              <a:t>‹#›</a:t>
            </a:fld>
            <a:endParaRPr lang="en-US"/>
          </a:p>
        </p:txBody>
      </p:sp>
    </p:spTree>
    <p:extLst>
      <p:ext uri="{BB962C8B-B14F-4D97-AF65-F5344CB8AC3E}">
        <p14:creationId xmlns:p14="http://schemas.microsoft.com/office/powerpoint/2010/main" val="421674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4BA1B-EF59-1230-9E8C-D9A9D10DA0D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F604C4-2360-5CD6-0FC8-9BAD81EC58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089A71-1E75-351A-4362-18BF10590DA9}"/>
              </a:ext>
            </a:extLst>
          </p:cNvPr>
          <p:cNvSpPr>
            <a:spLocks noGrp="1"/>
          </p:cNvSpPr>
          <p:nvPr>
            <p:ph type="dt" sz="half" idx="10"/>
          </p:nvPr>
        </p:nvSpPr>
        <p:spPr/>
        <p:txBody>
          <a:bodyPr/>
          <a:lstStyle/>
          <a:p>
            <a:fld id="{A60A0C49-DB54-F44B-9C8C-7688BFFAA53B}" type="datetimeFigureOut">
              <a:rPr lang="en-US" smtClean="0"/>
              <a:t>5/2/2022</a:t>
            </a:fld>
            <a:endParaRPr lang="en-US"/>
          </a:p>
        </p:txBody>
      </p:sp>
      <p:sp>
        <p:nvSpPr>
          <p:cNvPr id="5" name="Footer Placeholder 4">
            <a:extLst>
              <a:ext uri="{FF2B5EF4-FFF2-40B4-BE49-F238E27FC236}">
                <a16:creationId xmlns:a16="http://schemas.microsoft.com/office/drawing/2014/main" id="{4055D937-CD58-D383-DD51-0FD3C059A9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D99F3A-B4E0-7572-B636-7227DA147624}"/>
              </a:ext>
            </a:extLst>
          </p:cNvPr>
          <p:cNvSpPr>
            <a:spLocks noGrp="1"/>
          </p:cNvSpPr>
          <p:nvPr>
            <p:ph type="sldNum" sz="quarter" idx="12"/>
          </p:nvPr>
        </p:nvSpPr>
        <p:spPr/>
        <p:txBody>
          <a:bodyPr/>
          <a:lstStyle/>
          <a:p>
            <a:fld id="{76934A46-4E70-DE4D-8EA8-9D459B22458A}" type="slidenum">
              <a:rPr lang="en-US" smtClean="0"/>
              <a:t>‹#›</a:t>
            </a:fld>
            <a:endParaRPr lang="en-US"/>
          </a:p>
        </p:txBody>
      </p:sp>
    </p:spTree>
    <p:extLst>
      <p:ext uri="{BB962C8B-B14F-4D97-AF65-F5344CB8AC3E}">
        <p14:creationId xmlns:p14="http://schemas.microsoft.com/office/powerpoint/2010/main" val="3638475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C2A919-F6DD-914C-77A5-447FAB61FFB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99CDA5A-BD83-C6B0-FAA7-85620EDB03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05A99E-FB06-8BD1-F941-3AA680FD1005}"/>
              </a:ext>
            </a:extLst>
          </p:cNvPr>
          <p:cNvSpPr>
            <a:spLocks noGrp="1"/>
          </p:cNvSpPr>
          <p:nvPr>
            <p:ph type="dt" sz="half" idx="10"/>
          </p:nvPr>
        </p:nvSpPr>
        <p:spPr/>
        <p:txBody>
          <a:bodyPr/>
          <a:lstStyle/>
          <a:p>
            <a:fld id="{A60A0C49-DB54-F44B-9C8C-7688BFFAA53B}" type="datetimeFigureOut">
              <a:rPr lang="en-US" smtClean="0"/>
              <a:t>5/2/2022</a:t>
            </a:fld>
            <a:endParaRPr lang="en-US"/>
          </a:p>
        </p:txBody>
      </p:sp>
      <p:sp>
        <p:nvSpPr>
          <p:cNvPr id="5" name="Footer Placeholder 4">
            <a:extLst>
              <a:ext uri="{FF2B5EF4-FFF2-40B4-BE49-F238E27FC236}">
                <a16:creationId xmlns:a16="http://schemas.microsoft.com/office/drawing/2014/main" id="{8912AC92-A8BB-D9A4-E8C2-E855CCC36D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4CC8E6-EB2B-AA61-510B-E6515150F411}"/>
              </a:ext>
            </a:extLst>
          </p:cNvPr>
          <p:cNvSpPr>
            <a:spLocks noGrp="1"/>
          </p:cNvSpPr>
          <p:nvPr>
            <p:ph type="sldNum" sz="quarter" idx="12"/>
          </p:nvPr>
        </p:nvSpPr>
        <p:spPr/>
        <p:txBody>
          <a:bodyPr/>
          <a:lstStyle/>
          <a:p>
            <a:fld id="{76934A46-4E70-DE4D-8EA8-9D459B22458A}" type="slidenum">
              <a:rPr lang="en-US" smtClean="0"/>
              <a:t>‹#›</a:t>
            </a:fld>
            <a:endParaRPr lang="en-US"/>
          </a:p>
        </p:txBody>
      </p:sp>
    </p:spTree>
    <p:extLst>
      <p:ext uri="{BB962C8B-B14F-4D97-AF65-F5344CB8AC3E}">
        <p14:creationId xmlns:p14="http://schemas.microsoft.com/office/powerpoint/2010/main" val="3860902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30219-FC91-232E-969C-BCB95B7997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38F71D-0E4E-2696-E1DE-65C45EF73C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C15DD9-C5FE-B681-7F4E-853D8E8C7878}"/>
              </a:ext>
            </a:extLst>
          </p:cNvPr>
          <p:cNvSpPr>
            <a:spLocks noGrp="1"/>
          </p:cNvSpPr>
          <p:nvPr>
            <p:ph type="dt" sz="half" idx="10"/>
          </p:nvPr>
        </p:nvSpPr>
        <p:spPr/>
        <p:txBody>
          <a:bodyPr/>
          <a:lstStyle/>
          <a:p>
            <a:fld id="{A60A0C49-DB54-F44B-9C8C-7688BFFAA53B}" type="datetimeFigureOut">
              <a:rPr lang="en-US" smtClean="0"/>
              <a:t>5/2/2022</a:t>
            </a:fld>
            <a:endParaRPr lang="en-US"/>
          </a:p>
        </p:txBody>
      </p:sp>
      <p:sp>
        <p:nvSpPr>
          <p:cNvPr id="5" name="Footer Placeholder 4">
            <a:extLst>
              <a:ext uri="{FF2B5EF4-FFF2-40B4-BE49-F238E27FC236}">
                <a16:creationId xmlns:a16="http://schemas.microsoft.com/office/drawing/2014/main" id="{1D5FCEBA-0858-0F0F-1168-D436D1AB62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8339DD-5AF3-BCC1-6576-E3DE9DE375B2}"/>
              </a:ext>
            </a:extLst>
          </p:cNvPr>
          <p:cNvSpPr>
            <a:spLocks noGrp="1"/>
          </p:cNvSpPr>
          <p:nvPr>
            <p:ph type="sldNum" sz="quarter" idx="12"/>
          </p:nvPr>
        </p:nvSpPr>
        <p:spPr/>
        <p:txBody>
          <a:bodyPr/>
          <a:lstStyle/>
          <a:p>
            <a:fld id="{76934A46-4E70-DE4D-8EA8-9D459B22458A}" type="slidenum">
              <a:rPr lang="en-US" smtClean="0"/>
              <a:t>‹#›</a:t>
            </a:fld>
            <a:endParaRPr lang="en-US"/>
          </a:p>
        </p:txBody>
      </p:sp>
    </p:spTree>
    <p:extLst>
      <p:ext uri="{BB962C8B-B14F-4D97-AF65-F5344CB8AC3E}">
        <p14:creationId xmlns:p14="http://schemas.microsoft.com/office/powerpoint/2010/main" val="692703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9ACCA-545F-4692-D4E6-F2F213C356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D55003-85E0-B932-209B-39DC52427A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08181B-F566-B0A7-94E9-E8902D44A1F1}"/>
              </a:ext>
            </a:extLst>
          </p:cNvPr>
          <p:cNvSpPr>
            <a:spLocks noGrp="1"/>
          </p:cNvSpPr>
          <p:nvPr>
            <p:ph type="dt" sz="half" idx="10"/>
          </p:nvPr>
        </p:nvSpPr>
        <p:spPr/>
        <p:txBody>
          <a:bodyPr/>
          <a:lstStyle/>
          <a:p>
            <a:fld id="{A60A0C49-DB54-F44B-9C8C-7688BFFAA53B}" type="datetimeFigureOut">
              <a:rPr lang="en-US" smtClean="0"/>
              <a:t>5/2/2022</a:t>
            </a:fld>
            <a:endParaRPr lang="en-US"/>
          </a:p>
        </p:txBody>
      </p:sp>
      <p:sp>
        <p:nvSpPr>
          <p:cNvPr id="5" name="Footer Placeholder 4">
            <a:extLst>
              <a:ext uri="{FF2B5EF4-FFF2-40B4-BE49-F238E27FC236}">
                <a16:creationId xmlns:a16="http://schemas.microsoft.com/office/drawing/2014/main" id="{790DE4A3-25CD-B024-C0EB-AF58EE1C64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EB4C0F-4C08-CA3F-525B-D9A1E6B8F690}"/>
              </a:ext>
            </a:extLst>
          </p:cNvPr>
          <p:cNvSpPr>
            <a:spLocks noGrp="1"/>
          </p:cNvSpPr>
          <p:nvPr>
            <p:ph type="sldNum" sz="quarter" idx="12"/>
          </p:nvPr>
        </p:nvSpPr>
        <p:spPr/>
        <p:txBody>
          <a:bodyPr/>
          <a:lstStyle/>
          <a:p>
            <a:fld id="{76934A46-4E70-DE4D-8EA8-9D459B22458A}" type="slidenum">
              <a:rPr lang="en-US" smtClean="0"/>
              <a:t>‹#›</a:t>
            </a:fld>
            <a:endParaRPr lang="en-US"/>
          </a:p>
        </p:txBody>
      </p:sp>
    </p:spTree>
    <p:extLst>
      <p:ext uri="{BB962C8B-B14F-4D97-AF65-F5344CB8AC3E}">
        <p14:creationId xmlns:p14="http://schemas.microsoft.com/office/powerpoint/2010/main" val="3736049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9900F-58B2-BB0A-2B63-331FF8E01E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A97095-D72F-8808-CD90-F3746AA243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679B94-E083-02B3-46A9-98DAE16A97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9FEC71-B52A-46EC-2C25-380BE7E9CF3A}"/>
              </a:ext>
            </a:extLst>
          </p:cNvPr>
          <p:cNvSpPr>
            <a:spLocks noGrp="1"/>
          </p:cNvSpPr>
          <p:nvPr>
            <p:ph type="dt" sz="half" idx="10"/>
          </p:nvPr>
        </p:nvSpPr>
        <p:spPr/>
        <p:txBody>
          <a:bodyPr/>
          <a:lstStyle/>
          <a:p>
            <a:fld id="{A60A0C49-DB54-F44B-9C8C-7688BFFAA53B}" type="datetimeFigureOut">
              <a:rPr lang="en-US" smtClean="0"/>
              <a:t>5/2/2022</a:t>
            </a:fld>
            <a:endParaRPr lang="en-US"/>
          </a:p>
        </p:txBody>
      </p:sp>
      <p:sp>
        <p:nvSpPr>
          <p:cNvPr id="6" name="Footer Placeholder 5">
            <a:extLst>
              <a:ext uri="{FF2B5EF4-FFF2-40B4-BE49-F238E27FC236}">
                <a16:creationId xmlns:a16="http://schemas.microsoft.com/office/drawing/2014/main" id="{36A38B4C-53E2-DAEE-09FE-E1D24E594B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A0C872-02E6-8068-9959-170B68F6D39D}"/>
              </a:ext>
            </a:extLst>
          </p:cNvPr>
          <p:cNvSpPr>
            <a:spLocks noGrp="1"/>
          </p:cNvSpPr>
          <p:nvPr>
            <p:ph type="sldNum" sz="quarter" idx="12"/>
          </p:nvPr>
        </p:nvSpPr>
        <p:spPr/>
        <p:txBody>
          <a:bodyPr/>
          <a:lstStyle/>
          <a:p>
            <a:fld id="{76934A46-4E70-DE4D-8EA8-9D459B22458A}" type="slidenum">
              <a:rPr lang="en-US" smtClean="0"/>
              <a:t>‹#›</a:t>
            </a:fld>
            <a:endParaRPr lang="en-US"/>
          </a:p>
        </p:txBody>
      </p:sp>
    </p:spTree>
    <p:extLst>
      <p:ext uri="{BB962C8B-B14F-4D97-AF65-F5344CB8AC3E}">
        <p14:creationId xmlns:p14="http://schemas.microsoft.com/office/powerpoint/2010/main" val="751627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F8F00-54D5-5EB0-5E01-0CCF3EFECDA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9C8457-6639-D0EE-C2E2-9D35AA2F1F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CAE9A7-3DAC-B28D-BCBB-6FE5103D57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B3924E8-A314-FE5D-D67A-037A9D53CF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6589BA-0571-13A0-C63D-8FE11BB8FD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6C8F4E-7719-83C1-0D66-07E4B2992773}"/>
              </a:ext>
            </a:extLst>
          </p:cNvPr>
          <p:cNvSpPr>
            <a:spLocks noGrp="1"/>
          </p:cNvSpPr>
          <p:nvPr>
            <p:ph type="dt" sz="half" idx="10"/>
          </p:nvPr>
        </p:nvSpPr>
        <p:spPr/>
        <p:txBody>
          <a:bodyPr/>
          <a:lstStyle/>
          <a:p>
            <a:fld id="{A60A0C49-DB54-F44B-9C8C-7688BFFAA53B}" type="datetimeFigureOut">
              <a:rPr lang="en-US" smtClean="0"/>
              <a:t>5/2/2022</a:t>
            </a:fld>
            <a:endParaRPr lang="en-US"/>
          </a:p>
        </p:txBody>
      </p:sp>
      <p:sp>
        <p:nvSpPr>
          <p:cNvPr id="8" name="Footer Placeholder 7">
            <a:extLst>
              <a:ext uri="{FF2B5EF4-FFF2-40B4-BE49-F238E27FC236}">
                <a16:creationId xmlns:a16="http://schemas.microsoft.com/office/drawing/2014/main" id="{2CCCA8B8-07F5-3B00-9BA6-B9A39CF4BD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F0F3A0D-73B4-50B4-88E2-2FAA3B7996B0}"/>
              </a:ext>
            </a:extLst>
          </p:cNvPr>
          <p:cNvSpPr>
            <a:spLocks noGrp="1"/>
          </p:cNvSpPr>
          <p:nvPr>
            <p:ph type="sldNum" sz="quarter" idx="12"/>
          </p:nvPr>
        </p:nvSpPr>
        <p:spPr/>
        <p:txBody>
          <a:bodyPr/>
          <a:lstStyle/>
          <a:p>
            <a:fld id="{76934A46-4E70-DE4D-8EA8-9D459B22458A}" type="slidenum">
              <a:rPr lang="en-US" smtClean="0"/>
              <a:t>‹#›</a:t>
            </a:fld>
            <a:endParaRPr lang="en-US"/>
          </a:p>
        </p:txBody>
      </p:sp>
    </p:spTree>
    <p:extLst>
      <p:ext uri="{BB962C8B-B14F-4D97-AF65-F5344CB8AC3E}">
        <p14:creationId xmlns:p14="http://schemas.microsoft.com/office/powerpoint/2010/main" val="2230549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D24BE-8750-B260-5FE2-A7BB8A25D8F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ED7E6BF-61B9-DA58-6BF5-C8479C8E7865}"/>
              </a:ext>
            </a:extLst>
          </p:cNvPr>
          <p:cNvSpPr>
            <a:spLocks noGrp="1"/>
          </p:cNvSpPr>
          <p:nvPr>
            <p:ph type="dt" sz="half" idx="10"/>
          </p:nvPr>
        </p:nvSpPr>
        <p:spPr/>
        <p:txBody>
          <a:bodyPr/>
          <a:lstStyle/>
          <a:p>
            <a:fld id="{A60A0C49-DB54-F44B-9C8C-7688BFFAA53B}" type="datetimeFigureOut">
              <a:rPr lang="en-US" smtClean="0"/>
              <a:t>5/2/2022</a:t>
            </a:fld>
            <a:endParaRPr lang="en-US"/>
          </a:p>
        </p:txBody>
      </p:sp>
      <p:sp>
        <p:nvSpPr>
          <p:cNvPr id="4" name="Footer Placeholder 3">
            <a:extLst>
              <a:ext uri="{FF2B5EF4-FFF2-40B4-BE49-F238E27FC236}">
                <a16:creationId xmlns:a16="http://schemas.microsoft.com/office/drawing/2014/main" id="{4E61D2F3-1C74-2570-9404-FFADC928B2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557F79E-B7A5-0F17-53E7-DBF492A04E72}"/>
              </a:ext>
            </a:extLst>
          </p:cNvPr>
          <p:cNvSpPr>
            <a:spLocks noGrp="1"/>
          </p:cNvSpPr>
          <p:nvPr>
            <p:ph type="sldNum" sz="quarter" idx="12"/>
          </p:nvPr>
        </p:nvSpPr>
        <p:spPr/>
        <p:txBody>
          <a:bodyPr/>
          <a:lstStyle/>
          <a:p>
            <a:fld id="{76934A46-4E70-DE4D-8EA8-9D459B22458A}" type="slidenum">
              <a:rPr lang="en-US" smtClean="0"/>
              <a:t>‹#›</a:t>
            </a:fld>
            <a:endParaRPr lang="en-US"/>
          </a:p>
        </p:txBody>
      </p:sp>
    </p:spTree>
    <p:extLst>
      <p:ext uri="{BB962C8B-B14F-4D97-AF65-F5344CB8AC3E}">
        <p14:creationId xmlns:p14="http://schemas.microsoft.com/office/powerpoint/2010/main" val="1714781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2D0B47-398A-B3A4-B504-E73853683507}"/>
              </a:ext>
            </a:extLst>
          </p:cNvPr>
          <p:cNvSpPr>
            <a:spLocks noGrp="1"/>
          </p:cNvSpPr>
          <p:nvPr>
            <p:ph type="dt" sz="half" idx="10"/>
          </p:nvPr>
        </p:nvSpPr>
        <p:spPr/>
        <p:txBody>
          <a:bodyPr/>
          <a:lstStyle/>
          <a:p>
            <a:fld id="{A60A0C49-DB54-F44B-9C8C-7688BFFAA53B}" type="datetimeFigureOut">
              <a:rPr lang="en-US" smtClean="0"/>
              <a:t>5/2/2022</a:t>
            </a:fld>
            <a:endParaRPr lang="en-US"/>
          </a:p>
        </p:txBody>
      </p:sp>
      <p:sp>
        <p:nvSpPr>
          <p:cNvPr id="3" name="Footer Placeholder 2">
            <a:extLst>
              <a:ext uri="{FF2B5EF4-FFF2-40B4-BE49-F238E27FC236}">
                <a16:creationId xmlns:a16="http://schemas.microsoft.com/office/drawing/2014/main" id="{CED8E2DB-7B5C-F5C2-44B6-2D0C449EDF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D88A6A-2918-22D6-8ED0-0DAB588A7644}"/>
              </a:ext>
            </a:extLst>
          </p:cNvPr>
          <p:cNvSpPr>
            <a:spLocks noGrp="1"/>
          </p:cNvSpPr>
          <p:nvPr>
            <p:ph type="sldNum" sz="quarter" idx="12"/>
          </p:nvPr>
        </p:nvSpPr>
        <p:spPr/>
        <p:txBody>
          <a:bodyPr/>
          <a:lstStyle/>
          <a:p>
            <a:fld id="{76934A46-4E70-DE4D-8EA8-9D459B22458A}" type="slidenum">
              <a:rPr lang="en-US" smtClean="0"/>
              <a:t>‹#›</a:t>
            </a:fld>
            <a:endParaRPr lang="en-US"/>
          </a:p>
        </p:txBody>
      </p:sp>
    </p:spTree>
    <p:extLst>
      <p:ext uri="{BB962C8B-B14F-4D97-AF65-F5344CB8AC3E}">
        <p14:creationId xmlns:p14="http://schemas.microsoft.com/office/powerpoint/2010/main" val="3687536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41930-69A7-E07F-64CF-97C75FC634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4108447-98F2-B75E-DA34-FD6F571A1E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A17116-2813-D936-CF66-01E3B743A3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7DF8D4-9B5D-5E5D-F92A-BEBEF48FF910}"/>
              </a:ext>
            </a:extLst>
          </p:cNvPr>
          <p:cNvSpPr>
            <a:spLocks noGrp="1"/>
          </p:cNvSpPr>
          <p:nvPr>
            <p:ph type="dt" sz="half" idx="10"/>
          </p:nvPr>
        </p:nvSpPr>
        <p:spPr/>
        <p:txBody>
          <a:bodyPr/>
          <a:lstStyle/>
          <a:p>
            <a:fld id="{A60A0C49-DB54-F44B-9C8C-7688BFFAA53B}" type="datetimeFigureOut">
              <a:rPr lang="en-US" smtClean="0"/>
              <a:t>5/2/2022</a:t>
            </a:fld>
            <a:endParaRPr lang="en-US"/>
          </a:p>
        </p:txBody>
      </p:sp>
      <p:sp>
        <p:nvSpPr>
          <p:cNvPr id="6" name="Footer Placeholder 5">
            <a:extLst>
              <a:ext uri="{FF2B5EF4-FFF2-40B4-BE49-F238E27FC236}">
                <a16:creationId xmlns:a16="http://schemas.microsoft.com/office/drawing/2014/main" id="{4125571C-C4F9-FAEE-21B1-C6B666E67F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3BD852-7359-CA3B-2FE3-8346C31824C9}"/>
              </a:ext>
            </a:extLst>
          </p:cNvPr>
          <p:cNvSpPr>
            <a:spLocks noGrp="1"/>
          </p:cNvSpPr>
          <p:nvPr>
            <p:ph type="sldNum" sz="quarter" idx="12"/>
          </p:nvPr>
        </p:nvSpPr>
        <p:spPr/>
        <p:txBody>
          <a:bodyPr/>
          <a:lstStyle/>
          <a:p>
            <a:fld id="{76934A46-4E70-DE4D-8EA8-9D459B22458A}" type="slidenum">
              <a:rPr lang="en-US" smtClean="0"/>
              <a:t>‹#›</a:t>
            </a:fld>
            <a:endParaRPr lang="en-US"/>
          </a:p>
        </p:txBody>
      </p:sp>
    </p:spTree>
    <p:extLst>
      <p:ext uri="{BB962C8B-B14F-4D97-AF65-F5344CB8AC3E}">
        <p14:creationId xmlns:p14="http://schemas.microsoft.com/office/powerpoint/2010/main" val="1508833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2A495-CBE6-9C56-EF75-3ECC999D2E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374834-4B35-24D6-26BB-88303FD423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9D5CD04-010D-437A-81AC-27E055D7C5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D628C7-7B5D-D85D-841A-82145338A10B}"/>
              </a:ext>
            </a:extLst>
          </p:cNvPr>
          <p:cNvSpPr>
            <a:spLocks noGrp="1"/>
          </p:cNvSpPr>
          <p:nvPr>
            <p:ph type="dt" sz="half" idx="10"/>
          </p:nvPr>
        </p:nvSpPr>
        <p:spPr/>
        <p:txBody>
          <a:bodyPr/>
          <a:lstStyle/>
          <a:p>
            <a:fld id="{A60A0C49-DB54-F44B-9C8C-7688BFFAA53B}" type="datetimeFigureOut">
              <a:rPr lang="en-US" smtClean="0"/>
              <a:t>5/2/2022</a:t>
            </a:fld>
            <a:endParaRPr lang="en-US"/>
          </a:p>
        </p:txBody>
      </p:sp>
      <p:sp>
        <p:nvSpPr>
          <p:cNvPr id="6" name="Footer Placeholder 5">
            <a:extLst>
              <a:ext uri="{FF2B5EF4-FFF2-40B4-BE49-F238E27FC236}">
                <a16:creationId xmlns:a16="http://schemas.microsoft.com/office/drawing/2014/main" id="{077AB8BA-C836-40D6-434C-6C5F12422E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999715-B33E-ED34-5556-F7306A8BE690}"/>
              </a:ext>
            </a:extLst>
          </p:cNvPr>
          <p:cNvSpPr>
            <a:spLocks noGrp="1"/>
          </p:cNvSpPr>
          <p:nvPr>
            <p:ph type="sldNum" sz="quarter" idx="12"/>
          </p:nvPr>
        </p:nvSpPr>
        <p:spPr/>
        <p:txBody>
          <a:bodyPr/>
          <a:lstStyle/>
          <a:p>
            <a:fld id="{76934A46-4E70-DE4D-8EA8-9D459B22458A}" type="slidenum">
              <a:rPr lang="en-US" smtClean="0"/>
              <a:t>‹#›</a:t>
            </a:fld>
            <a:endParaRPr lang="en-US"/>
          </a:p>
        </p:txBody>
      </p:sp>
    </p:spTree>
    <p:extLst>
      <p:ext uri="{BB962C8B-B14F-4D97-AF65-F5344CB8AC3E}">
        <p14:creationId xmlns:p14="http://schemas.microsoft.com/office/powerpoint/2010/main" val="3465632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038B83-B826-0A43-1394-48F61E9299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2C35F11-8622-FEDB-BAF3-9C8D5F7E56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6B3788-3F38-F8BF-7ACB-F405080453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0A0C49-DB54-F44B-9C8C-7688BFFAA53B}" type="datetimeFigureOut">
              <a:rPr lang="en-US" smtClean="0"/>
              <a:t>5/2/2022</a:t>
            </a:fld>
            <a:endParaRPr lang="en-US"/>
          </a:p>
        </p:txBody>
      </p:sp>
      <p:sp>
        <p:nvSpPr>
          <p:cNvPr id="5" name="Footer Placeholder 4">
            <a:extLst>
              <a:ext uri="{FF2B5EF4-FFF2-40B4-BE49-F238E27FC236}">
                <a16:creationId xmlns:a16="http://schemas.microsoft.com/office/drawing/2014/main" id="{3646FF4C-3953-F7A6-F677-738B4EBBAF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E67D7B3-AEC3-9433-8783-FF8E8914D9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934A46-4E70-DE4D-8EA8-9D459B22458A}" type="slidenum">
              <a:rPr lang="en-US" smtClean="0"/>
              <a:t>‹#›</a:t>
            </a:fld>
            <a:endParaRPr lang="en-US"/>
          </a:p>
        </p:txBody>
      </p:sp>
    </p:spTree>
    <p:extLst>
      <p:ext uri="{BB962C8B-B14F-4D97-AF65-F5344CB8AC3E}">
        <p14:creationId xmlns:p14="http://schemas.microsoft.com/office/powerpoint/2010/main" val="17787303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1017B2F-EDEF-5DF7-9239-AFAA9597AC04}"/>
              </a:ext>
            </a:extLst>
          </p:cNvPr>
          <p:cNvSpPr>
            <a:spLocks noGrp="1"/>
          </p:cNvSpPr>
          <p:nvPr>
            <p:ph type="subTitle" idx="1"/>
          </p:nvPr>
        </p:nvSpPr>
        <p:spPr>
          <a:xfrm>
            <a:off x="1523999" y="4706912"/>
            <a:ext cx="9144000" cy="1978701"/>
          </a:xfrm>
        </p:spPr>
        <p:txBody>
          <a:bodyPr vert="horz" lIns="91440" tIns="45720" rIns="91440" bIns="45720" rtlCol="0" anchor="t">
            <a:normAutofit/>
          </a:bodyPr>
          <a:lstStyle/>
          <a:p>
            <a:r>
              <a:rPr lang="en-US" sz="3200" b="1" dirty="0"/>
              <a:t>Presenting By</a:t>
            </a:r>
            <a:endParaRPr lang="en-US" dirty="0"/>
          </a:p>
          <a:p>
            <a:r>
              <a:rPr lang="en-US" dirty="0"/>
              <a:t>Achyuth Kumar Valeti</a:t>
            </a:r>
            <a:endParaRPr lang="en-US" dirty="0">
              <a:ea typeface="Calibri" panose="020F0502020204030204"/>
              <a:cs typeface="Calibri" panose="020F0502020204030204"/>
            </a:endParaRPr>
          </a:p>
          <a:p>
            <a:r>
              <a:rPr lang="en-US" dirty="0"/>
              <a:t>Anusha Nelluri</a:t>
            </a:r>
          </a:p>
          <a:p>
            <a:r>
              <a:rPr lang="en-US" dirty="0"/>
              <a:t>Venu Babu Linga</a:t>
            </a:r>
            <a:endParaRPr lang="en-US" dirty="0">
              <a:ea typeface="Calibri"/>
              <a:cs typeface="Calibri"/>
            </a:endParaRPr>
          </a:p>
          <a:p>
            <a:endParaRPr lang="en-US" dirty="0"/>
          </a:p>
        </p:txBody>
      </p:sp>
      <p:pic>
        <p:nvPicPr>
          <p:cNvPr id="7" name="Picture 6">
            <a:extLst>
              <a:ext uri="{FF2B5EF4-FFF2-40B4-BE49-F238E27FC236}">
                <a16:creationId xmlns:a16="http://schemas.microsoft.com/office/drawing/2014/main" id="{1BCBD755-ED53-2664-B6C5-BF4EA0B18AAB}"/>
              </a:ext>
            </a:extLst>
          </p:cNvPr>
          <p:cNvPicPr>
            <a:picLocks noChangeAspect="1"/>
          </p:cNvPicPr>
          <p:nvPr/>
        </p:nvPicPr>
        <p:blipFill>
          <a:blip r:embed="rId2"/>
          <a:stretch>
            <a:fillRect/>
          </a:stretch>
        </p:blipFill>
        <p:spPr>
          <a:xfrm>
            <a:off x="783559" y="179882"/>
            <a:ext cx="10624881" cy="4527030"/>
          </a:xfrm>
          <a:prstGeom prst="rect">
            <a:avLst/>
          </a:prstGeom>
        </p:spPr>
      </p:pic>
    </p:spTree>
    <p:extLst>
      <p:ext uri="{BB962C8B-B14F-4D97-AF65-F5344CB8AC3E}">
        <p14:creationId xmlns:p14="http://schemas.microsoft.com/office/powerpoint/2010/main" val="4173171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itle 1">
            <a:extLst>
              <a:ext uri="{FF2B5EF4-FFF2-40B4-BE49-F238E27FC236}">
                <a16:creationId xmlns:a16="http://schemas.microsoft.com/office/drawing/2014/main" id="{21742263-3A52-B91C-1CC2-A1E986242842}"/>
              </a:ext>
            </a:extLst>
          </p:cNvPr>
          <p:cNvSpPr>
            <a:spLocks noGrp="1"/>
          </p:cNvSpPr>
          <p:nvPr>
            <p:ph type="title"/>
          </p:nvPr>
        </p:nvSpPr>
        <p:spPr>
          <a:xfrm>
            <a:off x="1046746" y="586822"/>
            <a:ext cx="3560252" cy="1645920"/>
          </a:xfrm>
        </p:spPr>
        <p:txBody>
          <a:bodyPr vert="horz" lIns="91440" tIns="45720" rIns="91440" bIns="45720" rtlCol="0">
            <a:normAutofit/>
          </a:bodyPr>
          <a:lstStyle/>
          <a:p>
            <a:r>
              <a:rPr lang="en-US" sz="3200" b="1"/>
              <a:t>Features</a:t>
            </a:r>
          </a:p>
        </p:txBody>
      </p:sp>
      <p:sp>
        <p:nvSpPr>
          <p:cNvPr id="21" name="Rectangle 20">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3" name="Rectangle 22">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Content Placeholder 4">
            <a:extLst>
              <a:ext uri="{FF2B5EF4-FFF2-40B4-BE49-F238E27FC236}">
                <a16:creationId xmlns:a16="http://schemas.microsoft.com/office/drawing/2014/main" id="{1C765B8C-A440-A2C9-0C24-9E21AB241538}"/>
              </a:ext>
            </a:extLst>
          </p:cNvPr>
          <p:cNvSpPr>
            <a:spLocks noGrp="1"/>
          </p:cNvSpPr>
          <p:nvPr>
            <p:ph idx="1"/>
          </p:nvPr>
        </p:nvSpPr>
        <p:spPr>
          <a:xfrm>
            <a:off x="5351164" y="586822"/>
            <a:ext cx="6002636" cy="1645920"/>
          </a:xfrm>
        </p:spPr>
        <p:txBody>
          <a:bodyPr anchor="ctr">
            <a:normAutofit/>
          </a:bodyPr>
          <a:lstStyle/>
          <a:p>
            <a:pPr marL="0" indent="0">
              <a:buNone/>
            </a:pPr>
            <a:r>
              <a:rPr lang="en-US" sz="1800" b="1" i="0" u="none" strike="noStrike" baseline="0" dirty="0">
                <a:solidFill>
                  <a:srgbClr val="000000"/>
                </a:solidFill>
                <a:latin typeface="Calibri" panose="020F0502020204030204" pitchFamily="34" charset="0"/>
              </a:rPr>
              <a:t>G. YouTube video recommendations to build resumes: </a:t>
            </a:r>
            <a:r>
              <a:rPr lang="en-US" sz="1800" b="0" i="0" u="none" strike="noStrike" baseline="0" dirty="0">
                <a:solidFill>
                  <a:srgbClr val="000000"/>
                </a:solidFill>
                <a:latin typeface="Calibri" panose="020F0502020204030204" pitchFamily="34" charset="0"/>
              </a:rPr>
              <a:t>We've added video player links to help you prepare a better CV by correcting the layouts and content words. </a:t>
            </a:r>
            <a:endParaRPr lang="en-IN" sz="1800" dirty="0"/>
          </a:p>
        </p:txBody>
      </p:sp>
      <p:pic>
        <p:nvPicPr>
          <p:cNvPr id="4" name="Picture 3">
            <a:extLst>
              <a:ext uri="{FF2B5EF4-FFF2-40B4-BE49-F238E27FC236}">
                <a16:creationId xmlns:a16="http://schemas.microsoft.com/office/drawing/2014/main" id="{0B92881B-6F0F-68D3-3A9D-A3B42D5836BF}"/>
              </a:ext>
            </a:extLst>
          </p:cNvPr>
          <p:cNvPicPr>
            <a:picLocks noChangeAspect="1"/>
          </p:cNvPicPr>
          <p:nvPr/>
        </p:nvPicPr>
        <p:blipFill>
          <a:blip r:embed="rId2"/>
          <a:stretch>
            <a:fillRect/>
          </a:stretch>
        </p:blipFill>
        <p:spPr>
          <a:xfrm>
            <a:off x="490407" y="2767579"/>
            <a:ext cx="5410549" cy="3725296"/>
          </a:xfrm>
          <a:prstGeom prst="rect">
            <a:avLst/>
          </a:prstGeom>
        </p:spPr>
      </p:pic>
      <p:pic>
        <p:nvPicPr>
          <p:cNvPr id="7" name="Picture 6">
            <a:extLst>
              <a:ext uri="{FF2B5EF4-FFF2-40B4-BE49-F238E27FC236}">
                <a16:creationId xmlns:a16="http://schemas.microsoft.com/office/drawing/2014/main" id="{9D1A10AE-A612-0BE0-0FE7-9F014C037559}"/>
              </a:ext>
            </a:extLst>
          </p:cNvPr>
          <p:cNvPicPr>
            <a:picLocks noChangeAspect="1"/>
          </p:cNvPicPr>
          <p:nvPr/>
        </p:nvPicPr>
        <p:blipFill>
          <a:blip r:embed="rId3"/>
          <a:stretch>
            <a:fillRect/>
          </a:stretch>
        </p:blipFill>
        <p:spPr>
          <a:xfrm>
            <a:off x="5900956" y="2819567"/>
            <a:ext cx="5779338" cy="3673308"/>
          </a:xfrm>
          <a:prstGeom prst="rect">
            <a:avLst/>
          </a:prstGeom>
        </p:spPr>
      </p:pic>
    </p:spTree>
    <p:extLst>
      <p:ext uri="{BB962C8B-B14F-4D97-AF65-F5344CB8AC3E}">
        <p14:creationId xmlns:p14="http://schemas.microsoft.com/office/powerpoint/2010/main" val="943299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itle 1">
            <a:extLst>
              <a:ext uri="{FF2B5EF4-FFF2-40B4-BE49-F238E27FC236}">
                <a16:creationId xmlns:a16="http://schemas.microsoft.com/office/drawing/2014/main" id="{21742263-3A52-B91C-1CC2-A1E986242842}"/>
              </a:ext>
            </a:extLst>
          </p:cNvPr>
          <p:cNvSpPr>
            <a:spLocks noGrp="1"/>
          </p:cNvSpPr>
          <p:nvPr>
            <p:ph type="title"/>
          </p:nvPr>
        </p:nvSpPr>
        <p:spPr>
          <a:xfrm>
            <a:off x="1046746" y="586822"/>
            <a:ext cx="3560252" cy="1645920"/>
          </a:xfrm>
        </p:spPr>
        <p:txBody>
          <a:bodyPr vert="horz" lIns="91440" tIns="45720" rIns="91440" bIns="45720" rtlCol="0">
            <a:normAutofit/>
          </a:bodyPr>
          <a:lstStyle/>
          <a:p>
            <a:r>
              <a:rPr lang="en-US" sz="3200" b="1"/>
              <a:t>Features</a:t>
            </a:r>
          </a:p>
        </p:txBody>
      </p:sp>
      <p:sp>
        <p:nvSpPr>
          <p:cNvPr id="21" name="Rectangle 20">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3" name="Rectangle 22">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Content Placeholder 4">
            <a:extLst>
              <a:ext uri="{FF2B5EF4-FFF2-40B4-BE49-F238E27FC236}">
                <a16:creationId xmlns:a16="http://schemas.microsoft.com/office/drawing/2014/main" id="{1C765B8C-A440-A2C9-0C24-9E21AB241538}"/>
              </a:ext>
            </a:extLst>
          </p:cNvPr>
          <p:cNvSpPr>
            <a:spLocks noGrp="1"/>
          </p:cNvSpPr>
          <p:nvPr>
            <p:ph idx="1"/>
          </p:nvPr>
        </p:nvSpPr>
        <p:spPr>
          <a:xfrm>
            <a:off x="5351164" y="586822"/>
            <a:ext cx="6002636" cy="1645920"/>
          </a:xfrm>
        </p:spPr>
        <p:txBody>
          <a:bodyPr anchor="ctr">
            <a:normAutofit/>
          </a:bodyPr>
          <a:lstStyle/>
          <a:p>
            <a:pPr marL="0" indent="0">
              <a:buNone/>
            </a:pPr>
            <a:r>
              <a:rPr lang="en-US" sz="1800" b="1" dirty="0">
                <a:latin typeface="Calibri" panose="020F0502020204030204" pitchFamily="34" charset="0"/>
              </a:rPr>
              <a:t>Employer: </a:t>
            </a:r>
            <a:r>
              <a:rPr lang="en-US" sz="1800" dirty="0">
                <a:effectLst/>
                <a:latin typeface="Calibri" panose="020F0502020204030204" pitchFamily="34" charset="0"/>
                <a:ea typeface="Calibri" panose="020F0502020204030204" pitchFamily="34" charset="0"/>
                <a:cs typeface="Times New Roman" panose="02020603050405020304" pitchFamily="18" charset="0"/>
              </a:rPr>
              <a:t>In the Employer section, we could see the no of applications that are applied to the company with the information like experience, resume weightage, contact details extracted from the candidate resumes. And we do added visualization of percent of resumes received per role.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DBA738A2-5111-5EC5-4B97-78F9604103E9}"/>
              </a:ext>
            </a:extLst>
          </p:cNvPr>
          <p:cNvPicPr>
            <a:picLocks noChangeAspect="1"/>
          </p:cNvPicPr>
          <p:nvPr/>
        </p:nvPicPr>
        <p:blipFill>
          <a:blip r:embed="rId2"/>
          <a:stretch>
            <a:fillRect/>
          </a:stretch>
        </p:blipFill>
        <p:spPr>
          <a:xfrm>
            <a:off x="718578" y="2819566"/>
            <a:ext cx="6097395" cy="3394856"/>
          </a:xfrm>
          <a:prstGeom prst="rect">
            <a:avLst/>
          </a:prstGeom>
        </p:spPr>
      </p:pic>
      <p:pic>
        <p:nvPicPr>
          <p:cNvPr id="7" name="Picture 6">
            <a:extLst>
              <a:ext uri="{FF2B5EF4-FFF2-40B4-BE49-F238E27FC236}">
                <a16:creationId xmlns:a16="http://schemas.microsoft.com/office/drawing/2014/main" id="{F81B615D-0FED-6802-74BD-96026BEC4817}"/>
              </a:ext>
            </a:extLst>
          </p:cNvPr>
          <p:cNvPicPr>
            <a:picLocks noChangeAspect="1"/>
          </p:cNvPicPr>
          <p:nvPr/>
        </p:nvPicPr>
        <p:blipFill>
          <a:blip r:embed="rId3"/>
          <a:stretch>
            <a:fillRect/>
          </a:stretch>
        </p:blipFill>
        <p:spPr>
          <a:xfrm>
            <a:off x="7615429" y="2539663"/>
            <a:ext cx="3342381" cy="2131304"/>
          </a:xfrm>
          <a:prstGeom prst="rect">
            <a:avLst/>
          </a:prstGeom>
        </p:spPr>
      </p:pic>
      <p:pic>
        <p:nvPicPr>
          <p:cNvPr id="9" name="Picture 8">
            <a:extLst>
              <a:ext uri="{FF2B5EF4-FFF2-40B4-BE49-F238E27FC236}">
                <a16:creationId xmlns:a16="http://schemas.microsoft.com/office/drawing/2014/main" id="{B7C51DDE-3C54-841A-8268-F79EBB7F4689}"/>
              </a:ext>
            </a:extLst>
          </p:cNvPr>
          <p:cNvPicPr>
            <a:picLocks noChangeAspect="1"/>
          </p:cNvPicPr>
          <p:nvPr/>
        </p:nvPicPr>
        <p:blipFill>
          <a:blip r:embed="rId4"/>
          <a:stretch>
            <a:fillRect/>
          </a:stretch>
        </p:blipFill>
        <p:spPr>
          <a:xfrm>
            <a:off x="7574990" y="4670967"/>
            <a:ext cx="3423257" cy="2163898"/>
          </a:xfrm>
          <a:prstGeom prst="rect">
            <a:avLst/>
          </a:prstGeom>
        </p:spPr>
      </p:pic>
    </p:spTree>
    <p:extLst>
      <p:ext uri="{BB962C8B-B14F-4D97-AF65-F5344CB8AC3E}">
        <p14:creationId xmlns:p14="http://schemas.microsoft.com/office/powerpoint/2010/main" val="3568443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D3973-942B-D41B-D4B9-4338CE611CBC}"/>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id="{5F390B76-809C-F743-6B91-DECF76C021EC}"/>
              </a:ext>
            </a:extLst>
          </p:cNvPr>
          <p:cNvSpPr>
            <a:spLocks noGrp="1"/>
          </p:cNvSpPr>
          <p:nvPr>
            <p:ph idx="1"/>
          </p:nvPr>
        </p:nvSpPr>
        <p:spPr>
          <a:xfrm>
            <a:off x="838200" y="1825625"/>
            <a:ext cx="10950526" cy="1451189"/>
          </a:xfrm>
        </p:spPr>
        <p:txBody>
          <a:bodyPr vert="horz" lIns="91440" tIns="45720" rIns="91440" bIns="45720" rtlCol="0" anchor="t">
            <a:normAutofit/>
          </a:bodyPr>
          <a:lstStyle/>
          <a:p>
            <a:r>
              <a:rPr lang="en-US" dirty="0"/>
              <a:t>We have implemented the concepts learned in class and from ICP’s</a:t>
            </a:r>
            <a:endParaRPr lang="en-US" dirty="0">
              <a:cs typeface="Calibri"/>
            </a:endParaRPr>
          </a:p>
          <a:p>
            <a:r>
              <a:rPr lang="en-US" dirty="0"/>
              <a:t>By doing this project we gained hands-on experience about implementation of NLP in real-time projects from scratch. </a:t>
            </a:r>
          </a:p>
        </p:txBody>
      </p:sp>
    </p:spTree>
    <p:extLst>
      <p:ext uri="{BB962C8B-B14F-4D97-AF65-F5344CB8AC3E}">
        <p14:creationId xmlns:p14="http://schemas.microsoft.com/office/powerpoint/2010/main" val="2853318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7040A-7612-9D57-DA40-9282CC5638D7}"/>
              </a:ext>
            </a:extLst>
          </p:cNvPr>
          <p:cNvSpPr>
            <a:spLocks noGrp="1"/>
          </p:cNvSpPr>
          <p:nvPr>
            <p:ph type="title"/>
          </p:nvPr>
        </p:nvSpPr>
        <p:spPr/>
        <p:txBody>
          <a:bodyPr/>
          <a:lstStyle/>
          <a:p>
            <a:r>
              <a:rPr lang="en-US" b="1" dirty="0"/>
              <a:t>References</a:t>
            </a:r>
          </a:p>
        </p:txBody>
      </p:sp>
      <p:sp>
        <p:nvSpPr>
          <p:cNvPr id="3" name="Content Placeholder 2">
            <a:extLst>
              <a:ext uri="{FF2B5EF4-FFF2-40B4-BE49-F238E27FC236}">
                <a16:creationId xmlns:a16="http://schemas.microsoft.com/office/drawing/2014/main" id="{382FB12D-6CC1-47A0-2173-293C95695B0D}"/>
              </a:ext>
            </a:extLst>
          </p:cNvPr>
          <p:cNvSpPr>
            <a:spLocks noGrp="1"/>
          </p:cNvSpPr>
          <p:nvPr>
            <p:ph idx="1"/>
          </p:nvPr>
        </p:nvSpPr>
        <p:spPr>
          <a:xfrm>
            <a:off x="838200" y="1279715"/>
            <a:ext cx="10515600" cy="5409039"/>
          </a:xfrm>
        </p:spPr>
        <p:txBody>
          <a:bodyPr vert="horz" lIns="91440" tIns="45720" rIns="91440" bIns="45720" rtlCol="0" anchor="t">
            <a:normAutofit/>
          </a:bodyPr>
          <a:lstStyle/>
          <a:p>
            <a:pPr algn="l"/>
            <a:endParaRPr lang="en-IN" sz="1800" b="0" i="0" u="none" strike="noStrike" baseline="0" dirty="0">
              <a:solidFill>
                <a:srgbClr val="000000"/>
              </a:solidFill>
              <a:latin typeface="Calibri" panose="020F0502020204030204" pitchFamily="34" charset="0"/>
            </a:endParaRPr>
          </a:p>
          <a:p>
            <a:r>
              <a:rPr lang="en-IN" sz="2400" b="0" i="0" u="none" strike="noStrike" baseline="0" dirty="0">
                <a:solidFill>
                  <a:srgbClr val="0070C0"/>
                </a:solidFill>
                <a:latin typeface="Calibri" panose="020F0502020204030204" pitchFamily="34" charset="0"/>
              </a:rPr>
              <a:t>https://docs.github.com/en/repositories </a:t>
            </a:r>
          </a:p>
          <a:p>
            <a:r>
              <a:rPr lang="en-IN" sz="2400" b="0" i="0" u="none" strike="noStrike" baseline="0" dirty="0">
                <a:solidFill>
                  <a:srgbClr val="0070C0"/>
                </a:solidFill>
                <a:latin typeface="Calibri" panose="020F0502020204030204" pitchFamily="34" charset="0"/>
              </a:rPr>
              <a:t>https://www.youtube.com </a:t>
            </a:r>
          </a:p>
          <a:p>
            <a:r>
              <a:rPr lang="en-IN" sz="2400" b="0" i="0" u="none" strike="noStrike" baseline="0" dirty="0">
                <a:solidFill>
                  <a:srgbClr val="0070C0"/>
                </a:solidFill>
                <a:latin typeface="Calibri" panose="020F0502020204030204" pitchFamily="34" charset="0"/>
              </a:rPr>
              <a:t>https://www.google.com </a:t>
            </a:r>
          </a:p>
          <a:p>
            <a:r>
              <a:rPr lang="en-IN" sz="2400" b="0" i="0" u="none" strike="noStrike" baseline="0" dirty="0">
                <a:solidFill>
                  <a:srgbClr val="0070C0"/>
                </a:solidFill>
                <a:latin typeface="Calibri" panose="020F0502020204030204" pitchFamily="34" charset="0"/>
              </a:rPr>
              <a:t>https://en.wikipedia.org/ </a:t>
            </a:r>
          </a:p>
          <a:p>
            <a:r>
              <a:rPr lang="en-IN" sz="2400" b="0" i="0" u="none" strike="noStrike" baseline="0" dirty="0">
                <a:solidFill>
                  <a:srgbClr val="0070C0"/>
                </a:solidFill>
                <a:latin typeface="Calibri" panose="020F0502020204030204" pitchFamily="34" charset="0"/>
              </a:rPr>
              <a:t>https://stackoverflow.com/ </a:t>
            </a:r>
          </a:p>
          <a:p>
            <a:r>
              <a:rPr lang="en-IN" sz="2400" dirty="0">
                <a:solidFill>
                  <a:srgbClr val="0070C0"/>
                </a:solidFill>
                <a:latin typeface="Calibri" panose="020F0502020204030204" pitchFamily="34" charset="0"/>
              </a:rPr>
              <a:t>https://geeksforgeeks.org/ </a:t>
            </a:r>
          </a:p>
          <a:p>
            <a:r>
              <a:rPr lang="en-IN" sz="2400" dirty="0">
                <a:solidFill>
                  <a:srgbClr val="0070C0"/>
                </a:solidFill>
                <a:latin typeface="Calibri" panose="020F0502020204030204" pitchFamily="34" charset="0"/>
              </a:rPr>
              <a:t>https://streamlit.io/ </a:t>
            </a:r>
          </a:p>
          <a:p>
            <a:r>
              <a:rPr lang="en-IN" sz="2400" dirty="0">
                <a:solidFill>
                  <a:srgbClr val="0070C0"/>
                </a:solidFill>
                <a:latin typeface="Calibri" panose="020F0502020204030204" pitchFamily="34" charset="0"/>
              </a:rPr>
              <a:t>https://docs.streamlit.io/ </a:t>
            </a:r>
          </a:p>
          <a:p>
            <a:r>
              <a:rPr lang="en-IN" sz="2400" dirty="0">
                <a:solidFill>
                  <a:srgbClr val="0070C0"/>
                </a:solidFill>
                <a:latin typeface="Calibri" panose="020F0502020204030204" pitchFamily="34" charset="0"/>
              </a:rPr>
              <a:t>https://pypi.org/project/PyMySQL/ </a:t>
            </a:r>
          </a:p>
          <a:p>
            <a:r>
              <a:rPr lang="en-IN" sz="2400" dirty="0">
                <a:solidFill>
                  <a:srgbClr val="0070C0"/>
                </a:solidFill>
                <a:latin typeface="Calibri" panose="020F0502020204030204" pitchFamily="34" charset="0"/>
              </a:rPr>
              <a:t>https://pymysql.readthedocs.io/en/latest/ </a:t>
            </a:r>
          </a:p>
          <a:p>
            <a:r>
              <a:rPr lang="en-IN" sz="2400" dirty="0">
                <a:solidFill>
                  <a:srgbClr val="0070C0"/>
                </a:solidFill>
                <a:latin typeface="Calibri" panose="020F0502020204030204" pitchFamily="34" charset="0"/>
              </a:rPr>
              <a:t> https://www.apache.org/ </a:t>
            </a:r>
          </a:p>
          <a:p>
            <a:endParaRPr lang="en-US" dirty="0">
              <a:ea typeface="+mn-lt"/>
              <a:cs typeface="+mn-lt"/>
            </a:endParaRPr>
          </a:p>
          <a:p>
            <a:endParaRPr lang="en-US" dirty="0">
              <a:cs typeface="Calibri" panose="020F0502020204030204"/>
            </a:endParaRPr>
          </a:p>
          <a:p>
            <a:pPr marL="0" indent="0">
              <a:buNone/>
            </a:pPr>
            <a:endParaRPr lang="en-US" dirty="0">
              <a:ea typeface="Calibri" panose="020F0502020204030204"/>
              <a:cs typeface="Calibri" panose="020F0502020204030204"/>
            </a:endParaRPr>
          </a:p>
        </p:txBody>
      </p:sp>
    </p:spTree>
    <p:extLst>
      <p:ext uri="{BB962C8B-B14F-4D97-AF65-F5344CB8AC3E}">
        <p14:creationId xmlns:p14="http://schemas.microsoft.com/office/powerpoint/2010/main" val="2147123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Rectangle 2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F08F5921-C663-AAD5-E5B6-D96028B113F5}"/>
              </a:ext>
            </a:extLst>
          </p:cNvPr>
          <p:cNvSpPr>
            <a:spLocks noGrp="1"/>
          </p:cNvSpPr>
          <p:nvPr>
            <p:ph type="title"/>
          </p:nvPr>
        </p:nvSpPr>
        <p:spPr>
          <a:xfrm>
            <a:off x="958506" y="800392"/>
            <a:ext cx="10264697" cy="1212102"/>
          </a:xfrm>
        </p:spPr>
        <p:txBody>
          <a:bodyPr vert="horz" lIns="91440" tIns="45720" rIns="91440" bIns="45720" rtlCol="0" anchor="ctr">
            <a:normAutofit/>
          </a:bodyPr>
          <a:lstStyle/>
          <a:p>
            <a:r>
              <a:rPr lang="en-US" altLang="en-US" sz="4000" b="1" kern="1200">
                <a:solidFill>
                  <a:srgbClr val="FFFFFF"/>
                </a:solidFill>
                <a:latin typeface="+mj-lt"/>
                <a:ea typeface="+mj-ea"/>
                <a:cs typeface="+mj-cs"/>
              </a:rPr>
              <a:t>Introduction</a:t>
            </a:r>
            <a:endParaRPr lang="en-US" sz="4000" kern="1200">
              <a:solidFill>
                <a:srgbClr val="FFFFFF"/>
              </a:solidFill>
              <a:latin typeface="+mj-lt"/>
              <a:ea typeface="+mj-ea"/>
              <a:cs typeface="+mj-cs"/>
            </a:endParaRPr>
          </a:p>
        </p:txBody>
      </p:sp>
      <p:sp>
        <p:nvSpPr>
          <p:cNvPr id="13" name="Content Placeholder 12">
            <a:extLst>
              <a:ext uri="{FF2B5EF4-FFF2-40B4-BE49-F238E27FC236}">
                <a16:creationId xmlns:a16="http://schemas.microsoft.com/office/drawing/2014/main" id="{9C332FEF-CD7A-AFC0-8E0E-8BF819FBDD25}"/>
              </a:ext>
            </a:extLst>
          </p:cNvPr>
          <p:cNvSpPr>
            <a:spLocks noGrp="1"/>
          </p:cNvSpPr>
          <p:nvPr>
            <p:ph idx="1"/>
          </p:nvPr>
        </p:nvSpPr>
        <p:spPr>
          <a:xfrm>
            <a:off x="1367624" y="2490436"/>
            <a:ext cx="9708995" cy="3567173"/>
          </a:xfrm>
        </p:spPr>
        <p:txBody>
          <a:bodyPr vert="horz" lIns="91440" tIns="45720" rIns="91440" bIns="45720" rtlCol="0" anchor="ctr">
            <a:normAutofit/>
          </a:bodyPr>
          <a:lstStyle/>
          <a:p>
            <a:pPr>
              <a:buFont typeface="Wingdings" panose="020B0604020202020204" pitchFamily="34" charset="0"/>
              <a:buChar char="q"/>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Resume Reviewer is an application used to review the candidates resumes and grade them using the NLP (Natural Language Processing) techniques. </a:t>
            </a:r>
          </a:p>
          <a:p>
            <a:pPr>
              <a:buFont typeface="Wingdings" panose="020B0604020202020204" pitchFamily="34" charset="0"/>
              <a:buChar char="q"/>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An individual can preview their resumes and the mandatory information like name, contact details.</a:t>
            </a:r>
          </a:p>
          <a:p>
            <a:pPr>
              <a:buFont typeface="Wingdings" panose="020B0604020202020204" pitchFamily="34" charset="0"/>
              <a:buChar char="q"/>
            </a:pP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Some of the details of candidates like</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level of experience and focus on the skills that the user has provided can be highlighted.</a:t>
            </a:r>
          </a:p>
          <a:p>
            <a:pPr>
              <a:buFont typeface="Wingdings" panose="020B0604020202020204" pitchFamily="34" charset="0"/>
              <a:buChar char="q"/>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It is used to assist the candidates with recommended courses, as well as the certifications and qualifications required to have a resume selected, using the </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candidate's </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skills.</a:t>
            </a:r>
          </a:p>
          <a:p>
            <a:pPr>
              <a:buFont typeface="Wingdings" panose="020B0604020202020204" pitchFamily="34" charset="0"/>
              <a:buChar char="q"/>
            </a:pPr>
            <a:r>
              <a:rPr lang="en-US" sz="1800" dirty="0">
                <a:effectLst/>
                <a:latin typeface="Calibri" panose="020F0502020204030204" pitchFamily="34" charset="0"/>
                <a:ea typeface="Calibri" panose="020F0502020204030204" pitchFamily="34" charset="0"/>
                <a:cs typeface="Times New Roman" panose="02020603050405020304" pitchFamily="18" charset="0"/>
              </a:rPr>
              <a:t>Many companies are using resume analyzer software to short list the candidates for the job openings based on the level of experience and the resume rating. It helps the Human resources department mainly to select candidates for the job interview.</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20B0604020202020204" pitchFamily="34" charset="0"/>
              <a:buChar char="q"/>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20B0604020202020204" pitchFamily="34" charset="0"/>
              <a:buChar char="q"/>
            </a:pPr>
            <a:endParaRPr lang="en-US" sz="2400" dirty="0">
              <a:ea typeface="Calibri"/>
              <a:cs typeface="Calibri" panose="020F0502020204030204"/>
            </a:endParaRPr>
          </a:p>
        </p:txBody>
      </p:sp>
    </p:spTree>
    <p:extLst>
      <p:ext uri="{BB962C8B-B14F-4D97-AF65-F5344CB8AC3E}">
        <p14:creationId xmlns:p14="http://schemas.microsoft.com/office/powerpoint/2010/main" val="1390475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34">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6B748F-3E1F-0446-869C-97B07BAB1EB9}"/>
              </a:ext>
            </a:extLst>
          </p:cNvPr>
          <p:cNvSpPr>
            <a:spLocks noGrp="1"/>
          </p:cNvSpPr>
          <p:nvPr>
            <p:ph type="title"/>
          </p:nvPr>
        </p:nvSpPr>
        <p:spPr>
          <a:xfrm>
            <a:off x="635000" y="640823"/>
            <a:ext cx="3418659" cy="5583148"/>
          </a:xfrm>
        </p:spPr>
        <p:txBody>
          <a:bodyPr anchor="ctr">
            <a:normAutofit/>
          </a:bodyPr>
          <a:lstStyle/>
          <a:p>
            <a:r>
              <a:rPr lang="en-US" sz="4600" b="1" dirty="0"/>
              <a:t>Technologies </a:t>
            </a:r>
            <a:endParaRPr lang="en-US" sz="4600" dirty="0"/>
          </a:p>
        </p:txBody>
      </p:sp>
      <p:sp>
        <p:nvSpPr>
          <p:cNvPr id="52"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0" name="Content Placeholder 2">
            <a:extLst>
              <a:ext uri="{FF2B5EF4-FFF2-40B4-BE49-F238E27FC236}">
                <a16:creationId xmlns:a16="http://schemas.microsoft.com/office/drawing/2014/main" id="{5B6AEF76-A6D6-2341-5D28-4D1BB6A094AB}"/>
              </a:ext>
            </a:extLst>
          </p:cNvPr>
          <p:cNvGraphicFramePr>
            <a:graphicFrameLocks noGrp="1"/>
          </p:cNvGraphicFramePr>
          <p:nvPr>
            <p:ph idx="1"/>
            <p:extLst>
              <p:ext uri="{D42A27DB-BD31-4B8C-83A1-F6EECF244321}">
                <p14:modId xmlns:p14="http://schemas.microsoft.com/office/powerpoint/2010/main" val="371468186"/>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45325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ectangle 33">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Title 1">
            <a:extLst>
              <a:ext uri="{FF2B5EF4-FFF2-40B4-BE49-F238E27FC236}">
                <a16:creationId xmlns:a16="http://schemas.microsoft.com/office/drawing/2014/main" id="{387E1055-058D-6CFB-D9C1-8806D080EBC9}"/>
              </a:ext>
            </a:extLst>
          </p:cNvPr>
          <p:cNvSpPr>
            <a:spLocks noGrp="1"/>
          </p:cNvSpPr>
          <p:nvPr>
            <p:ph type="title"/>
          </p:nvPr>
        </p:nvSpPr>
        <p:spPr>
          <a:xfrm>
            <a:off x="1051560" y="586822"/>
            <a:ext cx="3657600" cy="1645920"/>
          </a:xfrm>
        </p:spPr>
        <p:txBody>
          <a:bodyPr vert="horz" lIns="91440" tIns="45720" rIns="91440" bIns="45720" rtlCol="0">
            <a:normAutofit/>
          </a:bodyPr>
          <a:lstStyle/>
          <a:p>
            <a:r>
              <a:rPr lang="en-US" sz="3200" b="1"/>
              <a:t>Features</a:t>
            </a:r>
          </a:p>
        </p:txBody>
      </p:sp>
      <p:sp>
        <p:nvSpPr>
          <p:cNvPr id="36" name="Rectangle 35">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8" name="Rectangle 37">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Content Placeholder 4">
            <a:extLst>
              <a:ext uri="{FF2B5EF4-FFF2-40B4-BE49-F238E27FC236}">
                <a16:creationId xmlns:a16="http://schemas.microsoft.com/office/drawing/2014/main" id="{1C765B8C-A440-A2C9-0C24-9E21AB241538}"/>
              </a:ext>
            </a:extLst>
          </p:cNvPr>
          <p:cNvSpPr>
            <a:spLocks noGrp="1"/>
          </p:cNvSpPr>
          <p:nvPr>
            <p:ph idx="1"/>
          </p:nvPr>
        </p:nvSpPr>
        <p:spPr>
          <a:xfrm>
            <a:off x="5250106" y="586822"/>
            <a:ext cx="6106742" cy="1645920"/>
          </a:xfrm>
        </p:spPr>
        <p:txBody>
          <a:bodyPr anchor="ctr">
            <a:normAutofit/>
          </a:bodyPr>
          <a:lstStyle/>
          <a:p>
            <a:pPr marL="0" indent="0">
              <a:buNone/>
            </a:pPr>
            <a:r>
              <a:rPr lang="en-US" sz="1800" b="1" i="0" u="none" strike="noStrike" baseline="0"/>
              <a:t>A. Basic Details: </a:t>
            </a:r>
            <a:r>
              <a:rPr lang="en-US" sz="1800" b="0" i="0" u="none" strike="noStrike" baseline="0"/>
              <a:t>This feature helps user to fetch basic details from resume. </a:t>
            </a:r>
            <a:endParaRPr lang="en-US" sz="1800"/>
          </a:p>
          <a:p>
            <a:pPr marL="0" indent="0">
              <a:buNone/>
            </a:pPr>
            <a:endParaRPr lang="en-IN" sz="1800"/>
          </a:p>
        </p:txBody>
      </p:sp>
      <p:pic>
        <p:nvPicPr>
          <p:cNvPr id="19" name="Picture 18">
            <a:extLst>
              <a:ext uri="{FF2B5EF4-FFF2-40B4-BE49-F238E27FC236}">
                <a16:creationId xmlns:a16="http://schemas.microsoft.com/office/drawing/2014/main" id="{23D4D5DB-4B1F-FBA3-5B72-6B97327C7315}"/>
              </a:ext>
            </a:extLst>
          </p:cNvPr>
          <p:cNvPicPr>
            <a:picLocks noChangeAspect="1"/>
          </p:cNvPicPr>
          <p:nvPr/>
        </p:nvPicPr>
        <p:blipFill>
          <a:blip r:embed="rId2"/>
          <a:stretch>
            <a:fillRect/>
          </a:stretch>
        </p:blipFill>
        <p:spPr>
          <a:xfrm>
            <a:off x="275228" y="2594446"/>
            <a:ext cx="5982669" cy="2615418"/>
          </a:xfrm>
          <a:prstGeom prst="rect">
            <a:avLst/>
          </a:prstGeom>
        </p:spPr>
      </p:pic>
      <p:pic>
        <p:nvPicPr>
          <p:cNvPr id="28" name="Picture 27">
            <a:extLst>
              <a:ext uri="{FF2B5EF4-FFF2-40B4-BE49-F238E27FC236}">
                <a16:creationId xmlns:a16="http://schemas.microsoft.com/office/drawing/2014/main" id="{F56F943D-1A1E-DB63-22DC-395B9C330B38}"/>
              </a:ext>
            </a:extLst>
          </p:cNvPr>
          <p:cNvPicPr>
            <a:picLocks noChangeAspect="1"/>
          </p:cNvPicPr>
          <p:nvPr/>
        </p:nvPicPr>
        <p:blipFill>
          <a:blip r:embed="rId3"/>
          <a:stretch>
            <a:fillRect/>
          </a:stretch>
        </p:blipFill>
        <p:spPr>
          <a:xfrm>
            <a:off x="6268447" y="3176821"/>
            <a:ext cx="5648325" cy="1733550"/>
          </a:xfrm>
          <a:prstGeom prst="rect">
            <a:avLst/>
          </a:prstGeom>
        </p:spPr>
      </p:pic>
    </p:spTree>
    <p:extLst>
      <p:ext uri="{BB962C8B-B14F-4D97-AF65-F5344CB8AC3E}">
        <p14:creationId xmlns:p14="http://schemas.microsoft.com/office/powerpoint/2010/main" val="2719701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itle 1">
            <a:extLst>
              <a:ext uri="{FF2B5EF4-FFF2-40B4-BE49-F238E27FC236}">
                <a16:creationId xmlns:a16="http://schemas.microsoft.com/office/drawing/2014/main" id="{70FDD9B6-2A34-8636-2689-ADDAC22D5B62}"/>
              </a:ext>
            </a:extLst>
          </p:cNvPr>
          <p:cNvSpPr>
            <a:spLocks noGrp="1"/>
          </p:cNvSpPr>
          <p:nvPr>
            <p:ph type="title"/>
          </p:nvPr>
        </p:nvSpPr>
        <p:spPr>
          <a:xfrm>
            <a:off x="1051560" y="586822"/>
            <a:ext cx="3657600" cy="1645920"/>
          </a:xfrm>
        </p:spPr>
        <p:txBody>
          <a:bodyPr vert="horz" lIns="91440" tIns="45720" rIns="91440" bIns="45720" rtlCol="0">
            <a:normAutofit/>
          </a:bodyPr>
          <a:lstStyle/>
          <a:p>
            <a:r>
              <a:rPr lang="en-US" sz="3200" b="1"/>
              <a:t>Features</a:t>
            </a:r>
          </a:p>
        </p:txBody>
      </p:sp>
      <p:sp>
        <p:nvSpPr>
          <p:cNvPr id="23" name="Rectangle 22">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5" name="Rectangle 24">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Content Placeholder 4">
            <a:extLst>
              <a:ext uri="{FF2B5EF4-FFF2-40B4-BE49-F238E27FC236}">
                <a16:creationId xmlns:a16="http://schemas.microsoft.com/office/drawing/2014/main" id="{1C765B8C-A440-A2C9-0C24-9E21AB241538}"/>
              </a:ext>
            </a:extLst>
          </p:cNvPr>
          <p:cNvSpPr>
            <a:spLocks noGrp="1"/>
          </p:cNvSpPr>
          <p:nvPr>
            <p:ph idx="1"/>
          </p:nvPr>
        </p:nvSpPr>
        <p:spPr>
          <a:xfrm>
            <a:off x="5250106" y="586822"/>
            <a:ext cx="6106742" cy="1645920"/>
          </a:xfrm>
        </p:spPr>
        <p:txBody>
          <a:bodyPr anchor="ctr">
            <a:normAutofit/>
          </a:bodyPr>
          <a:lstStyle/>
          <a:p>
            <a:pPr marL="0" indent="0">
              <a:buNone/>
            </a:pPr>
            <a:r>
              <a:rPr lang="en-US" sz="1800" b="1" i="0" u="none" strike="noStrike" baseline="0">
                <a:latin typeface="Calibri" panose="020F0502020204030204" pitchFamily="34" charset="0"/>
              </a:rPr>
              <a:t>B. Skills Recommendations: </a:t>
            </a:r>
            <a:r>
              <a:rPr lang="en-US" sz="1800" b="0" i="0" u="none" strike="noStrike" baseline="0">
                <a:latin typeface="Calibri" panose="020F0502020204030204" pitchFamily="34" charset="0"/>
              </a:rPr>
              <a:t>Candidates that are multi-skilled will have a bright career in any sector. However, many of the applicants are unaware of the necessary qualifications for the post. With a set of abilities based on the field based, we used the skill suggestions functionality. </a:t>
            </a:r>
            <a:endParaRPr lang="en-IN" sz="1800"/>
          </a:p>
        </p:txBody>
      </p:sp>
      <p:pic>
        <p:nvPicPr>
          <p:cNvPr id="14" name="Picture 13">
            <a:extLst>
              <a:ext uri="{FF2B5EF4-FFF2-40B4-BE49-F238E27FC236}">
                <a16:creationId xmlns:a16="http://schemas.microsoft.com/office/drawing/2014/main" id="{63FB8825-B073-0867-97B6-C094DC320ED6}"/>
              </a:ext>
            </a:extLst>
          </p:cNvPr>
          <p:cNvPicPr>
            <a:picLocks noChangeAspect="1"/>
          </p:cNvPicPr>
          <p:nvPr/>
        </p:nvPicPr>
        <p:blipFill>
          <a:blip r:embed="rId2"/>
          <a:stretch>
            <a:fillRect/>
          </a:stretch>
        </p:blipFill>
        <p:spPr>
          <a:xfrm>
            <a:off x="557783" y="3074742"/>
            <a:ext cx="5481509" cy="2793173"/>
          </a:xfrm>
          <a:prstGeom prst="rect">
            <a:avLst/>
          </a:prstGeom>
        </p:spPr>
      </p:pic>
      <p:pic>
        <p:nvPicPr>
          <p:cNvPr id="13" name="Picture 12">
            <a:extLst>
              <a:ext uri="{FF2B5EF4-FFF2-40B4-BE49-F238E27FC236}">
                <a16:creationId xmlns:a16="http://schemas.microsoft.com/office/drawing/2014/main" id="{CBFC0F4E-FF56-8959-F1FE-B1B3964E0475}"/>
              </a:ext>
            </a:extLst>
          </p:cNvPr>
          <p:cNvPicPr>
            <a:picLocks noChangeAspect="1"/>
          </p:cNvPicPr>
          <p:nvPr/>
        </p:nvPicPr>
        <p:blipFill>
          <a:blip r:embed="rId3"/>
          <a:stretch>
            <a:fillRect/>
          </a:stretch>
        </p:blipFill>
        <p:spPr>
          <a:xfrm>
            <a:off x="6198781" y="3773290"/>
            <a:ext cx="5523082" cy="1396078"/>
          </a:xfrm>
          <a:prstGeom prst="rect">
            <a:avLst/>
          </a:prstGeom>
        </p:spPr>
      </p:pic>
    </p:spTree>
    <p:extLst>
      <p:ext uri="{BB962C8B-B14F-4D97-AF65-F5344CB8AC3E}">
        <p14:creationId xmlns:p14="http://schemas.microsoft.com/office/powerpoint/2010/main" val="1861959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itle 1">
            <a:extLst>
              <a:ext uri="{FF2B5EF4-FFF2-40B4-BE49-F238E27FC236}">
                <a16:creationId xmlns:a16="http://schemas.microsoft.com/office/drawing/2014/main" id="{21742263-3A52-B91C-1CC2-A1E986242842}"/>
              </a:ext>
            </a:extLst>
          </p:cNvPr>
          <p:cNvSpPr>
            <a:spLocks noGrp="1"/>
          </p:cNvSpPr>
          <p:nvPr>
            <p:ph type="title"/>
          </p:nvPr>
        </p:nvSpPr>
        <p:spPr>
          <a:xfrm>
            <a:off x="1046746" y="586822"/>
            <a:ext cx="3560252" cy="1645920"/>
          </a:xfrm>
        </p:spPr>
        <p:txBody>
          <a:bodyPr vert="horz" lIns="91440" tIns="45720" rIns="91440" bIns="45720" rtlCol="0">
            <a:normAutofit/>
          </a:bodyPr>
          <a:lstStyle/>
          <a:p>
            <a:r>
              <a:rPr lang="en-US" sz="3200" b="1"/>
              <a:t>Features</a:t>
            </a:r>
          </a:p>
        </p:txBody>
      </p:sp>
      <p:sp>
        <p:nvSpPr>
          <p:cNvPr id="21" name="Rectangle 20">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3" name="Rectangle 22">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Content Placeholder 4">
            <a:extLst>
              <a:ext uri="{FF2B5EF4-FFF2-40B4-BE49-F238E27FC236}">
                <a16:creationId xmlns:a16="http://schemas.microsoft.com/office/drawing/2014/main" id="{1C765B8C-A440-A2C9-0C24-9E21AB241538}"/>
              </a:ext>
            </a:extLst>
          </p:cNvPr>
          <p:cNvSpPr>
            <a:spLocks noGrp="1"/>
          </p:cNvSpPr>
          <p:nvPr>
            <p:ph idx="1"/>
          </p:nvPr>
        </p:nvSpPr>
        <p:spPr>
          <a:xfrm>
            <a:off x="5351164" y="586822"/>
            <a:ext cx="6002636" cy="1645920"/>
          </a:xfrm>
        </p:spPr>
        <p:txBody>
          <a:bodyPr anchor="ctr">
            <a:normAutofit/>
          </a:bodyPr>
          <a:lstStyle/>
          <a:p>
            <a:pPr marL="0" indent="0">
              <a:buNone/>
            </a:pPr>
            <a:r>
              <a:rPr lang="en-US" sz="1800" b="1" i="0" u="none" strike="noStrike" baseline="0">
                <a:latin typeface="Calibri" panose="020F0502020204030204" pitchFamily="34" charset="0"/>
              </a:rPr>
              <a:t>C. Career Recommendations: </a:t>
            </a:r>
            <a:r>
              <a:rPr lang="en-US" sz="1800" b="0" i="0" u="none" strike="noStrike" baseline="0">
                <a:latin typeface="Calibri" panose="020F0502020204030204" pitchFamily="34" charset="0"/>
              </a:rPr>
              <a:t>Reviewing the job description is the most important part of creating a resume since it displays what the company is looking for in a candidate. After reviewing the curriculum vitae, candidates can preview the jobs that are available for them to apply for, which will be displayed in their career recommendations. </a:t>
            </a:r>
            <a:endParaRPr lang="en-IN" sz="1800"/>
          </a:p>
        </p:txBody>
      </p:sp>
      <p:pic>
        <p:nvPicPr>
          <p:cNvPr id="3" name="Picture 2">
            <a:extLst>
              <a:ext uri="{FF2B5EF4-FFF2-40B4-BE49-F238E27FC236}">
                <a16:creationId xmlns:a16="http://schemas.microsoft.com/office/drawing/2014/main" id="{781C0731-D48C-9704-1985-0827993E67C4}"/>
              </a:ext>
            </a:extLst>
          </p:cNvPr>
          <p:cNvPicPr>
            <a:picLocks noChangeAspect="1"/>
          </p:cNvPicPr>
          <p:nvPr/>
        </p:nvPicPr>
        <p:blipFill>
          <a:blip r:embed="rId2"/>
          <a:stretch>
            <a:fillRect/>
          </a:stretch>
        </p:blipFill>
        <p:spPr>
          <a:xfrm>
            <a:off x="117789" y="2906817"/>
            <a:ext cx="5393013" cy="2126923"/>
          </a:xfrm>
          <a:prstGeom prst="rect">
            <a:avLst/>
          </a:prstGeom>
        </p:spPr>
      </p:pic>
      <p:pic>
        <p:nvPicPr>
          <p:cNvPr id="7" name="Picture 6">
            <a:extLst>
              <a:ext uri="{FF2B5EF4-FFF2-40B4-BE49-F238E27FC236}">
                <a16:creationId xmlns:a16="http://schemas.microsoft.com/office/drawing/2014/main" id="{FD851123-26D5-EF00-11B4-18DDD81419AA}"/>
              </a:ext>
            </a:extLst>
          </p:cNvPr>
          <p:cNvPicPr>
            <a:picLocks noChangeAspect="1"/>
          </p:cNvPicPr>
          <p:nvPr/>
        </p:nvPicPr>
        <p:blipFill>
          <a:blip r:embed="rId3"/>
          <a:stretch>
            <a:fillRect/>
          </a:stretch>
        </p:blipFill>
        <p:spPr>
          <a:xfrm>
            <a:off x="5628590" y="2922109"/>
            <a:ext cx="6503450" cy="2069662"/>
          </a:xfrm>
          <a:prstGeom prst="rect">
            <a:avLst/>
          </a:prstGeom>
        </p:spPr>
      </p:pic>
    </p:spTree>
    <p:extLst>
      <p:ext uri="{BB962C8B-B14F-4D97-AF65-F5344CB8AC3E}">
        <p14:creationId xmlns:p14="http://schemas.microsoft.com/office/powerpoint/2010/main" val="3457835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itle 1">
            <a:extLst>
              <a:ext uri="{FF2B5EF4-FFF2-40B4-BE49-F238E27FC236}">
                <a16:creationId xmlns:a16="http://schemas.microsoft.com/office/drawing/2014/main" id="{21742263-3A52-B91C-1CC2-A1E986242842}"/>
              </a:ext>
            </a:extLst>
          </p:cNvPr>
          <p:cNvSpPr>
            <a:spLocks noGrp="1"/>
          </p:cNvSpPr>
          <p:nvPr>
            <p:ph type="title"/>
          </p:nvPr>
        </p:nvSpPr>
        <p:spPr>
          <a:xfrm>
            <a:off x="1046746" y="586822"/>
            <a:ext cx="3560252" cy="1645920"/>
          </a:xfrm>
        </p:spPr>
        <p:txBody>
          <a:bodyPr vert="horz" lIns="91440" tIns="45720" rIns="91440" bIns="45720" rtlCol="0">
            <a:normAutofit/>
          </a:bodyPr>
          <a:lstStyle/>
          <a:p>
            <a:r>
              <a:rPr lang="en-US" sz="3200" b="1"/>
              <a:t>Features</a:t>
            </a:r>
          </a:p>
        </p:txBody>
      </p:sp>
      <p:sp>
        <p:nvSpPr>
          <p:cNvPr id="21" name="Rectangle 20">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3" name="Rectangle 22">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Content Placeholder 4">
            <a:extLst>
              <a:ext uri="{FF2B5EF4-FFF2-40B4-BE49-F238E27FC236}">
                <a16:creationId xmlns:a16="http://schemas.microsoft.com/office/drawing/2014/main" id="{1C765B8C-A440-A2C9-0C24-9E21AB241538}"/>
              </a:ext>
            </a:extLst>
          </p:cNvPr>
          <p:cNvSpPr>
            <a:spLocks noGrp="1"/>
          </p:cNvSpPr>
          <p:nvPr>
            <p:ph idx="1"/>
          </p:nvPr>
        </p:nvSpPr>
        <p:spPr>
          <a:xfrm>
            <a:off x="5351164" y="586822"/>
            <a:ext cx="6002636" cy="1645920"/>
          </a:xfrm>
        </p:spPr>
        <p:txBody>
          <a:bodyPr anchor="ctr">
            <a:normAutofit fontScale="92500" lnSpcReduction="10000"/>
          </a:bodyPr>
          <a:lstStyle/>
          <a:p>
            <a:pPr marL="0" indent="0">
              <a:buNone/>
            </a:pPr>
            <a:r>
              <a:rPr lang="en-US" sz="1800" b="1" i="0" u="none" strike="noStrike" baseline="0" dirty="0">
                <a:solidFill>
                  <a:srgbClr val="000000"/>
                </a:solidFill>
                <a:latin typeface="Calibri" panose="020F0502020204030204" pitchFamily="34" charset="0"/>
              </a:rPr>
              <a:t>D. Course Recommendations: </a:t>
            </a:r>
            <a:r>
              <a:rPr lang="en-US" sz="1800" b="0" i="0" u="none" strike="noStrike" baseline="0" dirty="0">
                <a:solidFill>
                  <a:srgbClr val="000000"/>
                </a:solidFill>
                <a:latin typeface="Calibri" panose="020F0502020204030204" pitchFamily="34" charset="0"/>
              </a:rPr>
              <a:t>Certifications and courses are becoming increasingly required for job vacancies in recent years. Because of their existing understanding of technology, certified individuals are more likely to receive job offers from organizations. As a result, resumes with certified candidates are in high demand. We used the feature to display the skill's suggested credentials in addition to the possibility of being hired. </a:t>
            </a:r>
            <a:endParaRPr lang="en-IN" sz="1800" dirty="0"/>
          </a:p>
        </p:txBody>
      </p:sp>
      <p:pic>
        <p:nvPicPr>
          <p:cNvPr id="4" name="Picture 3">
            <a:extLst>
              <a:ext uri="{FF2B5EF4-FFF2-40B4-BE49-F238E27FC236}">
                <a16:creationId xmlns:a16="http://schemas.microsoft.com/office/drawing/2014/main" id="{88C67D9E-88BF-E0B2-AECE-31B92E4067DE}"/>
              </a:ext>
            </a:extLst>
          </p:cNvPr>
          <p:cNvPicPr>
            <a:picLocks noChangeAspect="1"/>
          </p:cNvPicPr>
          <p:nvPr/>
        </p:nvPicPr>
        <p:blipFill>
          <a:blip r:embed="rId2"/>
          <a:stretch>
            <a:fillRect/>
          </a:stretch>
        </p:blipFill>
        <p:spPr>
          <a:xfrm>
            <a:off x="1303923" y="2615697"/>
            <a:ext cx="8889387" cy="3830002"/>
          </a:xfrm>
          <a:prstGeom prst="rect">
            <a:avLst/>
          </a:prstGeom>
        </p:spPr>
      </p:pic>
    </p:spTree>
    <p:extLst>
      <p:ext uri="{BB962C8B-B14F-4D97-AF65-F5344CB8AC3E}">
        <p14:creationId xmlns:p14="http://schemas.microsoft.com/office/powerpoint/2010/main" val="3174406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itle 1">
            <a:extLst>
              <a:ext uri="{FF2B5EF4-FFF2-40B4-BE49-F238E27FC236}">
                <a16:creationId xmlns:a16="http://schemas.microsoft.com/office/drawing/2014/main" id="{21742263-3A52-B91C-1CC2-A1E986242842}"/>
              </a:ext>
            </a:extLst>
          </p:cNvPr>
          <p:cNvSpPr>
            <a:spLocks noGrp="1"/>
          </p:cNvSpPr>
          <p:nvPr>
            <p:ph type="title"/>
          </p:nvPr>
        </p:nvSpPr>
        <p:spPr>
          <a:xfrm>
            <a:off x="1046746" y="586822"/>
            <a:ext cx="3560252" cy="1645920"/>
          </a:xfrm>
        </p:spPr>
        <p:txBody>
          <a:bodyPr vert="horz" lIns="91440" tIns="45720" rIns="91440" bIns="45720" rtlCol="0">
            <a:normAutofit/>
          </a:bodyPr>
          <a:lstStyle/>
          <a:p>
            <a:r>
              <a:rPr lang="en-US" sz="3200" b="1"/>
              <a:t>Features</a:t>
            </a:r>
          </a:p>
        </p:txBody>
      </p:sp>
      <p:sp>
        <p:nvSpPr>
          <p:cNvPr id="21" name="Rectangle 20">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3" name="Rectangle 22">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Content Placeholder 4">
            <a:extLst>
              <a:ext uri="{FF2B5EF4-FFF2-40B4-BE49-F238E27FC236}">
                <a16:creationId xmlns:a16="http://schemas.microsoft.com/office/drawing/2014/main" id="{1C765B8C-A440-A2C9-0C24-9E21AB241538}"/>
              </a:ext>
            </a:extLst>
          </p:cNvPr>
          <p:cNvSpPr>
            <a:spLocks noGrp="1"/>
          </p:cNvSpPr>
          <p:nvPr>
            <p:ph idx="1"/>
          </p:nvPr>
        </p:nvSpPr>
        <p:spPr>
          <a:xfrm>
            <a:off x="5351164" y="586822"/>
            <a:ext cx="6002636" cy="1645920"/>
          </a:xfrm>
        </p:spPr>
        <p:txBody>
          <a:bodyPr anchor="ctr">
            <a:normAutofit lnSpcReduction="10000"/>
          </a:bodyPr>
          <a:lstStyle/>
          <a:p>
            <a:pPr marL="0" indent="0">
              <a:buNone/>
            </a:pPr>
            <a:r>
              <a:rPr lang="en-US" sz="1800" b="1" i="0" u="none" strike="noStrike" baseline="0" dirty="0">
                <a:solidFill>
                  <a:srgbClr val="000000"/>
                </a:solidFill>
                <a:latin typeface="Calibri" panose="020F0502020204030204" pitchFamily="34" charset="0"/>
              </a:rPr>
              <a:t>E. Resume Score: </a:t>
            </a:r>
            <a:r>
              <a:rPr lang="en-US" sz="1800" b="0" i="0" u="none" strike="noStrike" baseline="0" dirty="0">
                <a:solidFill>
                  <a:srgbClr val="000000"/>
                </a:solidFill>
                <a:latin typeface="Calibri" panose="020F0502020204030204" pitchFamily="34" charset="0"/>
              </a:rPr>
              <a:t>Resume Score compares each resume to important criteria that hiring managers and applicant tracking systems (ATS) look for when considering a job application. Applicant tracking systems are reported to reject 50% to 75% of job applications automatically. Resume Score is a brief explanation of which aspects of your resume would be used for certain jobs. </a:t>
            </a:r>
            <a:endParaRPr lang="en-IN" sz="1800" dirty="0"/>
          </a:p>
        </p:txBody>
      </p:sp>
      <p:pic>
        <p:nvPicPr>
          <p:cNvPr id="4" name="Picture 3">
            <a:extLst>
              <a:ext uri="{FF2B5EF4-FFF2-40B4-BE49-F238E27FC236}">
                <a16:creationId xmlns:a16="http://schemas.microsoft.com/office/drawing/2014/main" id="{E231FB5D-710A-F067-F292-7F6BA3098549}"/>
              </a:ext>
            </a:extLst>
          </p:cNvPr>
          <p:cNvPicPr>
            <a:picLocks noChangeAspect="1"/>
          </p:cNvPicPr>
          <p:nvPr/>
        </p:nvPicPr>
        <p:blipFill>
          <a:blip r:embed="rId2"/>
          <a:stretch>
            <a:fillRect/>
          </a:stretch>
        </p:blipFill>
        <p:spPr>
          <a:xfrm>
            <a:off x="658708" y="2676139"/>
            <a:ext cx="9384912" cy="3124122"/>
          </a:xfrm>
          <a:prstGeom prst="rect">
            <a:avLst/>
          </a:prstGeom>
        </p:spPr>
      </p:pic>
    </p:spTree>
    <p:extLst>
      <p:ext uri="{BB962C8B-B14F-4D97-AF65-F5344CB8AC3E}">
        <p14:creationId xmlns:p14="http://schemas.microsoft.com/office/powerpoint/2010/main" val="1021321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itle 1">
            <a:extLst>
              <a:ext uri="{FF2B5EF4-FFF2-40B4-BE49-F238E27FC236}">
                <a16:creationId xmlns:a16="http://schemas.microsoft.com/office/drawing/2014/main" id="{21742263-3A52-B91C-1CC2-A1E986242842}"/>
              </a:ext>
            </a:extLst>
          </p:cNvPr>
          <p:cNvSpPr>
            <a:spLocks noGrp="1"/>
          </p:cNvSpPr>
          <p:nvPr>
            <p:ph type="title"/>
          </p:nvPr>
        </p:nvSpPr>
        <p:spPr>
          <a:xfrm>
            <a:off x="1046746" y="586822"/>
            <a:ext cx="3560252" cy="1645920"/>
          </a:xfrm>
        </p:spPr>
        <p:txBody>
          <a:bodyPr vert="horz" lIns="91440" tIns="45720" rIns="91440" bIns="45720" rtlCol="0">
            <a:normAutofit/>
          </a:bodyPr>
          <a:lstStyle/>
          <a:p>
            <a:r>
              <a:rPr lang="en-US" sz="3200" b="1"/>
              <a:t>Features</a:t>
            </a:r>
          </a:p>
        </p:txBody>
      </p:sp>
      <p:sp>
        <p:nvSpPr>
          <p:cNvPr id="21" name="Rectangle 20">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3" name="Rectangle 22">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Content Placeholder 4">
            <a:extLst>
              <a:ext uri="{FF2B5EF4-FFF2-40B4-BE49-F238E27FC236}">
                <a16:creationId xmlns:a16="http://schemas.microsoft.com/office/drawing/2014/main" id="{1C765B8C-A440-A2C9-0C24-9E21AB241538}"/>
              </a:ext>
            </a:extLst>
          </p:cNvPr>
          <p:cNvSpPr>
            <a:spLocks noGrp="1"/>
          </p:cNvSpPr>
          <p:nvPr>
            <p:ph idx="1"/>
          </p:nvPr>
        </p:nvSpPr>
        <p:spPr>
          <a:xfrm>
            <a:off x="5351164" y="586822"/>
            <a:ext cx="6002636" cy="1645920"/>
          </a:xfrm>
        </p:spPr>
        <p:txBody>
          <a:bodyPr anchor="ctr">
            <a:normAutofit/>
          </a:bodyPr>
          <a:lstStyle/>
          <a:p>
            <a:pPr marL="0" indent="0">
              <a:buNone/>
            </a:pPr>
            <a:r>
              <a:rPr lang="en-US" sz="1800" b="1" i="0" u="none" strike="noStrike" baseline="0" dirty="0">
                <a:solidFill>
                  <a:srgbClr val="000000"/>
                </a:solidFill>
                <a:latin typeface="Calibri" panose="020F0502020204030204" pitchFamily="34" charset="0"/>
              </a:rPr>
              <a:t>F. Resume writing Tips &amp; suggestions: </a:t>
            </a:r>
            <a:r>
              <a:rPr lang="en-US" sz="1800" b="0" i="0" u="none" strike="noStrike" baseline="0" dirty="0">
                <a:solidFill>
                  <a:srgbClr val="000000"/>
                </a:solidFill>
                <a:latin typeface="Calibri" panose="020F0502020204030204" pitchFamily="34" charset="0"/>
              </a:rPr>
              <a:t>We do have a section called resume tips &amp; ideas, which will assist the user in preparing their resume with some standard information such as achievements, hobbies, and the number of projects they have worked on. </a:t>
            </a:r>
            <a:endParaRPr lang="en-IN" sz="1800" dirty="0"/>
          </a:p>
        </p:txBody>
      </p:sp>
      <p:pic>
        <p:nvPicPr>
          <p:cNvPr id="4" name="Picture 3">
            <a:extLst>
              <a:ext uri="{FF2B5EF4-FFF2-40B4-BE49-F238E27FC236}">
                <a16:creationId xmlns:a16="http://schemas.microsoft.com/office/drawing/2014/main" id="{FCD0F434-79EF-D0B7-665D-A42C9F496A28}"/>
              </a:ext>
            </a:extLst>
          </p:cNvPr>
          <p:cNvPicPr>
            <a:picLocks noChangeAspect="1"/>
          </p:cNvPicPr>
          <p:nvPr/>
        </p:nvPicPr>
        <p:blipFill>
          <a:blip r:embed="rId2"/>
          <a:stretch>
            <a:fillRect/>
          </a:stretch>
        </p:blipFill>
        <p:spPr>
          <a:xfrm>
            <a:off x="2016509" y="2545879"/>
            <a:ext cx="5935392" cy="3965172"/>
          </a:xfrm>
          <a:prstGeom prst="rect">
            <a:avLst/>
          </a:prstGeom>
        </p:spPr>
      </p:pic>
    </p:spTree>
    <p:extLst>
      <p:ext uri="{BB962C8B-B14F-4D97-AF65-F5344CB8AC3E}">
        <p14:creationId xmlns:p14="http://schemas.microsoft.com/office/powerpoint/2010/main" val="25765701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397</TotalTime>
  <Words>676</Words>
  <Application>Microsoft Office PowerPoint</Application>
  <PresentationFormat>Widescreen</PresentationFormat>
  <Paragraphs>48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Office Theme</vt:lpstr>
      <vt:lpstr>PowerPoint Presentation</vt:lpstr>
      <vt:lpstr>Introduction</vt:lpstr>
      <vt:lpstr>Technologies </vt:lpstr>
      <vt:lpstr>Features</vt:lpstr>
      <vt:lpstr>Features</vt:lpstr>
      <vt:lpstr>Features</vt:lpstr>
      <vt:lpstr>Features</vt:lpstr>
      <vt:lpstr>Features</vt:lpstr>
      <vt:lpstr>Features</vt:lpstr>
      <vt:lpstr>Features</vt:lpstr>
      <vt:lpstr>Features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SAGA BUZZ Web based Film updates &amp; Reviews</dc:title>
  <dc:creator>Nelluri, Gopi (UMKC-Student)</dc:creator>
  <cp:lastModifiedBy>Nelluri, Anusha</cp:lastModifiedBy>
  <cp:revision>257</cp:revision>
  <dcterms:created xsi:type="dcterms:W3CDTF">2022-05-01T00:36:13Z</dcterms:created>
  <dcterms:modified xsi:type="dcterms:W3CDTF">2022-05-03T04:30:31Z</dcterms:modified>
</cp:coreProperties>
</file>