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D85-B9EF-96E5-5084-C9555FC6F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4F2C9-5D98-503F-9E52-8F95F942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98606-98E6-FCE7-05D6-AD9EE790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D7A5-A880-A750-A78D-4F817C4C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6D14-A331-15FD-D4DC-6915AC2C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3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1AB8-77C2-8259-7BBC-3725919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D1900-057E-7BBD-C638-06B610B6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9CEF-C6F3-0A87-1A1C-38C8B96C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CB20-94CF-BC6F-E3BB-BCC94E79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CD10-61EB-EB22-56C5-E793A85C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39202-5606-068D-D7BC-F4EE55069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0404-6034-077A-A69B-74732362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A312-8CB1-A52B-A1F5-5B89A3C7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CDEA-5E03-4E40-6A7B-2D1DCFDD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4580E-4A04-F8C2-D370-68E109B4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A1DE-A456-9553-B09F-01357357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24E4-D30B-AAFB-1646-3D325CF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4C2-685A-CF17-0A54-0BA9A76C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CA9FA-0FD8-0550-307D-869811EA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4A87-4219-EB36-8C7A-5C676350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2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F7D1-3E2D-C53A-D8FD-CBB2B7FE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C1DF-4695-B5E7-E3D7-7A0FA31B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E748-C7A0-96B6-544A-AFCE64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484F3-3CB1-7EEE-7CBA-CE7A2DCE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B394-8A72-B0A3-745F-191660A2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72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664-8FEA-162E-AD2B-CDD4C8B1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FEBD-5F78-FF87-C3AC-D7B59BB9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B2C8A-EA6E-97A9-E3F0-2B5ADBAF6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7CA6-4E0A-1841-13FC-F81F78E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AF30C-693B-6F58-A7E9-2610E2FF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32F5-F2C7-D42D-6EE9-A5947A2B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2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3AD3-EEBD-E921-27EB-4F4AAFD7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B9D87-C827-6781-30BB-EBD17D66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A12E-186D-63CD-28C5-47DC19F4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38230-5B2A-1671-C3B5-67484A40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328A9-1BE0-8408-494F-B4C466CAE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5A7FA-1F1F-FB78-AD8A-C63D649C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DEE51-EB15-E40F-7375-5F14D89A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A409E-D43F-3D7E-D118-66BF9D65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C58B-77EE-6835-7F89-4219E42F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D1859-7EDE-57AB-3D0D-AF70FA6F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AB842-2B11-4D8A-7B5F-EC3D0E8A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00849-F62D-8C3A-5814-0B67182B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8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77270-1E7D-C1CC-4F52-95FF06D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58D69-D60F-A5D1-04BA-25E24090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31026-31A8-5C14-5CDD-1B8ADA42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79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3339-FFF5-DE77-6CDE-B18D4351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A22-95E1-C33E-2003-C9030BCBB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0B08-8AD2-8842-DD16-3F31CF9BB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8B5E4-D6B4-7B53-F527-47449A9E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2921-7F69-C228-DEAA-3A53782A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8F07-6B00-8312-9E9D-DB55F0A9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EE5E-22E2-40CE-E03D-2EE7346D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096EF-8975-B3C9-B3EC-0011E6CD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3EB5B-6C8C-0375-2640-7E7FD18B6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F5CF-8893-CD0B-A9E2-E6B6505F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03C2B-A58A-F81B-263D-6CC1592C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0909F-B4F3-E439-1B05-93E4041C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7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CFA6F-89C5-604C-69AD-2614A4FA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DBF4-C25A-4ABC-687A-A073258A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86EF-EC40-1C95-D1BF-86BFD63CF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7436-FF9E-4109-BF03-38E57369BFD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F7C3-201D-B992-0B0D-A60BA97E0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AF5F-B536-3145-DF8F-93CABD84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EF44-8672-41D1-AE7E-5289CC2E5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47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0339-58A7-80E7-1EA8-DC00A5CB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016"/>
          </a:xfrm>
        </p:spPr>
        <p:txBody>
          <a:bodyPr>
            <a:normAutofit/>
          </a:bodyPr>
          <a:lstStyle/>
          <a:p>
            <a:r>
              <a:rPr lang="en-US" dirty="0"/>
              <a:t>A Comprehensive Performance Analysis of Student Exam Scores.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Correlations between study habits, socio-economic factors, and academic outcomes.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9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F8A1-2655-1686-2EE5-593F9656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CF4C-07E5-D043-5E47-9177D71B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report presents an in-depth analysis of the key factors influencing student academic performance, specifically their Exam Scores. </a:t>
            </a:r>
          </a:p>
          <a:p>
            <a:pPr marL="0" indent="0">
              <a:buNone/>
            </a:pPr>
            <a:r>
              <a:rPr lang="en-US" dirty="0"/>
              <a:t>By exploring correlations between variables such as study habits, attendance, sleep, motivation, and socio-economic status, the report seeks to identify the major drivers behind student success and provide actionable insights for educators, parents, and policymakers.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943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E919-79D3-D8E0-C11B-EB373073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E07-CCA7-CEA3-D00B-D4806BB1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primary objectives of this analysis are: </a:t>
            </a:r>
          </a:p>
          <a:p>
            <a:pPr marL="0" indent="0">
              <a:buNone/>
            </a:pPr>
            <a:r>
              <a:rPr lang="en-US" dirty="0"/>
              <a:t>• Identify Key Factors: Determine the most significant factors that correlate with student exam performance. </a:t>
            </a:r>
          </a:p>
          <a:p>
            <a:pPr marL="0" indent="0">
              <a:buNone/>
            </a:pPr>
            <a:r>
              <a:rPr lang="en-US" dirty="0"/>
              <a:t>• Quantify Relationships: Measure the strength of the relationship between study habits, socio-economic conditions, parental involvement, and exam scores using correlation analysis. </a:t>
            </a:r>
          </a:p>
          <a:p>
            <a:pPr marL="0" indent="0">
              <a:buNone/>
            </a:pPr>
            <a:r>
              <a:rPr lang="en-US" dirty="0"/>
              <a:t>• Provide Insights for Improvement: Offer recommendations based on data to help improve academic outcomes through targeted interventions.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83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EA8D-03F0-175E-2688-B037DE0A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2691-8855-A01C-0C47-46660637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analysis covers the following factors: </a:t>
            </a:r>
          </a:p>
          <a:p>
            <a:pPr marL="0" indent="0">
              <a:buNone/>
            </a:pPr>
            <a:r>
              <a:rPr lang="en-US" dirty="0"/>
              <a:t>• Study Habits: Hours spent studying, participation in tutoring sessions, and attendance. </a:t>
            </a:r>
          </a:p>
          <a:p>
            <a:pPr marL="0" indent="0">
              <a:buNone/>
            </a:pPr>
            <a:r>
              <a:rPr lang="en-US" dirty="0"/>
              <a:t>• Socio-economic factors: Family income, parental involvement, access to resources, and parental education level. </a:t>
            </a:r>
          </a:p>
          <a:p>
            <a:pPr marL="0" indent="0">
              <a:buNone/>
            </a:pPr>
            <a:r>
              <a:rPr lang="en-US" dirty="0"/>
              <a:t>• Lifestyle Factors: Sleep hours, physical activity, distance from home, and peer influence. </a:t>
            </a:r>
          </a:p>
          <a:p>
            <a:pPr marL="0" indent="0">
              <a:buNone/>
            </a:pPr>
            <a:r>
              <a:rPr lang="en-US" dirty="0"/>
              <a:t>• External Factors: Teacher quality, school type (public vs. private), and availability of internet access. </a:t>
            </a:r>
          </a:p>
          <a:p>
            <a:pPr marL="0" indent="0">
              <a:buNone/>
            </a:pPr>
            <a:r>
              <a:rPr lang="en-US" dirty="0"/>
              <a:t>• Demographics: Gender and the presence of learning disabilities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44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6C17-03B9-B632-9C79-A91E9257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B220-7C44-0492-6103-D5D66A2B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dataset includes key variables that are believed to influence student exam performance: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Exam Scores: dependent variable representing student performance. • Independent variables: factors such as hour studied, attendance, sleep hours, motivation level, family income, tutorial sessions, parental involvement, and distance from home among others. </a:t>
            </a:r>
          </a:p>
          <a:p>
            <a:pPr marL="0" indent="0">
              <a:buNone/>
            </a:pPr>
            <a:r>
              <a:rPr lang="en-US" dirty="0"/>
              <a:t>• Sample Population: The analysis is based on a dataset containing individual student records and their corresponding exam scores.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68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2A54-98F2-DA79-151B-21F3294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F40E-67C3-8543-3244-4E07D8D3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analysis employs: </a:t>
            </a:r>
          </a:p>
          <a:p>
            <a:pPr marL="0" indent="0">
              <a:buNone/>
            </a:pPr>
            <a:r>
              <a:rPr lang="en-US" dirty="0"/>
              <a:t>• Correlation Analysis: Pearson correlation coefficient is used to determine the strength and direction of relationships between the dependent variable (Exam Scores) and independent variables. </a:t>
            </a:r>
          </a:p>
          <a:p>
            <a:pPr marL="0" indent="0">
              <a:buNone/>
            </a:pPr>
            <a:r>
              <a:rPr lang="en-US" dirty="0"/>
              <a:t>• Descriptive Analysis: Examines distributions, averages, and variances of key variables. </a:t>
            </a:r>
          </a:p>
          <a:p>
            <a:pPr marL="0" indent="0">
              <a:buNone/>
            </a:pPr>
            <a:r>
              <a:rPr lang="en-US" dirty="0"/>
              <a:t>• Comparative Analysis: Averages and percentage differences are calculated for factors like school type, gender, and parental involvement.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05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1987-068D-639A-2F4B-468BAB1C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41C7-A3E8-0D22-1F80-0BB83490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They can be found in the performance analysis 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3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415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Comprehensive Performance Analysis of Student Exam Scores.  Correlations between study habits, socio-economic factors, and academic outcomes.</vt:lpstr>
      <vt:lpstr>Introduction</vt:lpstr>
      <vt:lpstr>Objectives</vt:lpstr>
      <vt:lpstr>Scope</vt:lpstr>
      <vt:lpstr>Data Overview</vt:lpstr>
      <vt:lpstr>Methodology</vt:lpstr>
      <vt:lpstr>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Tobi</dc:creator>
  <cp:lastModifiedBy>Daniel Tobi</cp:lastModifiedBy>
  <cp:revision>2</cp:revision>
  <dcterms:created xsi:type="dcterms:W3CDTF">2024-10-24T21:09:57Z</dcterms:created>
  <dcterms:modified xsi:type="dcterms:W3CDTF">2024-10-24T22:04:13Z</dcterms:modified>
</cp:coreProperties>
</file>