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0BFC4-5284-9E4D-9258-6DE097C1E57C}" type="datetimeFigureOut">
              <a:rPr lang="en-NL" smtClean="0"/>
              <a:t>30/07/2020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7D6D-F745-2D41-8CBB-78AAE42ECC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55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7D6D-F745-2D41-8CBB-78AAE42ECC35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887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2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3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7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6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5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4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286CEB2-F640-41BB-B58F-2B22E5DDB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790"/>
          <a:stretch/>
        </p:blipFill>
        <p:spPr>
          <a:xfrm>
            <a:off x="20" y="10"/>
            <a:ext cx="7364765" cy="3986203"/>
          </a:xfrm>
          <a:custGeom>
            <a:avLst/>
            <a:gdLst/>
            <a:ahLst/>
            <a:cxnLst/>
            <a:rect l="l" t="t" r="r" b="b"/>
            <a:pathLst>
              <a:path w="11743764" h="6356349">
                <a:moveTo>
                  <a:pt x="7747939" y="5723108"/>
                </a:moveTo>
                <a:cubicBezTo>
                  <a:pt x="7746108" y="5723352"/>
                  <a:pt x="7746108" y="5725057"/>
                  <a:pt x="7746108" y="5725057"/>
                </a:cubicBezTo>
                <a:lnTo>
                  <a:pt x="7755874" y="5723838"/>
                </a:lnTo>
                <a:close/>
                <a:moveTo>
                  <a:pt x="11593222" y="2355165"/>
                </a:moveTo>
                <a:cubicBezTo>
                  <a:pt x="11491599" y="2927856"/>
                  <a:pt x="11223039" y="3428931"/>
                  <a:pt x="10815622" y="3883479"/>
                </a:cubicBezTo>
                <a:cubicBezTo>
                  <a:pt x="10309631" y="4448618"/>
                  <a:pt x="9657459" y="4884897"/>
                  <a:pt x="8920446" y="5245417"/>
                </a:cubicBezTo>
                <a:cubicBezTo>
                  <a:pt x="8557158" y="5420075"/>
                  <a:pt x="8180901" y="5576927"/>
                  <a:pt x="7793715" y="5715070"/>
                </a:cubicBezTo>
                <a:cubicBezTo>
                  <a:pt x="7863298" y="5695337"/>
                  <a:pt x="7933183" y="5676338"/>
                  <a:pt x="8002461" y="5655875"/>
                </a:cubicBezTo>
                <a:cubicBezTo>
                  <a:pt x="8075704" y="5634269"/>
                  <a:pt x="8148429" y="5611858"/>
                  <a:pt x="8220666" y="5588644"/>
                </a:cubicBezTo>
                <a:cubicBezTo>
                  <a:pt x="8875584" y="5380370"/>
                  <a:pt x="9501816" y="5129711"/>
                  <a:pt x="10068538" y="4792088"/>
                </a:cubicBezTo>
                <a:cubicBezTo>
                  <a:pt x="10548588" y="4506107"/>
                  <a:pt x="10963330" y="4171895"/>
                  <a:pt x="11253556" y="3748283"/>
                </a:cubicBezTo>
                <a:cubicBezTo>
                  <a:pt x="11443714" y="3473460"/>
                  <a:pt x="11561393" y="3170452"/>
                  <a:pt x="11599325" y="2857945"/>
                </a:cubicBezTo>
                <a:cubicBezTo>
                  <a:pt x="11621025" y="2690692"/>
                  <a:pt x="11618980" y="2522027"/>
                  <a:pt x="11593222" y="2355165"/>
                </a:cubicBezTo>
                <a:close/>
                <a:moveTo>
                  <a:pt x="0" y="0"/>
                </a:moveTo>
                <a:lnTo>
                  <a:pt x="10926106" y="0"/>
                </a:lnTo>
                <a:lnTo>
                  <a:pt x="11008311" y="72512"/>
                </a:lnTo>
                <a:cubicBezTo>
                  <a:pt x="11092668" y="155257"/>
                  <a:pt x="11171699" y="241649"/>
                  <a:pt x="11245012" y="331378"/>
                </a:cubicBezTo>
                <a:cubicBezTo>
                  <a:pt x="11592919" y="750629"/>
                  <a:pt x="11750696" y="1252288"/>
                  <a:pt x="11692103" y="1752997"/>
                </a:cubicBezTo>
                <a:cubicBezTo>
                  <a:pt x="11675103" y="1882589"/>
                  <a:pt x="11675712" y="2013254"/>
                  <a:pt x="11693932" y="2142749"/>
                </a:cubicBezTo>
                <a:cubicBezTo>
                  <a:pt x="11734216" y="2381229"/>
                  <a:pt x="11760462" y="2618003"/>
                  <a:pt x="11731470" y="2858431"/>
                </a:cubicBezTo>
                <a:cubicBezTo>
                  <a:pt x="11693322" y="3184946"/>
                  <a:pt x="11572134" y="3501839"/>
                  <a:pt x="11375324" y="3789695"/>
                </a:cubicBezTo>
                <a:cubicBezTo>
                  <a:pt x="11069532" y="4238396"/>
                  <a:pt x="10630376" y="4591609"/>
                  <a:pt x="10119503" y="4891719"/>
                </a:cubicBezTo>
                <a:cubicBezTo>
                  <a:pt x="9463668" y="5277086"/>
                  <a:pt x="8736421" y="5552591"/>
                  <a:pt x="7974994" y="5774750"/>
                </a:cubicBezTo>
                <a:cubicBezTo>
                  <a:pt x="7183048" y="6005922"/>
                  <a:pt x="6368216" y="6168399"/>
                  <a:pt x="5539344" y="6288247"/>
                </a:cubicBezTo>
                <a:cubicBezTo>
                  <a:pt x="5263156" y="6328198"/>
                  <a:pt x="4986355" y="6364492"/>
                  <a:pt x="4738244" y="6354749"/>
                </a:cubicBezTo>
                <a:cubicBezTo>
                  <a:pt x="4489521" y="6352314"/>
                  <a:pt x="4278641" y="6345250"/>
                  <a:pt x="4065013" y="6328684"/>
                </a:cubicBezTo>
                <a:cubicBezTo>
                  <a:pt x="3851387" y="6312120"/>
                  <a:pt x="3638981" y="6289223"/>
                  <a:pt x="3428406" y="6255606"/>
                </a:cubicBezTo>
                <a:cubicBezTo>
                  <a:pt x="2303814" y="6076563"/>
                  <a:pt x="1292136" y="5704594"/>
                  <a:pt x="418708" y="5109005"/>
                </a:cubicBezTo>
                <a:cubicBezTo>
                  <a:pt x="288205" y="5020184"/>
                  <a:pt x="163358" y="4928737"/>
                  <a:pt x="44407" y="4834564"/>
                </a:cubicBezTo>
                <a:lnTo>
                  <a:pt x="0" y="4796463"/>
                </a:lnTo>
                <a:lnTo>
                  <a:pt x="0" y="4650621"/>
                </a:lnTo>
                <a:lnTo>
                  <a:pt x="58587" y="4703581"/>
                </a:lnTo>
                <a:cubicBezTo>
                  <a:pt x="596892" y="5151493"/>
                  <a:pt x="1242280" y="5504573"/>
                  <a:pt x="1979101" y="5775724"/>
                </a:cubicBezTo>
                <a:cubicBezTo>
                  <a:pt x="2525924" y="5978712"/>
                  <a:pt x="3107049" y="6116659"/>
                  <a:pt x="3703984" y="6185206"/>
                </a:cubicBezTo>
                <a:cubicBezTo>
                  <a:pt x="3733465" y="6193002"/>
                  <a:pt x="3764747" y="6195414"/>
                  <a:pt x="3795538" y="6192272"/>
                </a:cubicBezTo>
                <a:cubicBezTo>
                  <a:pt x="2948356" y="6069500"/>
                  <a:pt x="2152443" y="5850995"/>
                  <a:pt x="1424282" y="5486576"/>
                </a:cubicBezTo>
                <a:cubicBezTo>
                  <a:pt x="919588" y="5233999"/>
                  <a:pt x="482248" y="4929277"/>
                  <a:pt x="103621" y="4578774"/>
                </a:cubicBezTo>
                <a:lnTo>
                  <a:pt x="0" y="447725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68EDF-C2CD-4F49-A8A9-E53A26927513}"/>
              </a:ext>
            </a:extLst>
          </p:cNvPr>
          <p:cNvSpPr txBox="1"/>
          <p:nvPr/>
        </p:nvSpPr>
        <p:spPr>
          <a:xfrm>
            <a:off x="4214647" y="4454034"/>
            <a:ext cx="758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b="1" dirty="0">
                <a:latin typeface="Avenir Book" panose="02000503020000020003" pitchFamily="2" charset="0"/>
              </a:rPr>
              <a:t>STRONG PASSWORD GENERATOR</a:t>
            </a:r>
          </a:p>
          <a:p>
            <a:pPr algn="r"/>
            <a:r>
              <a:rPr lang="en-NL" sz="3600" dirty="0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77"/>
              </a:rPr>
              <a:t>IRONHACK AMST</a:t>
            </a:r>
          </a:p>
        </p:txBody>
      </p:sp>
    </p:spTree>
    <p:extLst>
      <p:ext uri="{BB962C8B-B14F-4D97-AF65-F5344CB8AC3E}">
        <p14:creationId xmlns:p14="http://schemas.microsoft.com/office/powerpoint/2010/main" val="40074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286CEB2-F640-41BB-B58F-2B22E5DDB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790"/>
          <a:stretch/>
        </p:blipFill>
        <p:spPr>
          <a:xfrm>
            <a:off x="0" y="0"/>
            <a:ext cx="1881073" cy="1018137"/>
          </a:xfrm>
          <a:custGeom>
            <a:avLst/>
            <a:gdLst/>
            <a:ahLst/>
            <a:cxnLst/>
            <a:rect l="l" t="t" r="r" b="b"/>
            <a:pathLst>
              <a:path w="11743764" h="6356349">
                <a:moveTo>
                  <a:pt x="7747939" y="5723108"/>
                </a:moveTo>
                <a:cubicBezTo>
                  <a:pt x="7746108" y="5723352"/>
                  <a:pt x="7746108" y="5725057"/>
                  <a:pt x="7746108" y="5725057"/>
                </a:cubicBezTo>
                <a:lnTo>
                  <a:pt x="7755874" y="5723838"/>
                </a:lnTo>
                <a:close/>
                <a:moveTo>
                  <a:pt x="11593222" y="2355165"/>
                </a:moveTo>
                <a:cubicBezTo>
                  <a:pt x="11491599" y="2927856"/>
                  <a:pt x="11223039" y="3428931"/>
                  <a:pt x="10815622" y="3883479"/>
                </a:cubicBezTo>
                <a:cubicBezTo>
                  <a:pt x="10309631" y="4448618"/>
                  <a:pt x="9657459" y="4884897"/>
                  <a:pt x="8920446" y="5245417"/>
                </a:cubicBezTo>
                <a:cubicBezTo>
                  <a:pt x="8557158" y="5420075"/>
                  <a:pt x="8180901" y="5576927"/>
                  <a:pt x="7793715" y="5715070"/>
                </a:cubicBezTo>
                <a:cubicBezTo>
                  <a:pt x="7863298" y="5695337"/>
                  <a:pt x="7933183" y="5676338"/>
                  <a:pt x="8002461" y="5655875"/>
                </a:cubicBezTo>
                <a:cubicBezTo>
                  <a:pt x="8075704" y="5634269"/>
                  <a:pt x="8148429" y="5611858"/>
                  <a:pt x="8220666" y="5588644"/>
                </a:cubicBezTo>
                <a:cubicBezTo>
                  <a:pt x="8875584" y="5380370"/>
                  <a:pt x="9501816" y="5129711"/>
                  <a:pt x="10068538" y="4792088"/>
                </a:cubicBezTo>
                <a:cubicBezTo>
                  <a:pt x="10548588" y="4506107"/>
                  <a:pt x="10963330" y="4171895"/>
                  <a:pt x="11253556" y="3748283"/>
                </a:cubicBezTo>
                <a:cubicBezTo>
                  <a:pt x="11443714" y="3473460"/>
                  <a:pt x="11561393" y="3170452"/>
                  <a:pt x="11599325" y="2857945"/>
                </a:cubicBezTo>
                <a:cubicBezTo>
                  <a:pt x="11621025" y="2690692"/>
                  <a:pt x="11618980" y="2522027"/>
                  <a:pt x="11593222" y="2355165"/>
                </a:cubicBezTo>
                <a:close/>
                <a:moveTo>
                  <a:pt x="0" y="0"/>
                </a:moveTo>
                <a:lnTo>
                  <a:pt x="10926106" y="0"/>
                </a:lnTo>
                <a:lnTo>
                  <a:pt x="11008311" y="72512"/>
                </a:lnTo>
                <a:cubicBezTo>
                  <a:pt x="11092668" y="155257"/>
                  <a:pt x="11171699" y="241649"/>
                  <a:pt x="11245012" y="331378"/>
                </a:cubicBezTo>
                <a:cubicBezTo>
                  <a:pt x="11592919" y="750629"/>
                  <a:pt x="11750696" y="1252288"/>
                  <a:pt x="11692103" y="1752997"/>
                </a:cubicBezTo>
                <a:cubicBezTo>
                  <a:pt x="11675103" y="1882589"/>
                  <a:pt x="11675712" y="2013254"/>
                  <a:pt x="11693932" y="2142749"/>
                </a:cubicBezTo>
                <a:cubicBezTo>
                  <a:pt x="11734216" y="2381229"/>
                  <a:pt x="11760462" y="2618003"/>
                  <a:pt x="11731470" y="2858431"/>
                </a:cubicBezTo>
                <a:cubicBezTo>
                  <a:pt x="11693322" y="3184946"/>
                  <a:pt x="11572134" y="3501839"/>
                  <a:pt x="11375324" y="3789695"/>
                </a:cubicBezTo>
                <a:cubicBezTo>
                  <a:pt x="11069532" y="4238396"/>
                  <a:pt x="10630376" y="4591609"/>
                  <a:pt x="10119503" y="4891719"/>
                </a:cubicBezTo>
                <a:cubicBezTo>
                  <a:pt x="9463668" y="5277086"/>
                  <a:pt x="8736421" y="5552591"/>
                  <a:pt x="7974994" y="5774750"/>
                </a:cubicBezTo>
                <a:cubicBezTo>
                  <a:pt x="7183048" y="6005922"/>
                  <a:pt x="6368216" y="6168399"/>
                  <a:pt x="5539344" y="6288247"/>
                </a:cubicBezTo>
                <a:cubicBezTo>
                  <a:pt x="5263156" y="6328198"/>
                  <a:pt x="4986355" y="6364492"/>
                  <a:pt x="4738244" y="6354749"/>
                </a:cubicBezTo>
                <a:cubicBezTo>
                  <a:pt x="4489521" y="6352314"/>
                  <a:pt x="4278641" y="6345250"/>
                  <a:pt x="4065013" y="6328684"/>
                </a:cubicBezTo>
                <a:cubicBezTo>
                  <a:pt x="3851387" y="6312120"/>
                  <a:pt x="3638981" y="6289223"/>
                  <a:pt x="3428406" y="6255606"/>
                </a:cubicBezTo>
                <a:cubicBezTo>
                  <a:pt x="2303814" y="6076563"/>
                  <a:pt x="1292136" y="5704594"/>
                  <a:pt x="418708" y="5109005"/>
                </a:cubicBezTo>
                <a:cubicBezTo>
                  <a:pt x="288205" y="5020184"/>
                  <a:pt x="163358" y="4928737"/>
                  <a:pt x="44407" y="4834564"/>
                </a:cubicBezTo>
                <a:lnTo>
                  <a:pt x="0" y="4796463"/>
                </a:lnTo>
                <a:lnTo>
                  <a:pt x="0" y="4650621"/>
                </a:lnTo>
                <a:lnTo>
                  <a:pt x="58587" y="4703581"/>
                </a:lnTo>
                <a:cubicBezTo>
                  <a:pt x="596892" y="5151493"/>
                  <a:pt x="1242280" y="5504573"/>
                  <a:pt x="1979101" y="5775724"/>
                </a:cubicBezTo>
                <a:cubicBezTo>
                  <a:pt x="2525924" y="5978712"/>
                  <a:pt x="3107049" y="6116659"/>
                  <a:pt x="3703984" y="6185206"/>
                </a:cubicBezTo>
                <a:cubicBezTo>
                  <a:pt x="3733465" y="6193002"/>
                  <a:pt x="3764747" y="6195414"/>
                  <a:pt x="3795538" y="6192272"/>
                </a:cubicBezTo>
                <a:cubicBezTo>
                  <a:pt x="2948356" y="6069500"/>
                  <a:pt x="2152443" y="5850995"/>
                  <a:pt x="1424282" y="5486576"/>
                </a:cubicBezTo>
                <a:cubicBezTo>
                  <a:pt x="919588" y="5233999"/>
                  <a:pt x="482248" y="4929277"/>
                  <a:pt x="103621" y="4578774"/>
                </a:cubicBezTo>
                <a:lnTo>
                  <a:pt x="0" y="447725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68EDF-C2CD-4F49-A8A9-E53A26927513}"/>
              </a:ext>
            </a:extLst>
          </p:cNvPr>
          <p:cNvSpPr txBox="1"/>
          <p:nvPr/>
        </p:nvSpPr>
        <p:spPr>
          <a:xfrm>
            <a:off x="2112578" y="185902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Avenir Book" panose="02000503020000020003" pitchFamily="2" charset="0"/>
              </a:rPr>
              <a:t>WORKFLOW</a:t>
            </a:r>
          </a:p>
        </p:txBody>
      </p:sp>
      <p:pic>
        <p:nvPicPr>
          <p:cNvPr id="7" name="Picture 6" descr="A picture containing sitting, side, table, wooden&#10;&#10;Description automatically generated">
            <a:extLst>
              <a:ext uri="{FF2B5EF4-FFF2-40B4-BE49-F238E27FC236}">
                <a16:creationId xmlns:a16="http://schemas.microsoft.com/office/drawing/2014/main" id="{23495650-4718-A642-A0E0-B9E568B8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8" y="1263283"/>
            <a:ext cx="9691685" cy="51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7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286CEB2-F640-41BB-B58F-2B22E5DDB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790"/>
          <a:stretch/>
        </p:blipFill>
        <p:spPr>
          <a:xfrm>
            <a:off x="0" y="0"/>
            <a:ext cx="1881073" cy="1018137"/>
          </a:xfrm>
          <a:custGeom>
            <a:avLst/>
            <a:gdLst/>
            <a:ahLst/>
            <a:cxnLst/>
            <a:rect l="l" t="t" r="r" b="b"/>
            <a:pathLst>
              <a:path w="11743764" h="6356349">
                <a:moveTo>
                  <a:pt x="7747939" y="5723108"/>
                </a:moveTo>
                <a:cubicBezTo>
                  <a:pt x="7746108" y="5723352"/>
                  <a:pt x="7746108" y="5725057"/>
                  <a:pt x="7746108" y="5725057"/>
                </a:cubicBezTo>
                <a:lnTo>
                  <a:pt x="7755874" y="5723838"/>
                </a:lnTo>
                <a:close/>
                <a:moveTo>
                  <a:pt x="11593222" y="2355165"/>
                </a:moveTo>
                <a:cubicBezTo>
                  <a:pt x="11491599" y="2927856"/>
                  <a:pt x="11223039" y="3428931"/>
                  <a:pt x="10815622" y="3883479"/>
                </a:cubicBezTo>
                <a:cubicBezTo>
                  <a:pt x="10309631" y="4448618"/>
                  <a:pt x="9657459" y="4884897"/>
                  <a:pt x="8920446" y="5245417"/>
                </a:cubicBezTo>
                <a:cubicBezTo>
                  <a:pt x="8557158" y="5420075"/>
                  <a:pt x="8180901" y="5576927"/>
                  <a:pt x="7793715" y="5715070"/>
                </a:cubicBezTo>
                <a:cubicBezTo>
                  <a:pt x="7863298" y="5695337"/>
                  <a:pt x="7933183" y="5676338"/>
                  <a:pt x="8002461" y="5655875"/>
                </a:cubicBezTo>
                <a:cubicBezTo>
                  <a:pt x="8075704" y="5634269"/>
                  <a:pt x="8148429" y="5611858"/>
                  <a:pt x="8220666" y="5588644"/>
                </a:cubicBezTo>
                <a:cubicBezTo>
                  <a:pt x="8875584" y="5380370"/>
                  <a:pt x="9501816" y="5129711"/>
                  <a:pt x="10068538" y="4792088"/>
                </a:cubicBezTo>
                <a:cubicBezTo>
                  <a:pt x="10548588" y="4506107"/>
                  <a:pt x="10963330" y="4171895"/>
                  <a:pt x="11253556" y="3748283"/>
                </a:cubicBezTo>
                <a:cubicBezTo>
                  <a:pt x="11443714" y="3473460"/>
                  <a:pt x="11561393" y="3170452"/>
                  <a:pt x="11599325" y="2857945"/>
                </a:cubicBezTo>
                <a:cubicBezTo>
                  <a:pt x="11621025" y="2690692"/>
                  <a:pt x="11618980" y="2522027"/>
                  <a:pt x="11593222" y="2355165"/>
                </a:cubicBezTo>
                <a:close/>
                <a:moveTo>
                  <a:pt x="0" y="0"/>
                </a:moveTo>
                <a:lnTo>
                  <a:pt x="10926106" y="0"/>
                </a:lnTo>
                <a:lnTo>
                  <a:pt x="11008311" y="72512"/>
                </a:lnTo>
                <a:cubicBezTo>
                  <a:pt x="11092668" y="155257"/>
                  <a:pt x="11171699" y="241649"/>
                  <a:pt x="11245012" y="331378"/>
                </a:cubicBezTo>
                <a:cubicBezTo>
                  <a:pt x="11592919" y="750629"/>
                  <a:pt x="11750696" y="1252288"/>
                  <a:pt x="11692103" y="1752997"/>
                </a:cubicBezTo>
                <a:cubicBezTo>
                  <a:pt x="11675103" y="1882589"/>
                  <a:pt x="11675712" y="2013254"/>
                  <a:pt x="11693932" y="2142749"/>
                </a:cubicBezTo>
                <a:cubicBezTo>
                  <a:pt x="11734216" y="2381229"/>
                  <a:pt x="11760462" y="2618003"/>
                  <a:pt x="11731470" y="2858431"/>
                </a:cubicBezTo>
                <a:cubicBezTo>
                  <a:pt x="11693322" y="3184946"/>
                  <a:pt x="11572134" y="3501839"/>
                  <a:pt x="11375324" y="3789695"/>
                </a:cubicBezTo>
                <a:cubicBezTo>
                  <a:pt x="11069532" y="4238396"/>
                  <a:pt x="10630376" y="4591609"/>
                  <a:pt x="10119503" y="4891719"/>
                </a:cubicBezTo>
                <a:cubicBezTo>
                  <a:pt x="9463668" y="5277086"/>
                  <a:pt x="8736421" y="5552591"/>
                  <a:pt x="7974994" y="5774750"/>
                </a:cubicBezTo>
                <a:cubicBezTo>
                  <a:pt x="7183048" y="6005922"/>
                  <a:pt x="6368216" y="6168399"/>
                  <a:pt x="5539344" y="6288247"/>
                </a:cubicBezTo>
                <a:cubicBezTo>
                  <a:pt x="5263156" y="6328198"/>
                  <a:pt x="4986355" y="6364492"/>
                  <a:pt x="4738244" y="6354749"/>
                </a:cubicBezTo>
                <a:cubicBezTo>
                  <a:pt x="4489521" y="6352314"/>
                  <a:pt x="4278641" y="6345250"/>
                  <a:pt x="4065013" y="6328684"/>
                </a:cubicBezTo>
                <a:cubicBezTo>
                  <a:pt x="3851387" y="6312120"/>
                  <a:pt x="3638981" y="6289223"/>
                  <a:pt x="3428406" y="6255606"/>
                </a:cubicBezTo>
                <a:cubicBezTo>
                  <a:pt x="2303814" y="6076563"/>
                  <a:pt x="1292136" y="5704594"/>
                  <a:pt x="418708" y="5109005"/>
                </a:cubicBezTo>
                <a:cubicBezTo>
                  <a:pt x="288205" y="5020184"/>
                  <a:pt x="163358" y="4928737"/>
                  <a:pt x="44407" y="4834564"/>
                </a:cubicBezTo>
                <a:lnTo>
                  <a:pt x="0" y="4796463"/>
                </a:lnTo>
                <a:lnTo>
                  <a:pt x="0" y="4650621"/>
                </a:lnTo>
                <a:lnTo>
                  <a:pt x="58587" y="4703581"/>
                </a:lnTo>
                <a:cubicBezTo>
                  <a:pt x="596892" y="5151493"/>
                  <a:pt x="1242280" y="5504573"/>
                  <a:pt x="1979101" y="5775724"/>
                </a:cubicBezTo>
                <a:cubicBezTo>
                  <a:pt x="2525924" y="5978712"/>
                  <a:pt x="3107049" y="6116659"/>
                  <a:pt x="3703984" y="6185206"/>
                </a:cubicBezTo>
                <a:cubicBezTo>
                  <a:pt x="3733465" y="6193002"/>
                  <a:pt x="3764747" y="6195414"/>
                  <a:pt x="3795538" y="6192272"/>
                </a:cubicBezTo>
                <a:cubicBezTo>
                  <a:pt x="2948356" y="6069500"/>
                  <a:pt x="2152443" y="5850995"/>
                  <a:pt x="1424282" y="5486576"/>
                </a:cubicBezTo>
                <a:cubicBezTo>
                  <a:pt x="919588" y="5233999"/>
                  <a:pt x="482248" y="4929277"/>
                  <a:pt x="103621" y="4578774"/>
                </a:cubicBezTo>
                <a:lnTo>
                  <a:pt x="0" y="447725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68EDF-C2CD-4F49-A8A9-E53A26927513}"/>
              </a:ext>
            </a:extLst>
          </p:cNvPr>
          <p:cNvSpPr txBox="1"/>
          <p:nvPr/>
        </p:nvSpPr>
        <p:spPr>
          <a:xfrm>
            <a:off x="2112578" y="185902"/>
            <a:ext cx="334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Avenir Book" panose="02000503020000020003" pitchFamily="2" charset="0"/>
              </a:rPr>
              <a:t>PSEUDOCODE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41B89C-F62D-F54F-BC63-C4863809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84" y="1018134"/>
            <a:ext cx="5454075" cy="56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286CEB2-F640-41BB-B58F-2B22E5DDB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790"/>
          <a:stretch/>
        </p:blipFill>
        <p:spPr>
          <a:xfrm>
            <a:off x="0" y="0"/>
            <a:ext cx="1881073" cy="1018137"/>
          </a:xfrm>
          <a:custGeom>
            <a:avLst/>
            <a:gdLst/>
            <a:ahLst/>
            <a:cxnLst/>
            <a:rect l="l" t="t" r="r" b="b"/>
            <a:pathLst>
              <a:path w="11743764" h="6356349">
                <a:moveTo>
                  <a:pt x="7747939" y="5723108"/>
                </a:moveTo>
                <a:cubicBezTo>
                  <a:pt x="7746108" y="5723352"/>
                  <a:pt x="7746108" y="5725057"/>
                  <a:pt x="7746108" y="5725057"/>
                </a:cubicBezTo>
                <a:lnTo>
                  <a:pt x="7755874" y="5723838"/>
                </a:lnTo>
                <a:close/>
                <a:moveTo>
                  <a:pt x="11593222" y="2355165"/>
                </a:moveTo>
                <a:cubicBezTo>
                  <a:pt x="11491599" y="2927856"/>
                  <a:pt x="11223039" y="3428931"/>
                  <a:pt x="10815622" y="3883479"/>
                </a:cubicBezTo>
                <a:cubicBezTo>
                  <a:pt x="10309631" y="4448618"/>
                  <a:pt x="9657459" y="4884897"/>
                  <a:pt x="8920446" y="5245417"/>
                </a:cubicBezTo>
                <a:cubicBezTo>
                  <a:pt x="8557158" y="5420075"/>
                  <a:pt x="8180901" y="5576927"/>
                  <a:pt x="7793715" y="5715070"/>
                </a:cubicBezTo>
                <a:cubicBezTo>
                  <a:pt x="7863298" y="5695337"/>
                  <a:pt x="7933183" y="5676338"/>
                  <a:pt x="8002461" y="5655875"/>
                </a:cubicBezTo>
                <a:cubicBezTo>
                  <a:pt x="8075704" y="5634269"/>
                  <a:pt x="8148429" y="5611858"/>
                  <a:pt x="8220666" y="5588644"/>
                </a:cubicBezTo>
                <a:cubicBezTo>
                  <a:pt x="8875584" y="5380370"/>
                  <a:pt x="9501816" y="5129711"/>
                  <a:pt x="10068538" y="4792088"/>
                </a:cubicBezTo>
                <a:cubicBezTo>
                  <a:pt x="10548588" y="4506107"/>
                  <a:pt x="10963330" y="4171895"/>
                  <a:pt x="11253556" y="3748283"/>
                </a:cubicBezTo>
                <a:cubicBezTo>
                  <a:pt x="11443714" y="3473460"/>
                  <a:pt x="11561393" y="3170452"/>
                  <a:pt x="11599325" y="2857945"/>
                </a:cubicBezTo>
                <a:cubicBezTo>
                  <a:pt x="11621025" y="2690692"/>
                  <a:pt x="11618980" y="2522027"/>
                  <a:pt x="11593222" y="2355165"/>
                </a:cubicBezTo>
                <a:close/>
                <a:moveTo>
                  <a:pt x="0" y="0"/>
                </a:moveTo>
                <a:lnTo>
                  <a:pt x="10926106" y="0"/>
                </a:lnTo>
                <a:lnTo>
                  <a:pt x="11008311" y="72512"/>
                </a:lnTo>
                <a:cubicBezTo>
                  <a:pt x="11092668" y="155257"/>
                  <a:pt x="11171699" y="241649"/>
                  <a:pt x="11245012" y="331378"/>
                </a:cubicBezTo>
                <a:cubicBezTo>
                  <a:pt x="11592919" y="750629"/>
                  <a:pt x="11750696" y="1252288"/>
                  <a:pt x="11692103" y="1752997"/>
                </a:cubicBezTo>
                <a:cubicBezTo>
                  <a:pt x="11675103" y="1882589"/>
                  <a:pt x="11675712" y="2013254"/>
                  <a:pt x="11693932" y="2142749"/>
                </a:cubicBezTo>
                <a:cubicBezTo>
                  <a:pt x="11734216" y="2381229"/>
                  <a:pt x="11760462" y="2618003"/>
                  <a:pt x="11731470" y="2858431"/>
                </a:cubicBezTo>
                <a:cubicBezTo>
                  <a:pt x="11693322" y="3184946"/>
                  <a:pt x="11572134" y="3501839"/>
                  <a:pt x="11375324" y="3789695"/>
                </a:cubicBezTo>
                <a:cubicBezTo>
                  <a:pt x="11069532" y="4238396"/>
                  <a:pt x="10630376" y="4591609"/>
                  <a:pt x="10119503" y="4891719"/>
                </a:cubicBezTo>
                <a:cubicBezTo>
                  <a:pt x="9463668" y="5277086"/>
                  <a:pt x="8736421" y="5552591"/>
                  <a:pt x="7974994" y="5774750"/>
                </a:cubicBezTo>
                <a:cubicBezTo>
                  <a:pt x="7183048" y="6005922"/>
                  <a:pt x="6368216" y="6168399"/>
                  <a:pt x="5539344" y="6288247"/>
                </a:cubicBezTo>
                <a:cubicBezTo>
                  <a:pt x="5263156" y="6328198"/>
                  <a:pt x="4986355" y="6364492"/>
                  <a:pt x="4738244" y="6354749"/>
                </a:cubicBezTo>
                <a:cubicBezTo>
                  <a:pt x="4489521" y="6352314"/>
                  <a:pt x="4278641" y="6345250"/>
                  <a:pt x="4065013" y="6328684"/>
                </a:cubicBezTo>
                <a:cubicBezTo>
                  <a:pt x="3851387" y="6312120"/>
                  <a:pt x="3638981" y="6289223"/>
                  <a:pt x="3428406" y="6255606"/>
                </a:cubicBezTo>
                <a:cubicBezTo>
                  <a:pt x="2303814" y="6076563"/>
                  <a:pt x="1292136" y="5704594"/>
                  <a:pt x="418708" y="5109005"/>
                </a:cubicBezTo>
                <a:cubicBezTo>
                  <a:pt x="288205" y="5020184"/>
                  <a:pt x="163358" y="4928737"/>
                  <a:pt x="44407" y="4834564"/>
                </a:cubicBezTo>
                <a:lnTo>
                  <a:pt x="0" y="4796463"/>
                </a:lnTo>
                <a:lnTo>
                  <a:pt x="0" y="4650621"/>
                </a:lnTo>
                <a:lnTo>
                  <a:pt x="58587" y="4703581"/>
                </a:lnTo>
                <a:cubicBezTo>
                  <a:pt x="596892" y="5151493"/>
                  <a:pt x="1242280" y="5504573"/>
                  <a:pt x="1979101" y="5775724"/>
                </a:cubicBezTo>
                <a:cubicBezTo>
                  <a:pt x="2525924" y="5978712"/>
                  <a:pt x="3107049" y="6116659"/>
                  <a:pt x="3703984" y="6185206"/>
                </a:cubicBezTo>
                <a:cubicBezTo>
                  <a:pt x="3733465" y="6193002"/>
                  <a:pt x="3764747" y="6195414"/>
                  <a:pt x="3795538" y="6192272"/>
                </a:cubicBezTo>
                <a:cubicBezTo>
                  <a:pt x="2948356" y="6069500"/>
                  <a:pt x="2152443" y="5850995"/>
                  <a:pt x="1424282" y="5486576"/>
                </a:cubicBezTo>
                <a:cubicBezTo>
                  <a:pt x="919588" y="5233999"/>
                  <a:pt x="482248" y="4929277"/>
                  <a:pt x="103621" y="4578774"/>
                </a:cubicBezTo>
                <a:lnTo>
                  <a:pt x="0" y="447725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68EDF-C2CD-4F49-A8A9-E53A26927513}"/>
              </a:ext>
            </a:extLst>
          </p:cNvPr>
          <p:cNvSpPr txBox="1"/>
          <p:nvPr/>
        </p:nvSpPr>
        <p:spPr>
          <a:xfrm>
            <a:off x="2112578" y="185902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Avenir Book" panose="02000503020000020003" pitchFamily="2" charset="0"/>
              </a:rPr>
              <a:t>THE CODE</a:t>
            </a:r>
          </a:p>
        </p:txBody>
      </p:sp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87BB19-31E0-944B-8F78-21166C23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88" y="1204039"/>
            <a:ext cx="852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2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286CEB2-F640-41BB-B58F-2B22E5DDB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790"/>
          <a:stretch/>
        </p:blipFill>
        <p:spPr>
          <a:xfrm>
            <a:off x="20" y="10"/>
            <a:ext cx="7364765" cy="3986203"/>
          </a:xfrm>
          <a:custGeom>
            <a:avLst/>
            <a:gdLst/>
            <a:ahLst/>
            <a:cxnLst/>
            <a:rect l="l" t="t" r="r" b="b"/>
            <a:pathLst>
              <a:path w="11743764" h="6356349">
                <a:moveTo>
                  <a:pt x="7747939" y="5723108"/>
                </a:moveTo>
                <a:cubicBezTo>
                  <a:pt x="7746108" y="5723352"/>
                  <a:pt x="7746108" y="5725057"/>
                  <a:pt x="7746108" y="5725057"/>
                </a:cubicBezTo>
                <a:lnTo>
                  <a:pt x="7755874" y="5723838"/>
                </a:lnTo>
                <a:close/>
                <a:moveTo>
                  <a:pt x="11593222" y="2355165"/>
                </a:moveTo>
                <a:cubicBezTo>
                  <a:pt x="11491599" y="2927856"/>
                  <a:pt x="11223039" y="3428931"/>
                  <a:pt x="10815622" y="3883479"/>
                </a:cubicBezTo>
                <a:cubicBezTo>
                  <a:pt x="10309631" y="4448618"/>
                  <a:pt x="9657459" y="4884897"/>
                  <a:pt x="8920446" y="5245417"/>
                </a:cubicBezTo>
                <a:cubicBezTo>
                  <a:pt x="8557158" y="5420075"/>
                  <a:pt x="8180901" y="5576927"/>
                  <a:pt x="7793715" y="5715070"/>
                </a:cubicBezTo>
                <a:cubicBezTo>
                  <a:pt x="7863298" y="5695337"/>
                  <a:pt x="7933183" y="5676338"/>
                  <a:pt x="8002461" y="5655875"/>
                </a:cubicBezTo>
                <a:cubicBezTo>
                  <a:pt x="8075704" y="5634269"/>
                  <a:pt x="8148429" y="5611858"/>
                  <a:pt x="8220666" y="5588644"/>
                </a:cubicBezTo>
                <a:cubicBezTo>
                  <a:pt x="8875584" y="5380370"/>
                  <a:pt x="9501816" y="5129711"/>
                  <a:pt x="10068538" y="4792088"/>
                </a:cubicBezTo>
                <a:cubicBezTo>
                  <a:pt x="10548588" y="4506107"/>
                  <a:pt x="10963330" y="4171895"/>
                  <a:pt x="11253556" y="3748283"/>
                </a:cubicBezTo>
                <a:cubicBezTo>
                  <a:pt x="11443714" y="3473460"/>
                  <a:pt x="11561393" y="3170452"/>
                  <a:pt x="11599325" y="2857945"/>
                </a:cubicBezTo>
                <a:cubicBezTo>
                  <a:pt x="11621025" y="2690692"/>
                  <a:pt x="11618980" y="2522027"/>
                  <a:pt x="11593222" y="2355165"/>
                </a:cubicBezTo>
                <a:close/>
                <a:moveTo>
                  <a:pt x="0" y="0"/>
                </a:moveTo>
                <a:lnTo>
                  <a:pt x="10926106" y="0"/>
                </a:lnTo>
                <a:lnTo>
                  <a:pt x="11008311" y="72512"/>
                </a:lnTo>
                <a:cubicBezTo>
                  <a:pt x="11092668" y="155257"/>
                  <a:pt x="11171699" y="241649"/>
                  <a:pt x="11245012" y="331378"/>
                </a:cubicBezTo>
                <a:cubicBezTo>
                  <a:pt x="11592919" y="750629"/>
                  <a:pt x="11750696" y="1252288"/>
                  <a:pt x="11692103" y="1752997"/>
                </a:cubicBezTo>
                <a:cubicBezTo>
                  <a:pt x="11675103" y="1882589"/>
                  <a:pt x="11675712" y="2013254"/>
                  <a:pt x="11693932" y="2142749"/>
                </a:cubicBezTo>
                <a:cubicBezTo>
                  <a:pt x="11734216" y="2381229"/>
                  <a:pt x="11760462" y="2618003"/>
                  <a:pt x="11731470" y="2858431"/>
                </a:cubicBezTo>
                <a:cubicBezTo>
                  <a:pt x="11693322" y="3184946"/>
                  <a:pt x="11572134" y="3501839"/>
                  <a:pt x="11375324" y="3789695"/>
                </a:cubicBezTo>
                <a:cubicBezTo>
                  <a:pt x="11069532" y="4238396"/>
                  <a:pt x="10630376" y="4591609"/>
                  <a:pt x="10119503" y="4891719"/>
                </a:cubicBezTo>
                <a:cubicBezTo>
                  <a:pt x="9463668" y="5277086"/>
                  <a:pt x="8736421" y="5552591"/>
                  <a:pt x="7974994" y="5774750"/>
                </a:cubicBezTo>
                <a:cubicBezTo>
                  <a:pt x="7183048" y="6005922"/>
                  <a:pt x="6368216" y="6168399"/>
                  <a:pt x="5539344" y="6288247"/>
                </a:cubicBezTo>
                <a:cubicBezTo>
                  <a:pt x="5263156" y="6328198"/>
                  <a:pt x="4986355" y="6364492"/>
                  <a:pt x="4738244" y="6354749"/>
                </a:cubicBezTo>
                <a:cubicBezTo>
                  <a:pt x="4489521" y="6352314"/>
                  <a:pt x="4278641" y="6345250"/>
                  <a:pt x="4065013" y="6328684"/>
                </a:cubicBezTo>
                <a:cubicBezTo>
                  <a:pt x="3851387" y="6312120"/>
                  <a:pt x="3638981" y="6289223"/>
                  <a:pt x="3428406" y="6255606"/>
                </a:cubicBezTo>
                <a:cubicBezTo>
                  <a:pt x="2303814" y="6076563"/>
                  <a:pt x="1292136" y="5704594"/>
                  <a:pt x="418708" y="5109005"/>
                </a:cubicBezTo>
                <a:cubicBezTo>
                  <a:pt x="288205" y="5020184"/>
                  <a:pt x="163358" y="4928737"/>
                  <a:pt x="44407" y="4834564"/>
                </a:cubicBezTo>
                <a:lnTo>
                  <a:pt x="0" y="4796463"/>
                </a:lnTo>
                <a:lnTo>
                  <a:pt x="0" y="4650621"/>
                </a:lnTo>
                <a:lnTo>
                  <a:pt x="58587" y="4703581"/>
                </a:lnTo>
                <a:cubicBezTo>
                  <a:pt x="596892" y="5151493"/>
                  <a:pt x="1242280" y="5504573"/>
                  <a:pt x="1979101" y="5775724"/>
                </a:cubicBezTo>
                <a:cubicBezTo>
                  <a:pt x="2525924" y="5978712"/>
                  <a:pt x="3107049" y="6116659"/>
                  <a:pt x="3703984" y="6185206"/>
                </a:cubicBezTo>
                <a:cubicBezTo>
                  <a:pt x="3733465" y="6193002"/>
                  <a:pt x="3764747" y="6195414"/>
                  <a:pt x="3795538" y="6192272"/>
                </a:cubicBezTo>
                <a:cubicBezTo>
                  <a:pt x="2948356" y="6069500"/>
                  <a:pt x="2152443" y="5850995"/>
                  <a:pt x="1424282" y="5486576"/>
                </a:cubicBezTo>
                <a:cubicBezTo>
                  <a:pt x="919588" y="5233999"/>
                  <a:pt x="482248" y="4929277"/>
                  <a:pt x="103621" y="4578774"/>
                </a:cubicBezTo>
                <a:lnTo>
                  <a:pt x="0" y="447725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68EDF-C2CD-4F49-A8A9-E53A26927513}"/>
              </a:ext>
            </a:extLst>
          </p:cNvPr>
          <p:cNvSpPr txBox="1"/>
          <p:nvPr/>
        </p:nvSpPr>
        <p:spPr>
          <a:xfrm>
            <a:off x="7241391" y="4380507"/>
            <a:ext cx="4360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3600" b="1" dirty="0">
                <a:latin typeface="Avenir Book" panose="02000503020000020003" pitchFamily="2" charset="0"/>
              </a:rPr>
              <a:t>PSEUDOCODE</a:t>
            </a:r>
          </a:p>
          <a:p>
            <a:pPr algn="r"/>
            <a:r>
              <a:rPr lang="en-NL" sz="3600" b="1" dirty="0">
                <a:latin typeface="Avenir Book" panose="02000503020000020003" pitchFamily="2" charset="0"/>
              </a:rPr>
              <a:t> </a:t>
            </a:r>
            <a:r>
              <a:rPr lang="en-NL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VS</a:t>
            </a:r>
            <a:r>
              <a:rPr lang="en-NL" sz="3600" b="1" dirty="0">
                <a:latin typeface="Avenir Book" panose="02000503020000020003" pitchFamily="2" charset="0"/>
              </a:rPr>
              <a:t> </a:t>
            </a:r>
          </a:p>
          <a:p>
            <a:pPr algn="r"/>
            <a:r>
              <a:rPr lang="en-NL" sz="3600" dirty="0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77"/>
              </a:rPr>
              <a:t>       ACTUAL CODE</a:t>
            </a:r>
          </a:p>
        </p:txBody>
      </p:sp>
    </p:spTree>
    <p:extLst>
      <p:ext uri="{BB962C8B-B14F-4D97-AF65-F5344CB8AC3E}">
        <p14:creationId xmlns:p14="http://schemas.microsoft.com/office/powerpoint/2010/main" val="323258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286CEB2-F640-41BB-B58F-2B22E5DDB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790"/>
          <a:stretch/>
        </p:blipFill>
        <p:spPr>
          <a:xfrm>
            <a:off x="0" y="0"/>
            <a:ext cx="1881073" cy="1018137"/>
          </a:xfrm>
          <a:custGeom>
            <a:avLst/>
            <a:gdLst/>
            <a:ahLst/>
            <a:cxnLst/>
            <a:rect l="l" t="t" r="r" b="b"/>
            <a:pathLst>
              <a:path w="11743764" h="6356349">
                <a:moveTo>
                  <a:pt x="7747939" y="5723108"/>
                </a:moveTo>
                <a:cubicBezTo>
                  <a:pt x="7746108" y="5723352"/>
                  <a:pt x="7746108" y="5725057"/>
                  <a:pt x="7746108" y="5725057"/>
                </a:cubicBezTo>
                <a:lnTo>
                  <a:pt x="7755874" y="5723838"/>
                </a:lnTo>
                <a:close/>
                <a:moveTo>
                  <a:pt x="11593222" y="2355165"/>
                </a:moveTo>
                <a:cubicBezTo>
                  <a:pt x="11491599" y="2927856"/>
                  <a:pt x="11223039" y="3428931"/>
                  <a:pt x="10815622" y="3883479"/>
                </a:cubicBezTo>
                <a:cubicBezTo>
                  <a:pt x="10309631" y="4448618"/>
                  <a:pt x="9657459" y="4884897"/>
                  <a:pt x="8920446" y="5245417"/>
                </a:cubicBezTo>
                <a:cubicBezTo>
                  <a:pt x="8557158" y="5420075"/>
                  <a:pt x="8180901" y="5576927"/>
                  <a:pt x="7793715" y="5715070"/>
                </a:cubicBezTo>
                <a:cubicBezTo>
                  <a:pt x="7863298" y="5695337"/>
                  <a:pt x="7933183" y="5676338"/>
                  <a:pt x="8002461" y="5655875"/>
                </a:cubicBezTo>
                <a:cubicBezTo>
                  <a:pt x="8075704" y="5634269"/>
                  <a:pt x="8148429" y="5611858"/>
                  <a:pt x="8220666" y="5588644"/>
                </a:cubicBezTo>
                <a:cubicBezTo>
                  <a:pt x="8875584" y="5380370"/>
                  <a:pt x="9501816" y="5129711"/>
                  <a:pt x="10068538" y="4792088"/>
                </a:cubicBezTo>
                <a:cubicBezTo>
                  <a:pt x="10548588" y="4506107"/>
                  <a:pt x="10963330" y="4171895"/>
                  <a:pt x="11253556" y="3748283"/>
                </a:cubicBezTo>
                <a:cubicBezTo>
                  <a:pt x="11443714" y="3473460"/>
                  <a:pt x="11561393" y="3170452"/>
                  <a:pt x="11599325" y="2857945"/>
                </a:cubicBezTo>
                <a:cubicBezTo>
                  <a:pt x="11621025" y="2690692"/>
                  <a:pt x="11618980" y="2522027"/>
                  <a:pt x="11593222" y="2355165"/>
                </a:cubicBezTo>
                <a:close/>
                <a:moveTo>
                  <a:pt x="0" y="0"/>
                </a:moveTo>
                <a:lnTo>
                  <a:pt x="10926106" y="0"/>
                </a:lnTo>
                <a:lnTo>
                  <a:pt x="11008311" y="72512"/>
                </a:lnTo>
                <a:cubicBezTo>
                  <a:pt x="11092668" y="155257"/>
                  <a:pt x="11171699" y="241649"/>
                  <a:pt x="11245012" y="331378"/>
                </a:cubicBezTo>
                <a:cubicBezTo>
                  <a:pt x="11592919" y="750629"/>
                  <a:pt x="11750696" y="1252288"/>
                  <a:pt x="11692103" y="1752997"/>
                </a:cubicBezTo>
                <a:cubicBezTo>
                  <a:pt x="11675103" y="1882589"/>
                  <a:pt x="11675712" y="2013254"/>
                  <a:pt x="11693932" y="2142749"/>
                </a:cubicBezTo>
                <a:cubicBezTo>
                  <a:pt x="11734216" y="2381229"/>
                  <a:pt x="11760462" y="2618003"/>
                  <a:pt x="11731470" y="2858431"/>
                </a:cubicBezTo>
                <a:cubicBezTo>
                  <a:pt x="11693322" y="3184946"/>
                  <a:pt x="11572134" y="3501839"/>
                  <a:pt x="11375324" y="3789695"/>
                </a:cubicBezTo>
                <a:cubicBezTo>
                  <a:pt x="11069532" y="4238396"/>
                  <a:pt x="10630376" y="4591609"/>
                  <a:pt x="10119503" y="4891719"/>
                </a:cubicBezTo>
                <a:cubicBezTo>
                  <a:pt x="9463668" y="5277086"/>
                  <a:pt x="8736421" y="5552591"/>
                  <a:pt x="7974994" y="5774750"/>
                </a:cubicBezTo>
                <a:cubicBezTo>
                  <a:pt x="7183048" y="6005922"/>
                  <a:pt x="6368216" y="6168399"/>
                  <a:pt x="5539344" y="6288247"/>
                </a:cubicBezTo>
                <a:cubicBezTo>
                  <a:pt x="5263156" y="6328198"/>
                  <a:pt x="4986355" y="6364492"/>
                  <a:pt x="4738244" y="6354749"/>
                </a:cubicBezTo>
                <a:cubicBezTo>
                  <a:pt x="4489521" y="6352314"/>
                  <a:pt x="4278641" y="6345250"/>
                  <a:pt x="4065013" y="6328684"/>
                </a:cubicBezTo>
                <a:cubicBezTo>
                  <a:pt x="3851387" y="6312120"/>
                  <a:pt x="3638981" y="6289223"/>
                  <a:pt x="3428406" y="6255606"/>
                </a:cubicBezTo>
                <a:cubicBezTo>
                  <a:pt x="2303814" y="6076563"/>
                  <a:pt x="1292136" y="5704594"/>
                  <a:pt x="418708" y="5109005"/>
                </a:cubicBezTo>
                <a:cubicBezTo>
                  <a:pt x="288205" y="5020184"/>
                  <a:pt x="163358" y="4928737"/>
                  <a:pt x="44407" y="4834564"/>
                </a:cubicBezTo>
                <a:lnTo>
                  <a:pt x="0" y="4796463"/>
                </a:lnTo>
                <a:lnTo>
                  <a:pt x="0" y="4650621"/>
                </a:lnTo>
                <a:lnTo>
                  <a:pt x="58587" y="4703581"/>
                </a:lnTo>
                <a:cubicBezTo>
                  <a:pt x="596892" y="5151493"/>
                  <a:pt x="1242280" y="5504573"/>
                  <a:pt x="1979101" y="5775724"/>
                </a:cubicBezTo>
                <a:cubicBezTo>
                  <a:pt x="2525924" y="5978712"/>
                  <a:pt x="3107049" y="6116659"/>
                  <a:pt x="3703984" y="6185206"/>
                </a:cubicBezTo>
                <a:cubicBezTo>
                  <a:pt x="3733465" y="6193002"/>
                  <a:pt x="3764747" y="6195414"/>
                  <a:pt x="3795538" y="6192272"/>
                </a:cubicBezTo>
                <a:cubicBezTo>
                  <a:pt x="2948356" y="6069500"/>
                  <a:pt x="2152443" y="5850995"/>
                  <a:pt x="1424282" y="5486576"/>
                </a:cubicBezTo>
                <a:cubicBezTo>
                  <a:pt x="919588" y="5233999"/>
                  <a:pt x="482248" y="4929277"/>
                  <a:pt x="103621" y="4578774"/>
                </a:cubicBezTo>
                <a:lnTo>
                  <a:pt x="0" y="447725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68EDF-C2CD-4F49-A8A9-E53A26927513}"/>
              </a:ext>
            </a:extLst>
          </p:cNvPr>
          <p:cNvSpPr txBox="1"/>
          <p:nvPr/>
        </p:nvSpPr>
        <p:spPr>
          <a:xfrm>
            <a:off x="2112578" y="185902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Avenir Book" panose="02000503020000020003" pitchFamily="2" charset="0"/>
              </a:rPr>
              <a:t>THE CODE</a:t>
            </a:r>
          </a:p>
        </p:txBody>
      </p:sp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87BB19-31E0-944B-8F78-21166C23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80" y="1360573"/>
            <a:ext cx="8521700" cy="49911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92C43F8-C2E8-4840-9577-7936C0CD2BDD}"/>
              </a:ext>
            </a:extLst>
          </p:cNvPr>
          <p:cNvGrpSpPr/>
          <p:nvPr/>
        </p:nvGrpSpPr>
        <p:grpSpPr>
          <a:xfrm>
            <a:off x="112626" y="3283595"/>
            <a:ext cx="3536894" cy="346950"/>
            <a:chOff x="410961" y="3258399"/>
            <a:chExt cx="4749659" cy="381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AF3F0A-DF9F-8746-8382-ACB6DC43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961" y="3258399"/>
              <a:ext cx="4029048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  <a:effectLst>
              <a:outerShdw blurRad="50800" dist="38100" dir="2700000" algn="tl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A51444-7B03-E449-B812-EA10543C448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4440009" y="3448899"/>
              <a:ext cx="720611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755CA3-4F2E-4D41-9AE8-F06704AF60AC}"/>
              </a:ext>
            </a:extLst>
          </p:cNvPr>
          <p:cNvGrpSpPr/>
          <p:nvPr/>
        </p:nvGrpSpPr>
        <p:grpSpPr>
          <a:xfrm>
            <a:off x="4623204" y="1339096"/>
            <a:ext cx="5973530" cy="795305"/>
            <a:chOff x="4623204" y="1339096"/>
            <a:chExt cx="5973530" cy="79530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3346103-88A4-4D4E-9A08-794A2904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8234" y="1339096"/>
              <a:ext cx="4508500" cy="3937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B2AFD6F-214E-D64E-9805-FD4EF79300D4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623204" y="1535946"/>
              <a:ext cx="146503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715B4DC-4E18-3341-8A28-B55190BB6D6E}"/>
                </a:ext>
              </a:extLst>
            </p:cNvPr>
            <p:cNvCxnSpPr>
              <a:cxnSpLocks/>
            </p:cNvCxnSpPr>
            <p:nvPr/>
          </p:nvCxnSpPr>
          <p:spPr>
            <a:xfrm>
              <a:off x="7743825" y="1732796"/>
              <a:ext cx="0" cy="40160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092E69A-6222-E949-848E-DD117F1BDD9B}"/>
              </a:ext>
            </a:extLst>
          </p:cNvPr>
          <p:cNvGrpSpPr/>
          <p:nvPr/>
        </p:nvGrpSpPr>
        <p:grpSpPr>
          <a:xfrm>
            <a:off x="377815" y="3856123"/>
            <a:ext cx="3630357" cy="2362584"/>
            <a:chOff x="377815" y="3856123"/>
            <a:chExt cx="3630357" cy="236258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068F73-100D-0848-A14E-06947B064158}"/>
                </a:ext>
              </a:extLst>
            </p:cNvPr>
            <p:cNvGrpSpPr/>
            <p:nvPr/>
          </p:nvGrpSpPr>
          <p:grpSpPr>
            <a:xfrm>
              <a:off x="377815" y="4765757"/>
              <a:ext cx="3630357" cy="1452950"/>
              <a:chOff x="9610411" y="2933025"/>
              <a:chExt cx="3630357" cy="1452950"/>
            </a:xfrm>
          </p:grpSpPr>
          <p:pic>
            <p:nvPicPr>
              <p:cNvPr id="15" name="Picture 14" descr="A picture containing knife&#10;&#10;Description automatically generated">
                <a:extLst>
                  <a:ext uri="{FF2B5EF4-FFF2-40B4-BE49-F238E27FC236}">
                    <a16:creationId xmlns:a16="http://schemas.microsoft.com/office/drawing/2014/main" id="{2BD93C4A-9503-2542-BCAB-0F0276B0B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0411" y="3979575"/>
                <a:ext cx="1955800" cy="406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  <a:effectLst>
                <a:outerShdw blurRad="50800" dist="38100" dir="2700000" algn="tl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3B96B89-0C4A-2C4C-8CEF-97932EE5ED4B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1566211" y="2933025"/>
                <a:ext cx="1674557" cy="1249750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80584E-2275-1D4D-B8B7-27E7C1291EFA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2333615" y="3856123"/>
              <a:ext cx="1674557" cy="2159384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C5FCD9B-9950-AD46-BD05-34FC269C9051}"/>
              </a:ext>
            </a:extLst>
          </p:cNvPr>
          <p:cNvGrpSpPr/>
          <p:nvPr/>
        </p:nvGrpSpPr>
        <p:grpSpPr>
          <a:xfrm>
            <a:off x="377815" y="3626117"/>
            <a:ext cx="3205357" cy="1934711"/>
            <a:chOff x="377815" y="3626117"/>
            <a:chExt cx="3205357" cy="19347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69265-8E7D-694D-81FB-6781A141538F}"/>
                </a:ext>
              </a:extLst>
            </p:cNvPr>
            <p:cNvGrpSpPr/>
            <p:nvPr/>
          </p:nvGrpSpPr>
          <p:grpSpPr>
            <a:xfrm>
              <a:off x="377815" y="3626117"/>
              <a:ext cx="3205357" cy="1356697"/>
              <a:chOff x="2112578" y="4656897"/>
              <a:chExt cx="3205357" cy="1356697"/>
            </a:xfrm>
          </p:grpSpPr>
          <p:pic>
            <p:nvPicPr>
              <p:cNvPr id="7" name="Picture 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D92C0B0-CB74-A949-A2BF-FC511EB17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2578" y="4842716"/>
                <a:ext cx="2044700" cy="3175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536C59F-2498-1A4B-A9E9-900B98065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9907" y="4993464"/>
                <a:ext cx="1148028" cy="102013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0BB2F8A-7339-E54E-9ECC-2CDBE708583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4157278" y="4656897"/>
                <a:ext cx="1160657" cy="34456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C52C5AE-D8B8-7446-8143-36A58D40616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422515" y="3970686"/>
              <a:ext cx="1160657" cy="159014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E0D163-8F51-D74E-BD48-24E0A5007805}"/>
              </a:ext>
            </a:extLst>
          </p:cNvPr>
          <p:cNvGrpSpPr/>
          <p:nvPr/>
        </p:nvGrpSpPr>
        <p:grpSpPr>
          <a:xfrm>
            <a:off x="3944679" y="4129435"/>
            <a:ext cx="8214155" cy="2089025"/>
            <a:chOff x="3944679" y="4129435"/>
            <a:chExt cx="8214155" cy="208902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E5849CB-78C9-9047-9ADF-BE62337D4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1518" y="4372900"/>
              <a:ext cx="1660004" cy="0"/>
            </a:xfrm>
            <a:prstGeom prst="straightConnector1">
              <a:avLst/>
            </a:prstGeom>
            <a:ln w="28575">
              <a:solidFill>
                <a:srgbClr val="FF00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B8121E-7901-1843-B23B-089B8730A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522" y="4345883"/>
              <a:ext cx="0" cy="959764"/>
            </a:xfrm>
            <a:prstGeom prst="straightConnector1">
              <a:avLst/>
            </a:prstGeom>
            <a:ln w="28575">
              <a:solidFill>
                <a:srgbClr val="FF00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7B8C9B-0CF6-3840-A001-5998EFA53947}"/>
                </a:ext>
              </a:extLst>
            </p:cNvPr>
            <p:cNvSpPr/>
            <p:nvPr/>
          </p:nvSpPr>
          <p:spPr>
            <a:xfrm>
              <a:off x="3944679" y="4129435"/>
              <a:ext cx="4976037" cy="550771"/>
            </a:xfrm>
            <a:prstGeom prst="rect">
              <a:avLst/>
            </a:prstGeom>
            <a:noFill/>
            <a:ln w="19050">
              <a:solidFill>
                <a:srgbClr val="FF00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" name="Picture 9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46E0EB2A-9BC8-6946-8882-FFF9577CA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32748" y="4680207"/>
              <a:ext cx="2727972" cy="35485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D5"/>
              </a:solidFill>
            </a:ln>
            <a:effectLst>
              <a:outerShdw blurRad="50800" dist="38100" dir="2700000" algn="tl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71A286E-5391-0348-8C96-A8B7FFE0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34634" y="5186978"/>
              <a:ext cx="3124200" cy="1031482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D5"/>
              </a:solidFill>
            </a:ln>
            <a:effectLst>
              <a:outerShdw blurRad="50800" dist="38100" dir="2700000" algn="tl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9310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286CEB2-F640-41BB-B58F-2B22E5DDB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790"/>
          <a:stretch/>
        </p:blipFill>
        <p:spPr>
          <a:xfrm>
            <a:off x="20" y="10"/>
            <a:ext cx="7364765" cy="3986203"/>
          </a:xfrm>
          <a:custGeom>
            <a:avLst/>
            <a:gdLst/>
            <a:ahLst/>
            <a:cxnLst/>
            <a:rect l="l" t="t" r="r" b="b"/>
            <a:pathLst>
              <a:path w="11743764" h="6356349">
                <a:moveTo>
                  <a:pt x="7747939" y="5723108"/>
                </a:moveTo>
                <a:cubicBezTo>
                  <a:pt x="7746108" y="5723352"/>
                  <a:pt x="7746108" y="5725057"/>
                  <a:pt x="7746108" y="5725057"/>
                </a:cubicBezTo>
                <a:lnTo>
                  <a:pt x="7755874" y="5723838"/>
                </a:lnTo>
                <a:close/>
                <a:moveTo>
                  <a:pt x="11593222" y="2355165"/>
                </a:moveTo>
                <a:cubicBezTo>
                  <a:pt x="11491599" y="2927856"/>
                  <a:pt x="11223039" y="3428931"/>
                  <a:pt x="10815622" y="3883479"/>
                </a:cubicBezTo>
                <a:cubicBezTo>
                  <a:pt x="10309631" y="4448618"/>
                  <a:pt x="9657459" y="4884897"/>
                  <a:pt x="8920446" y="5245417"/>
                </a:cubicBezTo>
                <a:cubicBezTo>
                  <a:pt x="8557158" y="5420075"/>
                  <a:pt x="8180901" y="5576927"/>
                  <a:pt x="7793715" y="5715070"/>
                </a:cubicBezTo>
                <a:cubicBezTo>
                  <a:pt x="7863298" y="5695337"/>
                  <a:pt x="7933183" y="5676338"/>
                  <a:pt x="8002461" y="5655875"/>
                </a:cubicBezTo>
                <a:cubicBezTo>
                  <a:pt x="8075704" y="5634269"/>
                  <a:pt x="8148429" y="5611858"/>
                  <a:pt x="8220666" y="5588644"/>
                </a:cubicBezTo>
                <a:cubicBezTo>
                  <a:pt x="8875584" y="5380370"/>
                  <a:pt x="9501816" y="5129711"/>
                  <a:pt x="10068538" y="4792088"/>
                </a:cubicBezTo>
                <a:cubicBezTo>
                  <a:pt x="10548588" y="4506107"/>
                  <a:pt x="10963330" y="4171895"/>
                  <a:pt x="11253556" y="3748283"/>
                </a:cubicBezTo>
                <a:cubicBezTo>
                  <a:pt x="11443714" y="3473460"/>
                  <a:pt x="11561393" y="3170452"/>
                  <a:pt x="11599325" y="2857945"/>
                </a:cubicBezTo>
                <a:cubicBezTo>
                  <a:pt x="11621025" y="2690692"/>
                  <a:pt x="11618980" y="2522027"/>
                  <a:pt x="11593222" y="2355165"/>
                </a:cubicBezTo>
                <a:close/>
                <a:moveTo>
                  <a:pt x="0" y="0"/>
                </a:moveTo>
                <a:lnTo>
                  <a:pt x="10926106" y="0"/>
                </a:lnTo>
                <a:lnTo>
                  <a:pt x="11008311" y="72512"/>
                </a:lnTo>
                <a:cubicBezTo>
                  <a:pt x="11092668" y="155257"/>
                  <a:pt x="11171699" y="241649"/>
                  <a:pt x="11245012" y="331378"/>
                </a:cubicBezTo>
                <a:cubicBezTo>
                  <a:pt x="11592919" y="750629"/>
                  <a:pt x="11750696" y="1252288"/>
                  <a:pt x="11692103" y="1752997"/>
                </a:cubicBezTo>
                <a:cubicBezTo>
                  <a:pt x="11675103" y="1882589"/>
                  <a:pt x="11675712" y="2013254"/>
                  <a:pt x="11693932" y="2142749"/>
                </a:cubicBezTo>
                <a:cubicBezTo>
                  <a:pt x="11734216" y="2381229"/>
                  <a:pt x="11760462" y="2618003"/>
                  <a:pt x="11731470" y="2858431"/>
                </a:cubicBezTo>
                <a:cubicBezTo>
                  <a:pt x="11693322" y="3184946"/>
                  <a:pt x="11572134" y="3501839"/>
                  <a:pt x="11375324" y="3789695"/>
                </a:cubicBezTo>
                <a:cubicBezTo>
                  <a:pt x="11069532" y="4238396"/>
                  <a:pt x="10630376" y="4591609"/>
                  <a:pt x="10119503" y="4891719"/>
                </a:cubicBezTo>
                <a:cubicBezTo>
                  <a:pt x="9463668" y="5277086"/>
                  <a:pt x="8736421" y="5552591"/>
                  <a:pt x="7974994" y="5774750"/>
                </a:cubicBezTo>
                <a:cubicBezTo>
                  <a:pt x="7183048" y="6005922"/>
                  <a:pt x="6368216" y="6168399"/>
                  <a:pt x="5539344" y="6288247"/>
                </a:cubicBezTo>
                <a:cubicBezTo>
                  <a:pt x="5263156" y="6328198"/>
                  <a:pt x="4986355" y="6364492"/>
                  <a:pt x="4738244" y="6354749"/>
                </a:cubicBezTo>
                <a:cubicBezTo>
                  <a:pt x="4489521" y="6352314"/>
                  <a:pt x="4278641" y="6345250"/>
                  <a:pt x="4065013" y="6328684"/>
                </a:cubicBezTo>
                <a:cubicBezTo>
                  <a:pt x="3851387" y="6312120"/>
                  <a:pt x="3638981" y="6289223"/>
                  <a:pt x="3428406" y="6255606"/>
                </a:cubicBezTo>
                <a:cubicBezTo>
                  <a:pt x="2303814" y="6076563"/>
                  <a:pt x="1292136" y="5704594"/>
                  <a:pt x="418708" y="5109005"/>
                </a:cubicBezTo>
                <a:cubicBezTo>
                  <a:pt x="288205" y="5020184"/>
                  <a:pt x="163358" y="4928737"/>
                  <a:pt x="44407" y="4834564"/>
                </a:cubicBezTo>
                <a:lnTo>
                  <a:pt x="0" y="4796463"/>
                </a:lnTo>
                <a:lnTo>
                  <a:pt x="0" y="4650621"/>
                </a:lnTo>
                <a:lnTo>
                  <a:pt x="58587" y="4703581"/>
                </a:lnTo>
                <a:cubicBezTo>
                  <a:pt x="596892" y="5151493"/>
                  <a:pt x="1242280" y="5504573"/>
                  <a:pt x="1979101" y="5775724"/>
                </a:cubicBezTo>
                <a:cubicBezTo>
                  <a:pt x="2525924" y="5978712"/>
                  <a:pt x="3107049" y="6116659"/>
                  <a:pt x="3703984" y="6185206"/>
                </a:cubicBezTo>
                <a:cubicBezTo>
                  <a:pt x="3733465" y="6193002"/>
                  <a:pt x="3764747" y="6195414"/>
                  <a:pt x="3795538" y="6192272"/>
                </a:cubicBezTo>
                <a:cubicBezTo>
                  <a:pt x="2948356" y="6069500"/>
                  <a:pt x="2152443" y="5850995"/>
                  <a:pt x="1424282" y="5486576"/>
                </a:cubicBezTo>
                <a:cubicBezTo>
                  <a:pt x="919588" y="5233999"/>
                  <a:pt x="482248" y="4929277"/>
                  <a:pt x="103621" y="4578774"/>
                </a:cubicBezTo>
                <a:lnTo>
                  <a:pt x="0" y="447725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68EDF-C2CD-4F49-A8A9-E53A26927513}"/>
              </a:ext>
            </a:extLst>
          </p:cNvPr>
          <p:cNvSpPr txBox="1"/>
          <p:nvPr/>
        </p:nvSpPr>
        <p:spPr>
          <a:xfrm>
            <a:off x="7586945" y="4254383"/>
            <a:ext cx="3437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3600" b="1" dirty="0">
                <a:latin typeface="Avenir Book" panose="02000503020000020003" pitchFamily="2" charset="0"/>
              </a:rPr>
              <a:t>NOW </a:t>
            </a:r>
          </a:p>
          <a:p>
            <a:pPr algn="r"/>
            <a:r>
              <a:rPr lang="en-NL" sz="3600" dirty="0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77"/>
              </a:rPr>
              <a:t>   DEMO TIME !</a:t>
            </a:r>
          </a:p>
        </p:txBody>
      </p:sp>
    </p:spTree>
    <p:extLst>
      <p:ext uri="{BB962C8B-B14F-4D97-AF65-F5344CB8AC3E}">
        <p14:creationId xmlns:p14="http://schemas.microsoft.com/office/powerpoint/2010/main" val="3446848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B04DC3"/>
      </a:accent1>
      <a:accent2>
        <a:srgbClr val="7444B5"/>
      </a:accent2>
      <a:accent3>
        <a:srgbClr val="4D4DC3"/>
      </a:accent3>
      <a:accent4>
        <a:srgbClr val="3B6CB1"/>
      </a:accent4>
      <a:accent5>
        <a:srgbClr val="4DAFC3"/>
      </a:accent5>
      <a:accent6>
        <a:srgbClr val="3BB194"/>
      </a:accent6>
      <a:hlink>
        <a:srgbClr val="3B8AB3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23</Words>
  <Application>Microsoft Macintosh PowerPoint</Application>
  <PresentationFormat>Widescreen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Book</vt:lpstr>
      <vt:lpstr>Avenir Light</vt:lpstr>
      <vt:lpstr>Calibri</vt:lpstr>
      <vt:lpstr>Modern Love</vt:lpstr>
      <vt:lpstr>The Hand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Nelly Cornejo</dc:creator>
  <cp:lastModifiedBy>Nelly Cornejo</cp:lastModifiedBy>
  <cp:revision>7</cp:revision>
  <dcterms:created xsi:type="dcterms:W3CDTF">2020-07-30T15:21:50Z</dcterms:created>
  <dcterms:modified xsi:type="dcterms:W3CDTF">2020-07-30T19:42:42Z</dcterms:modified>
</cp:coreProperties>
</file>