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3" r:id="rId5"/>
    <p:sldId id="262" r:id="rId6"/>
    <p:sldId id="264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san vel" userId="869b2648acf94cb4" providerId="LiveId" clId="{4101FBCD-538C-4807-829C-605CB7476898}"/>
    <pc:docChg chg="undo custSel modSld">
      <pc:chgData name="Andysan vel" userId="869b2648acf94cb4" providerId="LiveId" clId="{4101FBCD-538C-4807-829C-605CB7476898}" dt="2022-12-05T15:42:44.051" v="27" actId="1076"/>
      <pc:docMkLst>
        <pc:docMk/>
      </pc:docMkLst>
      <pc:sldChg chg="modSp mod">
        <pc:chgData name="Andysan vel" userId="869b2648acf94cb4" providerId="LiveId" clId="{4101FBCD-538C-4807-829C-605CB7476898}" dt="2022-12-05T15:34:45.857" v="24" actId="14100"/>
        <pc:sldMkLst>
          <pc:docMk/>
          <pc:sldMk cId="1885831202" sldId="257"/>
        </pc:sldMkLst>
        <pc:spChg chg="mod">
          <ac:chgData name="Andysan vel" userId="869b2648acf94cb4" providerId="LiveId" clId="{4101FBCD-538C-4807-829C-605CB7476898}" dt="2022-12-05T15:32:56.003" v="7" actId="20577"/>
          <ac:spMkLst>
            <pc:docMk/>
            <pc:sldMk cId="1885831202" sldId="257"/>
            <ac:spMk id="2" creationId="{00000000-0000-0000-0000-000000000000}"/>
          </ac:spMkLst>
        </pc:spChg>
        <pc:spChg chg="mod">
          <ac:chgData name="Andysan vel" userId="869b2648acf94cb4" providerId="LiveId" clId="{4101FBCD-538C-4807-829C-605CB7476898}" dt="2022-12-05T15:34:45.857" v="24" actId="14100"/>
          <ac:spMkLst>
            <pc:docMk/>
            <pc:sldMk cId="1885831202" sldId="257"/>
            <ac:spMk id="3" creationId="{00000000-0000-0000-0000-000000000000}"/>
          </ac:spMkLst>
        </pc:spChg>
      </pc:sldChg>
      <pc:sldChg chg="delSp modSp mod">
        <pc:chgData name="Andysan vel" userId="869b2648acf94cb4" providerId="LiveId" clId="{4101FBCD-538C-4807-829C-605CB7476898}" dt="2022-12-05T15:42:44.051" v="27" actId="1076"/>
        <pc:sldMkLst>
          <pc:docMk/>
          <pc:sldMk cId="1101061460" sldId="262"/>
        </pc:sldMkLst>
        <pc:spChg chg="del mod">
          <ac:chgData name="Andysan vel" userId="869b2648acf94cb4" providerId="LiveId" clId="{4101FBCD-538C-4807-829C-605CB7476898}" dt="2022-12-05T15:34:30.221" v="23" actId="478"/>
          <ac:spMkLst>
            <pc:docMk/>
            <pc:sldMk cId="1101061460" sldId="262"/>
            <ac:spMk id="2" creationId="{00000000-0000-0000-0000-000000000000}"/>
          </ac:spMkLst>
        </pc:spChg>
        <pc:spChg chg="mod">
          <ac:chgData name="Andysan vel" userId="869b2648acf94cb4" providerId="LiveId" clId="{4101FBCD-538C-4807-829C-605CB7476898}" dt="2022-12-05T15:38:32.609" v="25" actId="14100"/>
          <ac:spMkLst>
            <pc:docMk/>
            <pc:sldMk cId="1101061460" sldId="262"/>
            <ac:spMk id="3" creationId="{00000000-0000-0000-0000-000000000000}"/>
          </ac:spMkLst>
        </pc:spChg>
        <pc:picChg chg="del">
          <ac:chgData name="Andysan vel" userId="869b2648acf94cb4" providerId="LiveId" clId="{4101FBCD-538C-4807-829C-605CB7476898}" dt="2022-12-05T15:38:49.025" v="26" actId="478"/>
          <ac:picMkLst>
            <pc:docMk/>
            <pc:sldMk cId="1101061460" sldId="262"/>
            <ac:picMk id="8" creationId="{00000000-0000-0000-0000-000000000000}"/>
          </ac:picMkLst>
        </pc:picChg>
        <pc:picChg chg="mod">
          <ac:chgData name="Andysan vel" userId="869b2648acf94cb4" providerId="LiveId" clId="{4101FBCD-538C-4807-829C-605CB7476898}" dt="2022-12-05T15:42:44.051" v="27" actId="1076"/>
          <ac:picMkLst>
            <pc:docMk/>
            <pc:sldMk cId="1101061460" sldId="262"/>
            <ac:picMk id="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295D6-6F29-4F33-9C9C-EBF48C71F600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6F897-8697-48E3-B4E0-07BC0B1D7C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323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97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F74B-4326-4A62-83FE-77BCD7A24FEE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8A60-5F67-4895-8C3A-368B3C7936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691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F74B-4326-4A62-83FE-77BCD7A24FEE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8A60-5F67-4895-8C3A-368B3C7936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766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F74B-4326-4A62-83FE-77BCD7A24FEE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8A60-5F67-4895-8C3A-368B3C7936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887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F74B-4326-4A62-83FE-77BCD7A24FEE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8A60-5F67-4895-8C3A-368B3C7936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565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F74B-4326-4A62-83FE-77BCD7A24FEE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8A60-5F67-4895-8C3A-368B3C7936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589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F74B-4326-4A62-83FE-77BCD7A24FEE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8A60-5F67-4895-8C3A-368B3C7936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842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F74B-4326-4A62-83FE-77BCD7A24FEE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8A60-5F67-4895-8C3A-368B3C7936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687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F74B-4326-4A62-83FE-77BCD7A24FEE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8A60-5F67-4895-8C3A-368B3C7936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558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F74B-4326-4A62-83FE-77BCD7A24FEE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8A60-5F67-4895-8C3A-368B3C7936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033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F74B-4326-4A62-83FE-77BCD7A24FEE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8A60-5F67-4895-8C3A-368B3C7936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871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F74B-4326-4A62-83FE-77BCD7A24FEE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8A60-5F67-4895-8C3A-368B3C7936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070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DF74B-4326-4A62-83FE-77BCD7A24FEE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78A60-5F67-4895-8C3A-368B3C7936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602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745" y="1122363"/>
            <a:ext cx="12037255" cy="2169478"/>
          </a:xfrm>
        </p:spPr>
        <p:txBody>
          <a:bodyPr/>
          <a:lstStyle/>
          <a:p>
            <a:r>
              <a:rPr lang="es-MX" b="1" dirty="0">
                <a:solidFill>
                  <a:srgbClr val="FF0000"/>
                </a:solidFill>
                <a:latin typeface="Arial Black" panose="020B0A04020102020204" pitchFamily="34" charset="0"/>
              </a:rPr>
              <a:t>MUNDO UNIVERSITARIO</a:t>
            </a:r>
            <a:endParaRPr lang="es-MX" b="1" dirty="0">
              <a:latin typeface="Arial Black" panose="020B0A04020102020204" pitchFamily="34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1139483" y="3530990"/>
            <a:ext cx="6893169" cy="140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66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7570"/>
          </a:xfrm>
        </p:spPr>
        <p:txBody>
          <a:bodyPr>
            <a:normAutofit/>
          </a:bodyPr>
          <a:lstStyle/>
          <a:p>
            <a:r>
              <a:rPr lang="es-MX" sz="5400" b="1" dirty="0"/>
              <a:t/>
            </a:r>
            <a:br>
              <a:rPr lang="es-MX" sz="5400" b="1" dirty="0"/>
            </a:br>
            <a:endParaRPr lang="es-MX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762189"/>
            <a:ext cx="10515600" cy="44147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200" dirty="0">
                <a:latin typeface="Arial Narrow" panose="020B0606020202030204" pitchFamily="34" charset="0"/>
                <a:cs typeface="Arial" panose="020B0604020202020204" pitchFamily="34" charset="0"/>
              </a:rPr>
              <a:t>La sección Mundo Universitario nos conducirá a los acontecimientos y eventos más importantes que se generen dentro del campus, además de conocer los enumerables éxitos de la comunidad universitaria.</a:t>
            </a:r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984738" y="914400"/>
            <a:ext cx="6344530" cy="140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83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31852"/>
            <a:ext cx="10515600" cy="45451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200" dirty="0">
                <a:latin typeface="Arial Narrow" panose="020B0606020202030204" pitchFamily="34" charset="0"/>
                <a:cs typeface="Arial" panose="020B0604020202020204" pitchFamily="34" charset="0"/>
              </a:rPr>
              <a:t>El ambiente estudiantil universitario nos conduce al mundo del saber, es una etapa en la que la universidad nos abre las puertas para que vivamos una experiencia sinigual, empapándonos de sabiduría y conocimientos</a:t>
            </a:r>
            <a:r>
              <a:rPr lang="es-MX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  <a:endParaRPr lang="es-MX" sz="3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984738" y="914400"/>
            <a:ext cx="6344530" cy="140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5582" t="63643" r="35549" b="5318"/>
          <a:stretch/>
        </p:blipFill>
        <p:spPr>
          <a:xfrm>
            <a:off x="5183944" y="3475966"/>
            <a:ext cx="5978771" cy="27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7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691" y="2064326"/>
            <a:ext cx="10127673" cy="2133601"/>
          </a:xfrm>
        </p:spPr>
        <p:txBody>
          <a:bodyPr rtlCol="0">
            <a:normAutofit/>
          </a:bodyPr>
          <a:lstStyle/>
          <a:p>
            <a:pPr rtl="0"/>
            <a:r>
              <a:rPr lang="es-ES" sz="8000" spc="400" dirty="0">
                <a:solidFill>
                  <a:schemeClr val="tx1"/>
                </a:solidFill>
                <a:latin typeface="Forte" panose="03060902040502070203" pitchFamily="66" charset="0"/>
              </a:rPr>
              <a:t>Para que lo sepas</a:t>
            </a:r>
            <a:endParaRPr lang="es-ES" sz="8000" dirty="0">
              <a:solidFill>
                <a:schemeClr val="tx1"/>
              </a:solidFill>
              <a:latin typeface="Forte" panose="03060902040502070203" pitchFamily="66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8293" t="14546" r="24047" b="18715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65739" y="1426384"/>
            <a:ext cx="31792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>
                <a:solidFill>
                  <a:srgbClr val="FF0000"/>
                </a:solidFill>
                <a:latin typeface="Arial Black" panose="020B0A04020102020204" pitchFamily="34" charset="0"/>
              </a:rPr>
              <a:t>¡PARA QUE LO SEPAS!</a:t>
            </a:r>
          </a:p>
        </p:txBody>
      </p:sp>
    </p:spTree>
    <p:extLst>
      <p:ext uri="{BB962C8B-B14F-4D97-AF65-F5344CB8AC3E}">
        <p14:creationId xmlns:p14="http://schemas.microsoft.com/office/powerpoint/2010/main" val="223074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79799"/>
            <a:ext cx="10515600" cy="4697164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endParaRPr lang="es-MX" sz="3200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es-MX" sz="9600" dirty="0">
                <a:latin typeface="Arial Narrow" panose="020B0606020202030204" pitchFamily="34" charset="0"/>
              </a:rPr>
              <a:t>Tiene como fin brindar información de temas de interés tanto nacionales, internacionales y académicas. </a:t>
            </a:r>
          </a:p>
          <a:p>
            <a:pPr marL="0" indent="0" algn="just">
              <a:buNone/>
            </a:pPr>
            <a:r>
              <a:rPr lang="es-MX" sz="9600" dirty="0">
                <a:latin typeface="Arial Narrow" panose="020B0606020202030204" pitchFamily="34" charset="0"/>
              </a:rPr>
              <a:t>Abarcaremos desde temas: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MX" sz="9600" dirty="0">
                <a:latin typeface="Arial Narrow" panose="020B0606020202030204" pitchFamily="34" charset="0"/>
              </a:rPr>
              <a:t>Científicos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MX" sz="9600" dirty="0">
                <a:latin typeface="Arial Narrow" panose="020B0606020202030204" pitchFamily="34" charset="0"/>
              </a:rPr>
              <a:t> Hechos relevantes                                       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MX" sz="9600" dirty="0">
                <a:latin typeface="Arial Narrow" panose="020B0606020202030204" pitchFamily="34" charset="0"/>
              </a:rPr>
              <a:t>Secretos ocultos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MX" sz="9600" dirty="0">
                <a:latin typeface="Arial Narrow" panose="020B0606020202030204" pitchFamily="34" charset="0"/>
              </a:rPr>
              <a:t>Extraños fenómenos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MX" sz="9600" dirty="0">
                <a:latin typeface="Arial Narrow" panose="020B0606020202030204" pitchFamily="34" charset="0"/>
              </a:rPr>
              <a:t>Cultura general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MX" sz="9600" dirty="0">
                <a:latin typeface="Arial Narrow" panose="020B0606020202030204" pitchFamily="34" charset="0"/>
              </a:rPr>
              <a:t>Fenómenos </a:t>
            </a:r>
            <a:r>
              <a:rPr lang="es-MX" sz="9600" dirty="0" smtClean="0">
                <a:latin typeface="Arial Narrow" panose="020B0606020202030204" pitchFamily="34" charset="0"/>
              </a:rPr>
              <a:t>naturales </a:t>
            </a:r>
            <a:endParaRPr lang="es-MX" sz="9600" dirty="0">
              <a:latin typeface="Arial Narrow" panose="020B0606020202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MX" sz="9600" dirty="0">
                <a:latin typeface="Arial Narrow" panose="020B0606020202030204" pitchFamily="34" charset="0"/>
              </a:rPr>
              <a:t>Temas sociales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s-MX" sz="3200" dirty="0"/>
          </a:p>
          <a:p>
            <a:pPr marL="0" indent="0" algn="just">
              <a:buNone/>
            </a:pPr>
            <a:r>
              <a:rPr lang="es-MX" sz="3200" dirty="0"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984738" y="914400"/>
            <a:ext cx="6344530" cy="140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35714" t="28596" r="53299" b="49117"/>
          <a:stretch/>
        </p:blipFill>
        <p:spPr>
          <a:xfrm>
            <a:off x="6838681" y="2771970"/>
            <a:ext cx="1885269" cy="134927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54620" t="40667" r="35779" b="39274"/>
          <a:stretch/>
        </p:blipFill>
        <p:spPr>
          <a:xfrm>
            <a:off x="6838682" y="4121240"/>
            <a:ext cx="1885268" cy="158202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l="35812" t="25809" r="52310" b="59333"/>
          <a:stretch/>
        </p:blipFill>
        <p:spPr>
          <a:xfrm>
            <a:off x="8723951" y="2771969"/>
            <a:ext cx="1939756" cy="134927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l="33634" t="59983" r="50825" b="19587"/>
          <a:stretch/>
        </p:blipFill>
        <p:spPr>
          <a:xfrm>
            <a:off x="8723950" y="3953718"/>
            <a:ext cx="1939757" cy="17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6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7570"/>
          </a:xfrm>
        </p:spPr>
        <p:txBody>
          <a:bodyPr>
            <a:normAutofit/>
          </a:bodyPr>
          <a:lstStyle/>
          <a:p>
            <a:r>
              <a:rPr lang="es-MX" sz="5400" b="1" dirty="0"/>
              <a:t/>
            </a:r>
            <a:br>
              <a:rPr lang="es-MX" sz="5400" b="1" dirty="0"/>
            </a:br>
            <a:endParaRPr lang="es-MX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88123"/>
            <a:ext cx="10515600" cy="44888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200" dirty="0">
                <a:latin typeface="Arial Narrow" panose="020B0606020202030204" pitchFamily="34" charset="0"/>
              </a:rPr>
              <a:t>Su intención es generar información de forma general donde los datos interesantes nos sirvan para saber mas haya de lo que existe dentro de nuestra cultura, en forma de resultados, avances y hallazgos de investigaciones. Por ello, este espacio es para usted  donde encontrara las novedades y actualizaciones de cualquier tema de interés y ser placentero para su </a:t>
            </a:r>
            <a:r>
              <a:rPr lang="es-MX" sz="3200" dirty="0" smtClean="0">
                <a:latin typeface="Arial Narrow" panose="020B0606020202030204" pitchFamily="34" charset="0"/>
              </a:rPr>
              <a:t>pupila.</a:t>
            </a:r>
            <a:endParaRPr lang="es-MX" sz="3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984738" y="914400"/>
            <a:ext cx="6344530" cy="140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708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179</Words>
  <Application>Microsoft Office PowerPoint</Application>
  <PresentationFormat>Panorámica</PresentationFormat>
  <Paragraphs>21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Arial Narrow</vt:lpstr>
      <vt:lpstr>Calibri</vt:lpstr>
      <vt:lpstr>Calibri Light</vt:lpstr>
      <vt:lpstr>Forte</vt:lpstr>
      <vt:lpstr>Wingdings</vt:lpstr>
      <vt:lpstr>Tema de Office</vt:lpstr>
      <vt:lpstr>MUNDO UNIVERSITARIO</vt:lpstr>
      <vt:lpstr> </vt:lpstr>
      <vt:lpstr>Presentación de PowerPoint</vt:lpstr>
      <vt:lpstr>Para que lo sepas</vt:lpstr>
      <vt:lpstr>Presentación de PowerPoint</vt:lpstr>
      <vt:lpstr>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MUNDO UNIVERSITARIO</dc:title>
  <dc:creator>jack sele</dc:creator>
  <cp:lastModifiedBy>jack sele</cp:lastModifiedBy>
  <cp:revision>7</cp:revision>
  <dcterms:created xsi:type="dcterms:W3CDTF">2022-12-04T22:07:19Z</dcterms:created>
  <dcterms:modified xsi:type="dcterms:W3CDTF">2022-12-05T16:26:42Z</dcterms:modified>
</cp:coreProperties>
</file>