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doni FLF" charset="1" panose="02000606090000020003"/>
      <p:regular r:id="rId10"/>
    </p:embeddedFont>
    <p:embeddedFont>
      <p:font typeface="Bodoni FLF Bold" charset="1" panose="02000803080000020003"/>
      <p:regular r:id="rId11"/>
    </p:embeddedFont>
    <p:embeddedFont>
      <p:font typeface="Bodoni FLF Italics" charset="1" panose="02000603090000090003"/>
      <p:regular r:id="rId12"/>
    </p:embeddedFont>
    <p:embeddedFont>
      <p:font typeface="Bodoni FLF Bold Italics" charset="1" panose="0200080309000009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8628" r="0" b="8628"/>
          <a:stretch>
            <a:fillRect/>
          </a:stretch>
        </p:blipFill>
        <p:spPr>
          <a:xfrm flipH="false" flipV="false" rot="0">
            <a:off x="201702" y="196850"/>
            <a:ext cx="17865536" cy="986730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482114" y="3751140"/>
            <a:ext cx="19892049" cy="1742532"/>
            <a:chOff x="0" y="0"/>
            <a:chExt cx="26522732" cy="2323376"/>
          </a:xfrm>
        </p:grpSpPr>
        <p:sp>
          <p:nvSpPr>
            <p:cNvPr name="AutoShape 4" id="4"/>
            <p:cNvSpPr/>
            <p:nvPr/>
          </p:nvSpPr>
          <p:spPr>
            <a:xfrm rot="0">
              <a:off x="8574850" y="1969701"/>
              <a:ext cx="17947881" cy="0"/>
            </a:xfrm>
            <a:prstGeom prst="line">
              <a:avLst/>
            </a:prstGeom>
            <a:ln cap="flat" w="96457">
              <a:solidFill>
                <a:srgbClr val="4F372E"/>
              </a:solidFill>
              <a:prstDash val="solid"/>
              <a:headEnd type="none" len="sm" w="sm"/>
              <a:tailEnd type="none" len="sm" w="sm"/>
            </a:ln>
          </p:spPr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0" y="0"/>
              <a:ext cx="8643748" cy="2323376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917377" y="2907982"/>
            <a:ext cx="16341923" cy="243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039"/>
              </a:lnSpc>
            </a:pPr>
            <a:r>
              <a:rPr lang="en-US" sz="13599" spc="-543">
                <a:solidFill>
                  <a:srgbClr val="4F372E"/>
                </a:solidFill>
                <a:latin typeface="Bodoni FLF"/>
              </a:rPr>
              <a:t>BEPRESS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435010" y="3685082"/>
            <a:ext cx="7036928" cy="6166908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3730841"/>
            <a:ext cx="8900051" cy="0"/>
          </a:xfrm>
          <a:prstGeom prst="line">
            <a:avLst/>
          </a:prstGeom>
          <a:ln cap="flat" w="47625">
            <a:solidFill>
              <a:srgbClr val="4F372E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166908" y="0"/>
            <a:ext cx="578643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87340" y="0"/>
            <a:ext cx="6500660" cy="45400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221" t="0" r="221" b="0"/>
          <a:stretch>
            <a:fillRect/>
          </a:stretch>
        </p:blipFill>
        <p:spPr>
          <a:xfrm flipH="false" flipV="false" rot="0">
            <a:off x="6250781" y="0"/>
            <a:ext cx="578643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09" t="0" r="0" b="0"/>
          <a:stretch>
            <a:fillRect/>
          </a:stretch>
        </p:blipFill>
        <p:spPr>
          <a:xfrm flipH="false" flipV="false" rot="0">
            <a:off x="6718695" y="25167"/>
            <a:ext cx="5659710" cy="10236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315412" y="-10630"/>
            <a:ext cx="5792417" cy="10297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68880" y="0"/>
            <a:ext cx="5950240" cy="10578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94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49721" y="0"/>
            <a:ext cx="5974069" cy="10620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DAFZ_am7GyI</dc:identifier>
  <dcterms:modified xsi:type="dcterms:W3CDTF">2011-08-01T06:04:30Z</dcterms:modified>
  <cp:revision>1</cp:revision>
  <dc:title>Presentación 16:9 - Catalogo de productos fitness y workout elegante minimal organic naranja y marrón</dc:title>
</cp:coreProperties>
</file>