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DFDAE-5291-4382-8EF6-9C93CA6AD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9BFB2E-9105-462A-81DA-F507D5F15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95D69-81F6-47BA-ABBB-56AA9D66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F26DF-3DF0-4EFA-88EF-F54054B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E7717-9E10-4C19-ADE9-1BAB4D1D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6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DA428-1F21-4AC5-9D82-535B8C9D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501205-E1D7-40A9-85C8-66E83416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8E92B-E81F-4F49-BEC6-ACB8689A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44B59-97C7-4B01-A734-F2FDE7B9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42F0D3-290E-4611-9A9F-C51B8798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4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F8A1DB-79BB-40E5-B22A-E196709BA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ECFEF7-6C65-4922-BD76-37151129A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738B6-B35C-443A-A171-23330845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C5107-224C-4FFB-85DE-4074655F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9F2D4-CC1C-464A-BD28-5367D26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9FB22-0FEC-4577-A884-8F7C2AEB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A44AB-8EC8-474C-A170-E589BC80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1E6B0-E617-46BD-89F5-5634CF5C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B4813-A75E-469A-BC5E-3FA84295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01D88-A7D1-4217-B2DA-0498B0DF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1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E34D6-8C80-4C05-B316-7D8CA471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B9688-40B5-4EC8-914A-34369E3D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282E3-3303-4C0A-9D45-040B5C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A660D-E555-461D-AE6E-753490C0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C60DD-7B43-4C1A-B5AA-9F0C1533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3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8C11D-B0AB-4079-8013-73A638C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3839-A5EE-4FCC-BEFA-FAE5ED52A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0204AC-5E25-4844-9405-108EAAE5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0E68E6-F21C-4A6C-AB7D-C10E5E79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D11ABB-BEBB-4FB6-9123-2F8CE71F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4420C1-22D2-44C3-8140-2342D6CE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0DDF1-C932-4570-BAE3-A317054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545AB1-369F-4419-B356-B44980B9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847636-4CAA-44D1-85A3-965021B5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A54D94-62E5-4367-A5CF-7DA5F958C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CDF1F2-3543-49CE-937F-5D94897B0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D27CAF-D6DE-4201-9B4A-6B616636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F59AD-DD35-471B-9A81-8265FA8E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6D211C-E388-42D4-8E02-B500968A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7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BBA59-2637-4B8F-81F8-E9B0E92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4264CA-4547-4041-8C6F-D35C9A3C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16B2D-113B-4126-A34C-91B6E6F9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234FC9-2174-45B5-B9D4-6A9C7B41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6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A67D86-DDC2-42E6-B53C-19E50156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268964-6D5B-4158-B864-05BD50D5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4341BE-9E87-4DFE-AA4D-82E6116D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45057-0667-4B02-8D42-1F9C8203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BE12F-2FAD-435F-BF0B-7645103F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676478-2B61-411D-93C6-5307372A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D2F30-8D5E-4C9A-8526-317EBE55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E5DB8-5BD5-4960-AEA0-9F3B3B2C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C7ABF-9050-47B2-87EA-DD7DCEA3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0B2A-5D2B-4099-AA23-D3813EE5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5B8F6C-0094-426E-9548-043F5FEF5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B439B-DA07-43F8-97E4-8FDE74AC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BB658-7063-4F51-BE08-3AEE0FB7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7F784-B41E-4829-A712-77056CBA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02937-960F-4BE7-AFD3-2A18BD92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8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F304A7-0D03-4ED9-B942-2752BADE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5908FE-7704-484D-96F3-7A94F71A3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6EFC8-18BE-4837-96D9-AF78086F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3DAB-F2BA-4249-B8AD-C6A24F2AF179}" type="datetimeFigureOut">
              <a:rPr lang="fr-FR" smtClean="0"/>
              <a:t>07/03/2021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B13A0-C111-4109-BEC6-57B97972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4699D-C25A-478A-B18C-0362212DA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C4D4-236D-4AAB-9724-848C564D9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75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moniteur, équipement électronique, afficher&#10;&#10;Description générée automatiquement">
            <a:extLst>
              <a:ext uri="{FF2B5EF4-FFF2-40B4-BE49-F238E27FC236}">
                <a16:creationId xmlns:a16="http://schemas.microsoft.com/office/drawing/2014/main" id="{418AA38F-0274-445B-A8EC-C52A9D6F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6" y="-9645"/>
            <a:ext cx="10301467" cy="68676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04B5FA-AA3C-4F0B-AC6D-B77FFE6DD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8" y="1030148"/>
            <a:ext cx="6421793" cy="2604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04BE216-CD87-4AB0-99CB-BB7F7ACD6AC9}"/>
              </a:ext>
            </a:extLst>
          </p:cNvPr>
          <p:cNvSpPr txBox="1"/>
          <p:nvPr/>
        </p:nvSpPr>
        <p:spPr>
          <a:xfrm>
            <a:off x="2730650" y="4738395"/>
            <a:ext cx="673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Corbel" panose="020B0503020204020204" pitchFamily="34" charset="0"/>
              </a:rPr>
              <a:t>Huguenot Nelly  présente le projet 2 Développeur Web OpenClassrooms </a:t>
            </a:r>
          </a:p>
        </p:txBody>
      </p:sp>
    </p:spTree>
    <p:extLst>
      <p:ext uri="{BB962C8B-B14F-4D97-AF65-F5344CB8AC3E}">
        <p14:creationId xmlns:p14="http://schemas.microsoft.com/office/powerpoint/2010/main" val="27133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AF014-DB5C-428C-95EE-10855FAA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10610"/>
            <a:ext cx="6203924" cy="62039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6AC3CB-EAAE-43F4-8974-0B0CF180D863}"/>
              </a:ext>
            </a:extLst>
          </p:cNvPr>
          <p:cNvSpPr txBox="1"/>
          <p:nvPr/>
        </p:nvSpPr>
        <p:spPr>
          <a:xfrm>
            <a:off x="2743200" y="458800"/>
            <a:ext cx="677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https://nellyhuguenot55.github.io/NellyHuguenot_2_12022021/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D7B68D-2250-4180-88ED-0604D3A9F922}"/>
              </a:ext>
            </a:extLst>
          </p:cNvPr>
          <p:cNvSpPr txBox="1"/>
          <p:nvPr/>
        </p:nvSpPr>
        <p:spPr>
          <a:xfrm>
            <a:off x="423508" y="460400"/>
            <a:ext cx="186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orbel" panose="020B0503020204020204" pitchFamily="34" charset="0"/>
              </a:rPr>
              <a:t>Hébergé par </a:t>
            </a:r>
          </a:p>
        </p:txBody>
      </p:sp>
    </p:spTree>
    <p:extLst>
      <p:ext uri="{BB962C8B-B14F-4D97-AF65-F5344CB8AC3E}">
        <p14:creationId xmlns:p14="http://schemas.microsoft.com/office/powerpoint/2010/main" val="309004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D974EB-72CD-4C8B-BB73-ADC8EC921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8F91228-30C7-4CBC-A8FA-4BB2D1BDF021}"/>
              </a:ext>
            </a:extLst>
          </p:cNvPr>
          <p:cNvSpPr txBox="1"/>
          <p:nvPr/>
        </p:nvSpPr>
        <p:spPr>
          <a:xfrm>
            <a:off x="4871013" y="948815"/>
            <a:ext cx="686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orbel" panose="020B0503020204020204" pitchFamily="34" charset="0"/>
              </a:rPr>
              <a:t>validateur W3C HTML et CSS</a:t>
            </a:r>
          </a:p>
        </p:txBody>
      </p:sp>
    </p:spTree>
    <p:extLst>
      <p:ext uri="{BB962C8B-B14F-4D97-AF65-F5344CB8AC3E}">
        <p14:creationId xmlns:p14="http://schemas.microsoft.com/office/powerpoint/2010/main" val="411847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72F6E-4648-4ED6-AA24-C044AAE81291}"/>
              </a:ext>
            </a:extLst>
          </p:cNvPr>
          <p:cNvSpPr txBox="1"/>
          <p:nvPr/>
        </p:nvSpPr>
        <p:spPr>
          <a:xfrm>
            <a:off x="838201" y="2962279"/>
            <a:ext cx="3799425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rbel" panose="020B0503020204020204" pitchFamily="34" charset="0"/>
              </a:rPr>
              <a:t>Découpage</a:t>
            </a:r>
            <a:r>
              <a:rPr lang="en-US" sz="2000" b="1" dirty="0">
                <a:latin typeface="Corbel" panose="020B0503020204020204" pitchFamily="34" charset="0"/>
              </a:rPr>
              <a:t> de la maquette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5A9181-8928-4E69-9D8C-8C9D09DE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1" y="0"/>
            <a:ext cx="6383070" cy="68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8CB0F2-D2C6-48F3-9FBB-EC4913C82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08279"/>
            <a:ext cx="11277600" cy="544144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0FD68F0-FAB9-4367-801E-90CEC8A768B6}"/>
              </a:ext>
            </a:extLst>
          </p:cNvPr>
          <p:cNvSpPr txBox="1"/>
          <p:nvPr/>
        </p:nvSpPr>
        <p:spPr>
          <a:xfrm>
            <a:off x="956931" y="874299"/>
            <a:ext cx="45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rbel" panose="020B0503020204020204" pitchFamily="34" charset="0"/>
              </a:rPr>
              <a:t>Site crée en</a:t>
            </a:r>
          </a:p>
        </p:txBody>
      </p:sp>
    </p:spTree>
    <p:extLst>
      <p:ext uri="{BB962C8B-B14F-4D97-AF65-F5344CB8AC3E}">
        <p14:creationId xmlns:p14="http://schemas.microsoft.com/office/powerpoint/2010/main" val="8646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A308BA-8D0E-4F4F-A9DC-DA705C6E7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05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05C9B5-CAAE-4D58-A431-38521471B581}"/>
              </a:ext>
            </a:extLst>
          </p:cNvPr>
          <p:cNvSpPr txBox="1"/>
          <p:nvPr/>
        </p:nvSpPr>
        <p:spPr>
          <a:xfrm>
            <a:off x="297711" y="297712"/>
            <a:ext cx="31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Corbel" panose="020B0503020204020204" pitchFamily="34" charset="0"/>
              </a:rPr>
              <a:t>Avec la police de caractère</a:t>
            </a:r>
          </a:p>
        </p:txBody>
      </p:sp>
    </p:spTree>
    <p:extLst>
      <p:ext uri="{BB962C8B-B14F-4D97-AF65-F5344CB8AC3E}">
        <p14:creationId xmlns:p14="http://schemas.microsoft.com/office/powerpoint/2010/main" val="78730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5F25A2-D1E2-4F33-806B-757F9E9D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9" r="28322" b="1"/>
          <a:stretch/>
        </p:blipFill>
        <p:spPr>
          <a:xfrm>
            <a:off x="965200" y="1989441"/>
            <a:ext cx="2879083" cy="28791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CDA5C5-9A87-4B65-8C7E-D3501030F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5" r="31082" b="-3"/>
          <a:stretch/>
        </p:blipFill>
        <p:spPr>
          <a:xfrm>
            <a:off x="4647976" y="1794276"/>
            <a:ext cx="2880360" cy="32704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3539D0-D1C8-4FAE-95A9-149A84D98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2" r="30737" b="-1"/>
          <a:stretch/>
        </p:blipFill>
        <p:spPr>
          <a:xfrm>
            <a:off x="8343941" y="1801918"/>
            <a:ext cx="2880360" cy="325416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A1CFFFB-095A-4E98-914B-61291CBB8AFD}"/>
              </a:ext>
            </a:extLst>
          </p:cNvPr>
          <p:cNvSpPr txBox="1"/>
          <p:nvPr/>
        </p:nvSpPr>
        <p:spPr>
          <a:xfrm>
            <a:off x="643467" y="137067"/>
            <a:ext cx="35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rbel" panose="020B0503020204020204" pitchFamily="34" charset="0"/>
              </a:rPr>
              <a:t>Ses couleurs</a:t>
            </a:r>
          </a:p>
        </p:txBody>
      </p:sp>
    </p:spTree>
    <p:extLst>
      <p:ext uri="{BB962C8B-B14F-4D97-AF65-F5344CB8AC3E}">
        <p14:creationId xmlns:p14="http://schemas.microsoft.com/office/powerpoint/2010/main" val="94137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282161-8130-4513-A5E6-DA4726FB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-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82F8C8F-DFA1-4600-A557-9293AE735DFC}"/>
              </a:ext>
            </a:extLst>
          </p:cNvPr>
          <p:cNvSpPr txBox="1"/>
          <p:nvPr/>
        </p:nvSpPr>
        <p:spPr>
          <a:xfrm>
            <a:off x="712381" y="627321"/>
            <a:ext cx="2998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Corbel" panose="020B0503020204020204" pitchFamily="34" charset="0"/>
              </a:rPr>
              <a:t>Les icônes viennent de</a:t>
            </a:r>
          </a:p>
        </p:txBody>
      </p:sp>
    </p:spTree>
    <p:extLst>
      <p:ext uri="{BB962C8B-B14F-4D97-AF65-F5344CB8AC3E}">
        <p14:creationId xmlns:p14="http://schemas.microsoft.com/office/powerpoint/2010/main" val="21894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texte, clipart, capture d’écran&#10;&#10;Description générée automatiquement">
            <a:extLst>
              <a:ext uri="{FF2B5EF4-FFF2-40B4-BE49-F238E27FC236}">
                <a16:creationId xmlns:a16="http://schemas.microsoft.com/office/drawing/2014/main" id="{8A17E469-5DAD-48B1-B321-C108E1CF1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0" b="8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417198-E307-4077-AAA2-E218BFA7204B}"/>
              </a:ext>
            </a:extLst>
          </p:cNvPr>
          <p:cNvSpPr txBox="1"/>
          <p:nvPr/>
        </p:nvSpPr>
        <p:spPr>
          <a:xfrm>
            <a:off x="1424763" y="552893"/>
            <a:ext cx="439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Corbel" panose="020B0503020204020204" pitchFamily="34" charset="0"/>
              </a:rPr>
              <a:t>Mise en page avec </a:t>
            </a:r>
          </a:p>
        </p:txBody>
      </p:sp>
    </p:spTree>
    <p:extLst>
      <p:ext uri="{BB962C8B-B14F-4D97-AF65-F5344CB8AC3E}">
        <p14:creationId xmlns:p14="http://schemas.microsoft.com/office/powerpoint/2010/main" val="67842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7D5B0C9-306D-4544-8773-E42093E4F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81" y="0"/>
            <a:ext cx="9629795" cy="68692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F76056-B408-478D-BC28-4921F2DA9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80" y="3704534"/>
            <a:ext cx="1538080" cy="18397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74B5980-55E6-4EFB-9328-72A3C839F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5" y="1412111"/>
            <a:ext cx="1857848" cy="24306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29DA24-F7EE-48DB-9AF0-5CC0B9E53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11" y="4664597"/>
            <a:ext cx="542619" cy="87967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E71366B-44DA-4168-BA20-0AF4BB567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530" y="3824844"/>
            <a:ext cx="997847" cy="16609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38AF734-AE14-4767-A8A5-A3BCFF1ECDFC}"/>
              </a:ext>
            </a:extLst>
          </p:cNvPr>
          <p:cNvSpPr txBox="1"/>
          <p:nvPr/>
        </p:nvSpPr>
        <p:spPr>
          <a:xfrm>
            <a:off x="1253924" y="161561"/>
            <a:ext cx="450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rbel" panose="020B0503020204020204" pitchFamily="34" charset="0"/>
              </a:rPr>
              <a:t>Le site est Responsive</a:t>
            </a:r>
          </a:p>
        </p:txBody>
      </p:sp>
    </p:spTree>
    <p:extLst>
      <p:ext uri="{BB962C8B-B14F-4D97-AF65-F5344CB8AC3E}">
        <p14:creationId xmlns:p14="http://schemas.microsoft.com/office/powerpoint/2010/main" val="66212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84560E-94CA-4026-AA17-72F170C55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r="3" b="19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9B9883-33C2-4504-BB43-BA8EF44506FB}"/>
              </a:ext>
            </a:extLst>
          </p:cNvPr>
          <p:cNvSpPr txBox="1"/>
          <p:nvPr/>
        </p:nvSpPr>
        <p:spPr>
          <a:xfrm>
            <a:off x="584791" y="191386"/>
            <a:ext cx="360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orbel" panose="020B0503020204020204" pitchFamily="34" charset="0"/>
              </a:rPr>
              <a:t>Versionné avec</a:t>
            </a:r>
          </a:p>
        </p:txBody>
      </p:sp>
    </p:spTree>
    <p:extLst>
      <p:ext uri="{BB962C8B-B14F-4D97-AF65-F5344CB8AC3E}">
        <p14:creationId xmlns:p14="http://schemas.microsoft.com/office/powerpoint/2010/main" val="3129234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nelly huguenot</dc:creator>
  <cp:lastModifiedBy>nelly huguenot</cp:lastModifiedBy>
  <cp:revision>26</cp:revision>
  <dcterms:created xsi:type="dcterms:W3CDTF">2021-03-06T19:01:47Z</dcterms:created>
  <dcterms:modified xsi:type="dcterms:W3CDTF">2021-03-07T10:50:10Z</dcterms:modified>
</cp:coreProperties>
</file>