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slide" Target="slides/slide17.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24" Type="http://schemas.openxmlformats.org/officeDocument/2006/relationships/slide" Target="slides/slide19.xml"/><Relationship Id="rId12" Type="http://schemas.openxmlformats.org/officeDocument/2006/relationships/slide" Target="slides/slide7.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11e31cbd96e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11e31cbd96e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128194d65ca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128194d65ca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128194d65ca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128194d65ca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1ba3390851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1ba3390851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1e31cbd96e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1e31cbd96e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28194d65ca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28194d65ca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1d6a2f787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11d6a2f787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11ba3390851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11ba3390851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128194d65ca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128194d65ca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12705d8a943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12705d8a943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11e1c816854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11e1c816854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11e1c816854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11e1c816854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128194d65ca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128194d65ca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128194d65ca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128194d65ca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128194d65ca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128194d65ca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11ba3390851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11ba3390851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11e1c816854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11e1c816854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128194d65ca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128194d65ca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ro Slide">
  <p:cSld name="Intro Slide">
    <p:spTree>
      <p:nvGrpSpPr>
        <p:cNvPr id="11" name="Shape 11"/>
        <p:cNvGrpSpPr/>
        <p:nvPr/>
      </p:nvGrpSpPr>
      <p:grpSpPr>
        <a:xfrm>
          <a:off x="0" y="0"/>
          <a:ext cx="0" cy="0"/>
          <a:chOff x="0" y="0"/>
          <a:chExt cx="0" cy="0"/>
        </a:xfrm>
      </p:grpSpPr>
      <p:sp>
        <p:nvSpPr>
          <p:cNvPr id="12" name="Google Shape;12;p2"/>
          <p:cNvSpPr txBox="1"/>
          <p:nvPr>
            <p:ph type="ctrTitle"/>
          </p:nvPr>
        </p:nvSpPr>
        <p:spPr>
          <a:xfrm>
            <a:off x="628650" y="1111840"/>
            <a:ext cx="7886700" cy="477600"/>
          </a:xfrm>
          <a:prstGeom prst="rect">
            <a:avLst/>
          </a:prstGeom>
          <a:noFill/>
          <a:ln>
            <a:noFill/>
          </a:ln>
        </p:spPr>
        <p:txBody>
          <a:bodyPr anchorCtr="0" anchor="b" bIns="34275" lIns="68575" spcFirstLastPara="1" rIns="68575" wrap="square" tIns="34275">
            <a:normAutofit/>
          </a:bodyPr>
          <a:lstStyle>
            <a:lvl1pPr lvl="0" rtl="0" algn="l">
              <a:lnSpc>
                <a:spcPct val="90000"/>
              </a:lnSpc>
              <a:spcBef>
                <a:spcPts val="0"/>
              </a:spcBef>
              <a:spcAft>
                <a:spcPts val="0"/>
              </a:spcAft>
              <a:buClr>
                <a:srgbClr val="A6192E"/>
              </a:buClr>
              <a:buSzPts val="3000"/>
              <a:buFont typeface="Calibri"/>
              <a:buNone/>
              <a:defRPr sz="30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3" name="Google Shape;13;p2"/>
          <p:cNvSpPr txBox="1"/>
          <p:nvPr>
            <p:ph idx="1" type="subTitle"/>
          </p:nvPr>
        </p:nvSpPr>
        <p:spPr>
          <a:xfrm>
            <a:off x="628650" y="1588112"/>
            <a:ext cx="7886700" cy="396600"/>
          </a:xfrm>
          <a:prstGeom prst="rect">
            <a:avLst/>
          </a:prstGeom>
          <a:noFill/>
          <a:ln>
            <a:noFill/>
          </a:ln>
        </p:spPr>
        <p:txBody>
          <a:bodyPr anchorCtr="0" anchor="t" bIns="34275" lIns="68575" spcFirstLastPara="1" rIns="68575" wrap="square" tIns="34275">
            <a:normAutofit/>
          </a:bodyPr>
          <a:lstStyle>
            <a:lvl1pPr lvl="0" rtl="0" algn="l">
              <a:lnSpc>
                <a:spcPct val="90000"/>
              </a:lnSpc>
              <a:spcBef>
                <a:spcPts val="800"/>
              </a:spcBef>
              <a:spcAft>
                <a:spcPts val="0"/>
              </a:spcAft>
              <a:buSzPts val="1400"/>
              <a:buNone/>
              <a:defRPr sz="1800"/>
            </a:lvl1pPr>
            <a:lvl2pPr lvl="1" rtl="0" algn="ctr">
              <a:lnSpc>
                <a:spcPct val="90000"/>
              </a:lnSpc>
              <a:spcBef>
                <a:spcPts val="400"/>
              </a:spcBef>
              <a:spcAft>
                <a:spcPts val="0"/>
              </a:spcAft>
              <a:buSzPts val="1500"/>
              <a:buNone/>
              <a:defRPr sz="1500"/>
            </a:lvl2pPr>
            <a:lvl3pPr lvl="2" rtl="0" algn="ctr">
              <a:lnSpc>
                <a:spcPct val="90000"/>
              </a:lnSpc>
              <a:spcBef>
                <a:spcPts val="400"/>
              </a:spcBef>
              <a:spcAft>
                <a:spcPts val="0"/>
              </a:spcAft>
              <a:buSzPts val="1400"/>
              <a:buNone/>
              <a:defRPr sz="1400"/>
            </a:lvl3pPr>
            <a:lvl4pPr lvl="3" rtl="0" algn="ctr">
              <a:lnSpc>
                <a:spcPct val="90000"/>
              </a:lnSpc>
              <a:spcBef>
                <a:spcPts val="400"/>
              </a:spcBef>
              <a:spcAft>
                <a:spcPts val="0"/>
              </a:spcAft>
              <a:buSzPts val="1200"/>
              <a:buNone/>
              <a:defRPr sz="1200"/>
            </a:lvl4pPr>
            <a:lvl5pPr lvl="4" rtl="0" algn="ctr">
              <a:lnSpc>
                <a:spcPct val="90000"/>
              </a:lnSpc>
              <a:spcBef>
                <a:spcPts val="400"/>
              </a:spcBef>
              <a:spcAft>
                <a:spcPts val="0"/>
              </a:spcAft>
              <a:buSzPts val="1200"/>
              <a:buNone/>
              <a:defRPr sz="1200"/>
            </a:lvl5pPr>
            <a:lvl6pPr lvl="5" rtl="0" algn="ctr">
              <a:lnSpc>
                <a:spcPct val="90000"/>
              </a:lnSpc>
              <a:spcBef>
                <a:spcPts val="400"/>
              </a:spcBef>
              <a:spcAft>
                <a:spcPts val="0"/>
              </a:spcAft>
              <a:buClr>
                <a:schemeClr val="dk1"/>
              </a:buClr>
              <a:buSzPts val="1200"/>
              <a:buNone/>
              <a:defRPr sz="1200"/>
            </a:lvl6pPr>
            <a:lvl7pPr lvl="6" rtl="0" algn="ctr">
              <a:lnSpc>
                <a:spcPct val="90000"/>
              </a:lnSpc>
              <a:spcBef>
                <a:spcPts val="400"/>
              </a:spcBef>
              <a:spcAft>
                <a:spcPts val="0"/>
              </a:spcAft>
              <a:buClr>
                <a:schemeClr val="dk1"/>
              </a:buClr>
              <a:buSzPts val="1200"/>
              <a:buNone/>
              <a:defRPr sz="1200"/>
            </a:lvl7pPr>
            <a:lvl8pPr lvl="7" rtl="0" algn="ctr">
              <a:lnSpc>
                <a:spcPct val="90000"/>
              </a:lnSpc>
              <a:spcBef>
                <a:spcPts val="400"/>
              </a:spcBef>
              <a:spcAft>
                <a:spcPts val="0"/>
              </a:spcAft>
              <a:buClr>
                <a:schemeClr val="dk1"/>
              </a:buClr>
              <a:buSzPts val="1200"/>
              <a:buNone/>
              <a:defRPr sz="1200"/>
            </a:lvl8pPr>
            <a:lvl9pPr lvl="8" rtl="0" algn="ctr">
              <a:lnSpc>
                <a:spcPct val="90000"/>
              </a:lnSpc>
              <a:spcBef>
                <a:spcPts val="400"/>
              </a:spcBef>
              <a:spcAft>
                <a:spcPts val="0"/>
              </a:spcAft>
              <a:buClr>
                <a:schemeClr val="dk1"/>
              </a:buClr>
              <a:buSzPts val="1200"/>
              <a:buNone/>
              <a:defRPr sz="1200"/>
            </a:lvl9pPr>
          </a:lstStyle>
          <a:p/>
        </p:txBody>
      </p:sp>
      <p:sp>
        <p:nvSpPr>
          <p:cNvPr id="14" name="Google Shape;14;p2"/>
          <p:cNvSpPr txBox="1"/>
          <p:nvPr>
            <p:ph idx="2" type="body"/>
          </p:nvPr>
        </p:nvSpPr>
        <p:spPr>
          <a:xfrm>
            <a:off x="628650" y="3453434"/>
            <a:ext cx="5342400" cy="303000"/>
          </a:xfrm>
          <a:prstGeom prst="rect">
            <a:avLst/>
          </a:prstGeom>
          <a:noFill/>
          <a:ln>
            <a:noFill/>
          </a:ln>
        </p:spPr>
        <p:txBody>
          <a:bodyPr anchorCtr="0" anchor="t" bIns="34275" lIns="68575" spcFirstLastPara="1" rIns="68575" wrap="square" tIns="34275">
            <a:normAutofit/>
          </a:bodyPr>
          <a:lstStyle>
            <a:lvl1pPr indent="-228600" lvl="0" marL="457200" rtl="0" algn="l">
              <a:lnSpc>
                <a:spcPct val="90000"/>
              </a:lnSpc>
              <a:spcBef>
                <a:spcPts val="800"/>
              </a:spcBef>
              <a:spcAft>
                <a:spcPts val="0"/>
              </a:spcAft>
              <a:buSzPts val="1400"/>
              <a:buNone/>
              <a:defRPr sz="1800">
                <a:latin typeface="Calibri"/>
                <a:ea typeface="Calibri"/>
                <a:cs typeface="Calibri"/>
                <a:sym typeface="Calibri"/>
              </a:defRPr>
            </a:lvl1pPr>
            <a:lvl2pPr indent="-228600" lvl="1" marL="914400" rtl="0" algn="l">
              <a:lnSpc>
                <a:spcPct val="90000"/>
              </a:lnSpc>
              <a:spcBef>
                <a:spcPts val="400"/>
              </a:spcBef>
              <a:spcAft>
                <a:spcPts val="0"/>
              </a:spcAft>
              <a:buSzPts val="1800"/>
              <a:buNone/>
              <a:defRPr/>
            </a:lvl2pPr>
            <a:lvl3pPr indent="-317500" lvl="2" marL="1371600" rtl="0" algn="l">
              <a:lnSpc>
                <a:spcPct val="90000"/>
              </a:lnSpc>
              <a:spcBef>
                <a:spcPts val="400"/>
              </a:spcBef>
              <a:spcAft>
                <a:spcPts val="0"/>
              </a:spcAft>
              <a:buSzPts val="1400"/>
              <a:buChar char="▪"/>
              <a:defRPr/>
            </a:lvl3pPr>
            <a:lvl4pPr indent="-317500" lvl="3" marL="1828800" rtl="0" algn="l">
              <a:lnSpc>
                <a:spcPct val="90000"/>
              </a:lnSpc>
              <a:spcBef>
                <a:spcPts val="400"/>
              </a:spcBef>
              <a:spcAft>
                <a:spcPts val="0"/>
              </a:spcAft>
              <a:buSzPts val="1400"/>
              <a:buChar char="✔"/>
              <a:defRPr/>
            </a:lvl4pPr>
            <a:lvl5pPr indent="-317500" lvl="4" marL="2286000" rtl="0" algn="l">
              <a:lnSpc>
                <a:spcPct val="90000"/>
              </a:lnSpc>
              <a:spcBef>
                <a:spcPts val="400"/>
              </a:spcBef>
              <a:spcAft>
                <a:spcPts val="0"/>
              </a:spcAft>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15" name="Google Shape;15;p2"/>
          <p:cNvSpPr txBox="1"/>
          <p:nvPr>
            <p:ph idx="3" type="body"/>
          </p:nvPr>
        </p:nvSpPr>
        <p:spPr>
          <a:xfrm>
            <a:off x="628650" y="3756314"/>
            <a:ext cx="5342400" cy="631200"/>
          </a:xfrm>
          <a:prstGeom prst="rect">
            <a:avLst/>
          </a:prstGeom>
          <a:noFill/>
          <a:ln>
            <a:noFill/>
          </a:ln>
        </p:spPr>
        <p:txBody>
          <a:bodyPr anchorCtr="0" anchor="t" bIns="34275" lIns="68575" spcFirstLastPara="1" rIns="68575" wrap="square" tIns="34275">
            <a:normAutofit/>
          </a:bodyPr>
          <a:lstStyle>
            <a:lvl1pPr indent="-228600" lvl="0" marL="457200" rtl="0" algn="l">
              <a:lnSpc>
                <a:spcPct val="90000"/>
              </a:lnSpc>
              <a:spcBef>
                <a:spcPts val="800"/>
              </a:spcBef>
              <a:spcAft>
                <a:spcPts val="0"/>
              </a:spcAft>
              <a:buSzPts val="1100"/>
              <a:buNone/>
              <a:defRPr sz="1400"/>
            </a:lvl1pPr>
            <a:lvl2pPr indent="-317500" lvl="1" marL="914400" rtl="0" algn="l">
              <a:lnSpc>
                <a:spcPct val="90000"/>
              </a:lnSpc>
              <a:spcBef>
                <a:spcPts val="400"/>
              </a:spcBef>
              <a:spcAft>
                <a:spcPts val="0"/>
              </a:spcAft>
              <a:buSzPts val="1400"/>
              <a:buChar char="•"/>
              <a:defRPr/>
            </a:lvl2pPr>
            <a:lvl3pPr indent="-317500" lvl="2" marL="1371600" rtl="0" algn="l">
              <a:lnSpc>
                <a:spcPct val="90000"/>
              </a:lnSpc>
              <a:spcBef>
                <a:spcPts val="400"/>
              </a:spcBef>
              <a:spcAft>
                <a:spcPts val="0"/>
              </a:spcAft>
              <a:buSzPts val="1400"/>
              <a:buChar char="▪"/>
              <a:defRPr/>
            </a:lvl3pPr>
            <a:lvl4pPr indent="-317500" lvl="3" marL="1828800" rtl="0" algn="l">
              <a:lnSpc>
                <a:spcPct val="90000"/>
              </a:lnSpc>
              <a:spcBef>
                <a:spcPts val="400"/>
              </a:spcBef>
              <a:spcAft>
                <a:spcPts val="0"/>
              </a:spcAft>
              <a:buSzPts val="1400"/>
              <a:buChar char="✔"/>
              <a:defRPr/>
            </a:lvl4pPr>
            <a:lvl5pPr indent="-317500" lvl="4" marL="2286000" rtl="0" algn="l">
              <a:lnSpc>
                <a:spcPct val="90000"/>
              </a:lnSpc>
              <a:spcBef>
                <a:spcPts val="400"/>
              </a:spcBef>
              <a:spcAft>
                <a:spcPts val="0"/>
              </a:spcAft>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16" name="Google Shape;16;p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1" name="Shape 51"/>
        <p:cNvGrpSpPr/>
        <p:nvPr/>
      </p:nvGrpSpPr>
      <p:grpSpPr>
        <a:xfrm>
          <a:off x="0" y="0"/>
          <a:ext cx="0" cy="0"/>
          <a:chOff x="0" y="0"/>
          <a:chExt cx="0" cy="0"/>
        </a:xfrm>
      </p:grpSpPr>
      <p:sp>
        <p:nvSpPr>
          <p:cNvPr id="52" name="Google Shape;52;p11"/>
          <p:cNvSpPr txBox="1"/>
          <p:nvPr>
            <p:ph type="ctrTitle"/>
          </p:nvPr>
        </p:nvSpPr>
        <p:spPr>
          <a:xfrm>
            <a:off x="311708" y="744575"/>
            <a:ext cx="8520600" cy="2052600"/>
          </a:xfrm>
          <a:prstGeom prst="rect">
            <a:avLst/>
          </a:prstGeom>
        </p:spPr>
        <p:txBody>
          <a:bodyPr anchorCtr="0" anchor="b" bIns="34275" lIns="68575" spcFirstLastPara="1" rIns="68575" wrap="square" tIns="34275">
            <a:norm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53" name="Google Shape;53;p11"/>
          <p:cNvSpPr txBox="1"/>
          <p:nvPr>
            <p:ph idx="1" type="subTitle"/>
          </p:nvPr>
        </p:nvSpPr>
        <p:spPr>
          <a:xfrm>
            <a:off x="311700" y="2834125"/>
            <a:ext cx="8520600" cy="792600"/>
          </a:xfrm>
          <a:prstGeom prst="rect">
            <a:avLst/>
          </a:prstGeom>
        </p:spPr>
        <p:txBody>
          <a:bodyPr anchorCtr="0" anchor="t" bIns="34275" lIns="68575" spcFirstLastPara="1" rIns="68575" wrap="square" tIns="34275">
            <a:normAutofit/>
          </a:bodyPr>
          <a:lstStyle>
            <a:lvl1pPr lvl="0" rtl="0" algn="ctr">
              <a:lnSpc>
                <a:spcPct val="100000"/>
              </a:lnSpc>
              <a:spcBef>
                <a:spcPts val="800"/>
              </a:spcBef>
              <a:spcAft>
                <a:spcPts val="0"/>
              </a:spcAft>
              <a:buSzPts val="2800"/>
              <a:buNone/>
              <a:defRPr sz="2800"/>
            </a:lvl1pPr>
            <a:lvl2pPr lvl="1" rtl="0" algn="ctr">
              <a:lnSpc>
                <a:spcPct val="100000"/>
              </a:lnSpc>
              <a:spcBef>
                <a:spcPts val="400"/>
              </a:spcBef>
              <a:spcAft>
                <a:spcPts val="0"/>
              </a:spcAft>
              <a:buSzPts val="2800"/>
              <a:buNone/>
              <a:defRPr sz="2800"/>
            </a:lvl2pPr>
            <a:lvl3pPr lvl="2" rtl="0" algn="ctr">
              <a:lnSpc>
                <a:spcPct val="100000"/>
              </a:lnSpc>
              <a:spcBef>
                <a:spcPts val="400"/>
              </a:spcBef>
              <a:spcAft>
                <a:spcPts val="0"/>
              </a:spcAft>
              <a:buSzPts val="2800"/>
              <a:buNone/>
              <a:defRPr sz="2800"/>
            </a:lvl3pPr>
            <a:lvl4pPr lvl="3" rtl="0" algn="ctr">
              <a:lnSpc>
                <a:spcPct val="100000"/>
              </a:lnSpc>
              <a:spcBef>
                <a:spcPts val="400"/>
              </a:spcBef>
              <a:spcAft>
                <a:spcPts val="0"/>
              </a:spcAft>
              <a:buSzPts val="2800"/>
              <a:buNone/>
              <a:defRPr sz="2800"/>
            </a:lvl4pPr>
            <a:lvl5pPr lvl="4" rtl="0" algn="ctr">
              <a:lnSpc>
                <a:spcPct val="100000"/>
              </a:lnSpc>
              <a:spcBef>
                <a:spcPts val="400"/>
              </a:spcBef>
              <a:spcAft>
                <a:spcPts val="0"/>
              </a:spcAft>
              <a:buSzPts val="2800"/>
              <a:buNone/>
              <a:defRPr sz="2800"/>
            </a:lvl5pPr>
            <a:lvl6pPr lvl="5" rtl="0" algn="ctr">
              <a:lnSpc>
                <a:spcPct val="100000"/>
              </a:lnSpc>
              <a:spcBef>
                <a:spcPts val="400"/>
              </a:spcBef>
              <a:spcAft>
                <a:spcPts val="0"/>
              </a:spcAft>
              <a:buSzPts val="2800"/>
              <a:buNone/>
              <a:defRPr sz="2800"/>
            </a:lvl6pPr>
            <a:lvl7pPr lvl="6" rtl="0" algn="ctr">
              <a:lnSpc>
                <a:spcPct val="100000"/>
              </a:lnSpc>
              <a:spcBef>
                <a:spcPts val="400"/>
              </a:spcBef>
              <a:spcAft>
                <a:spcPts val="0"/>
              </a:spcAft>
              <a:buSzPts val="2800"/>
              <a:buNone/>
              <a:defRPr sz="2800"/>
            </a:lvl7pPr>
            <a:lvl8pPr lvl="7" rtl="0" algn="ctr">
              <a:lnSpc>
                <a:spcPct val="100000"/>
              </a:lnSpc>
              <a:spcBef>
                <a:spcPts val="400"/>
              </a:spcBef>
              <a:spcAft>
                <a:spcPts val="0"/>
              </a:spcAft>
              <a:buSzPts val="2800"/>
              <a:buNone/>
              <a:defRPr sz="2800"/>
            </a:lvl8pPr>
            <a:lvl9pPr lvl="8" rtl="0" algn="ctr">
              <a:lnSpc>
                <a:spcPct val="100000"/>
              </a:lnSpc>
              <a:spcBef>
                <a:spcPts val="400"/>
              </a:spcBef>
              <a:spcAft>
                <a:spcPts val="0"/>
              </a:spcAft>
              <a:buSzPts val="2800"/>
              <a:buNone/>
              <a:defRPr sz="2800"/>
            </a:lvl9pPr>
          </a:lstStyle>
          <a:p/>
        </p:txBody>
      </p:sp>
      <p:sp>
        <p:nvSpPr>
          <p:cNvPr id="54" name="Google Shape;54;p11"/>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3"/>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rgbClr val="A6192E"/>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9" name="Google Shape;19;p3"/>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rmAutofit/>
          </a:bodyPr>
          <a:lstStyle>
            <a:lvl1pPr indent="-323850" lvl="0" marL="457200" rtl="0" algn="l">
              <a:lnSpc>
                <a:spcPct val="90000"/>
              </a:lnSpc>
              <a:spcBef>
                <a:spcPts val="800"/>
              </a:spcBef>
              <a:spcAft>
                <a:spcPts val="0"/>
              </a:spcAft>
              <a:buSzPts val="1500"/>
              <a:buChar char="o"/>
              <a:defRPr/>
            </a:lvl1pPr>
            <a:lvl2pPr indent="-317500" lvl="1" marL="914400" rtl="0" algn="l">
              <a:lnSpc>
                <a:spcPct val="90000"/>
              </a:lnSpc>
              <a:spcBef>
                <a:spcPts val="400"/>
              </a:spcBef>
              <a:spcAft>
                <a:spcPts val="0"/>
              </a:spcAft>
              <a:buSzPts val="1400"/>
              <a:buChar char="•"/>
              <a:defRPr/>
            </a:lvl2pPr>
            <a:lvl3pPr indent="-317500" lvl="2" marL="1371600" rtl="0" algn="l">
              <a:lnSpc>
                <a:spcPct val="90000"/>
              </a:lnSpc>
              <a:spcBef>
                <a:spcPts val="400"/>
              </a:spcBef>
              <a:spcAft>
                <a:spcPts val="0"/>
              </a:spcAft>
              <a:buSzPts val="1400"/>
              <a:buChar char="▪"/>
              <a:defRPr/>
            </a:lvl3pPr>
            <a:lvl4pPr indent="-317500" lvl="3" marL="1828800" rtl="0" algn="l">
              <a:lnSpc>
                <a:spcPct val="90000"/>
              </a:lnSpc>
              <a:spcBef>
                <a:spcPts val="400"/>
              </a:spcBef>
              <a:spcAft>
                <a:spcPts val="0"/>
              </a:spcAft>
              <a:buSzPts val="1400"/>
              <a:buChar char="✔"/>
              <a:defRPr/>
            </a:lvl4pPr>
            <a:lvl5pPr indent="-317500" lvl="4" marL="2286000" rtl="0" algn="l">
              <a:lnSpc>
                <a:spcPct val="90000"/>
              </a:lnSpc>
              <a:spcBef>
                <a:spcPts val="400"/>
              </a:spcBef>
              <a:spcAft>
                <a:spcPts val="0"/>
              </a:spcAft>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20" name="Google Shape;20;p3"/>
          <p:cNvSpPr txBox="1"/>
          <p:nvPr>
            <p:ph idx="12" type="sldNum"/>
          </p:nvPr>
        </p:nvSpPr>
        <p:spPr>
          <a:xfrm>
            <a:off x="4297659" y="4810001"/>
            <a:ext cx="548700" cy="393600"/>
          </a:xfrm>
          <a:prstGeom prst="rect">
            <a:avLst/>
          </a:prstGeom>
        </p:spPr>
        <p:txBody>
          <a:bodyPr anchorCtr="0" anchor="t" bIns="91425" lIns="91425" spcFirstLastPara="1" rIns="91425" wrap="square" tIns="91425">
            <a:noAutofit/>
          </a:bodyPr>
          <a:lstStyle>
            <a:lvl1pPr lvl="0" algn="ctr">
              <a:buNone/>
              <a:defRPr/>
            </a:lvl1pPr>
            <a:lvl2pPr lvl="1" algn="ctr">
              <a:buNone/>
              <a:defRPr/>
            </a:lvl2pPr>
            <a:lvl3pPr lvl="2" algn="ctr">
              <a:buNone/>
              <a:defRPr/>
            </a:lvl3pPr>
            <a:lvl4pPr lvl="3" algn="ctr">
              <a:buNone/>
              <a:defRPr/>
            </a:lvl4pPr>
            <a:lvl5pPr lvl="4" algn="ctr">
              <a:buNone/>
              <a:defRPr/>
            </a:lvl5pPr>
            <a:lvl6pPr lvl="5" algn="ctr">
              <a:buNone/>
              <a:defRPr/>
            </a:lvl6pPr>
            <a:lvl7pPr lvl="6" algn="ctr">
              <a:buNone/>
              <a:defRPr/>
            </a:lvl7pPr>
            <a:lvl8pPr lvl="7" algn="ctr">
              <a:buNone/>
              <a:defRPr/>
            </a:lvl8pPr>
            <a:lvl9pPr lvl="8" algn="ctr">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Slide">
  <p:cSld name="Quote Slide">
    <p:spTree>
      <p:nvGrpSpPr>
        <p:cNvPr id="21" name="Shape 21"/>
        <p:cNvGrpSpPr/>
        <p:nvPr/>
      </p:nvGrpSpPr>
      <p:grpSpPr>
        <a:xfrm>
          <a:off x="0" y="0"/>
          <a:ext cx="0" cy="0"/>
          <a:chOff x="0" y="0"/>
          <a:chExt cx="0" cy="0"/>
        </a:xfrm>
      </p:grpSpPr>
      <p:sp>
        <p:nvSpPr>
          <p:cNvPr id="22" name="Google Shape;22;p4"/>
          <p:cNvSpPr txBox="1"/>
          <p:nvPr>
            <p:ph type="title"/>
          </p:nvPr>
        </p:nvSpPr>
        <p:spPr>
          <a:xfrm>
            <a:off x="600508" y="1246909"/>
            <a:ext cx="7886700" cy="1403400"/>
          </a:xfrm>
          <a:prstGeom prst="rect">
            <a:avLst/>
          </a:prstGeom>
          <a:noFill/>
          <a:ln>
            <a:noFill/>
          </a:ln>
        </p:spPr>
        <p:txBody>
          <a:bodyPr anchorCtr="0" anchor="b" bIns="34275" lIns="68575" spcFirstLastPara="1" rIns="68575" wrap="square" tIns="34275">
            <a:normAutofit/>
          </a:bodyPr>
          <a:lstStyle>
            <a:lvl1pPr lvl="0" rtl="0" algn="r">
              <a:lnSpc>
                <a:spcPct val="90000"/>
              </a:lnSpc>
              <a:spcBef>
                <a:spcPts val="0"/>
              </a:spcBef>
              <a:spcAft>
                <a:spcPts val="0"/>
              </a:spcAft>
              <a:buClr>
                <a:srgbClr val="A6192E"/>
              </a:buClr>
              <a:buSzPts val="4500"/>
              <a:buFont typeface="Calibri"/>
              <a:buNone/>
              <a:defRPr i="1" sz="45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23" name="Google Shape;23;p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4" name="Shape 24"/>
        <p:cNvGrpSpPr/>
        <p:nvPr/>
      </p:nvGrpSpPr>
      <p:grpSpPr>
        <a:xfrm>
          <a:off x="0" y="0"/>
          <a:ext cx="0" cy="0"/>
          <a:chOff x="0" y="0"/>
          <a:chExt cx="0" cy="0"/>
        </a:xfrm>
      </p:grpSpPr>
      <p:sp>
        <p:nvSpPr>
          <p:cNvPr id="25" name="Google Shape;25;p5"/>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rgbClr val="A6192E"/>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26" name="Google Shape;26;p5"/>
          <p:cNvSpPr txBox="1"/>
          <p:nvPr>
            <p:ph idx="1" type="body"/>
          </p:nvPr>
        </p:nvSpPr>
        <p:spPr>
          <a:xfrm>
            <a:off x="628650" y="1369219"/>
            <a:ext cx="3886200" cy="3263400"/>
          </a:xfrm>
          <a:prstGeom prst="rect">
            <a:avLst/>
          </a:prstGeom>
          <a:noFill/>
          <a:ln>
            <a:noFill/>
          </a:ln>
        </p:spPr>
        <p:txBody>
          <a:bodyPr anchorCtr="0" anchor="t" bIns="34275" lIns="68575" spcFirstLastPara="1" rIns="68575" wrap="square" tIns="34275">
            <a:normAutofit/>
          </a:bodyPr>
          <a:lstStyle>
            <a:lvl1pPr indent="-298450" lvl="0" marL="457200" rtl="0" algn="l">
              <a:lnSpc>
                <a:spcPct val="90000"/>
              </a:lnSpc>
              <a:spcBef>
                <a:spcPts val="800"/>
              </a:spcBef>
              <a:spcAft>
                <a:spcPts val="0"/>
              </a:spcAft>
              <a:buSzPts val="1100"/>
              <a:buChar char="o"/>
              <a:defRPr/>
            </a:lvl1pPr>
            <a:lvl2pPr indent="-317500" lvl="1" marL="914400" rtl="0" algn="l">
              <a:lnSpc>
                <a:spcPct val="90000"/>
              </a:lnSpc>
              <a:spcBef>
                <a:spcPts val="400"/>
              </a:spcBef>
              <a:spcAft>
                <a:spcPts val="0"/>
              </a:spcAft>
              <a:buSzPts val="1400"/>
              <a:buChar char="•"/>
              <a:defRPr/>
            </a:lvl2pPr>
            <a:lvl3pPr indent="-317500" lvl="2" marL="1371600" rtl="0" algn="l">
              <a:lnSpc>
                <a:spcPct val="90000"/>
              </a:lnSpc>
              <a:spcBef>
                <a:spcPts val="400"/>
              </a:spcBef>
              <a:spcAft>
                <a:spcPts val="0"/>
              </a:spcAft>
              <a:buSzPts val="1400"/>
              <a:buChar char="▪"/>
              <a:defRPr/>
            </a:lvl3pPr>
            <a:lvl4pPr indent="-317500" lvl="3" marL="1828800" rtl="0" algn="l">
              <a:lnSpc>
                <a:spcPct val="90000"/>
              </a:lnSpc>
              <a:spcBef>
                <a:spcPts val="400"/>
              </a:spcBef>
              <a:spcAft>
                <a:spcPts val="0"/>
              </a:spcAft>
              <a:buSzPts val="1400"/>
              <a:buChar char="✔"/>
              <a:defRPr/>
            </a:lvl4pPr>
            <a:lvl5pPr indent="-317500" lvl="4" marL="2286000" rtl="0" algn="l">
              <a:lnSpc>
                <a:spcPct val="90000"/>
              </a:lnSpc>
              <a:spcBef>
                <a:spcPts val="400"/>
              </a:spcBef>
              <a:spcAft>
                <a:spcPts val="0"/>
              </a:spcAft>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27" name="Google Shape;27;p5"/>
          <p:cNvSpPr txBox="1"/>
          <p:nvPr>
            <p:ph idx="2" type="body"/>
          </p:nvPr>
        </p:nvSpPr>
        <p:spPr>
          <a:xfrm>
            <a:off x="4629150" y="1369219"/>
            <a:ext cx="3886200" cy="3263400"/>
          </a:xfrm>
          <a:prstGeom prst="rect">
            <a:avLst/>
          </a:prstGeom>
          <a:noFill/>
          <a:ln>
            <a:noFill/>
          </a:ln>
        </p:spPr>
        <p:txBody>
          <a:bodyPr anchorCtr="0" anchor="t" bIns="34275" lIns="68575" spcFirstLastPara="1" rIns="68575" wrap="square" tIns="34275">
            <a:normAutofit/>
          </a:bodyPr>
          <a:lstStyle>
            <a:lvl1pPr indent="-298450" lvl="0" marL="457200" rtl="0" algn="l">
              <a:lnSpc>
                <a:spcPct val="90000"/>
              </a:lnSpc>
              <a:spcBef>
                <a:spcPts val="800"/>
              </a:spcBef>
              <a:spcAft>
                <a:spcPts val="0"/>
              </a:spcAft>
              <a:buSzPts val="1100"/>
              <a:buChar char="o"/>
              <a:defRPr/>
            </a:lvl1pPr>
            <a:lvl2pPr indent="-317500" lvl="1" marL="914400" rtl="0" algn="l">
              <a:lnSpc>
                <a:spcPct val="90000"/>
              </a:lnSpc>
              <a:spcBef>
                <a:spcPts val="400"/>
              </a:spcBef>
              <a:spcAft>
                <a:spcPts val="0"/>
              </a:spcAft>
              <a:buSzPts val="1400"/>
              <a:buChar char="•"/>
              <a:defRPr/>
            </a:lvl2pPr>
            <a:lvl3pPr indent="-317500" lvl="2" marL="1371600" rtl="0" algn="l">
              <a:lnSpc>
                <a:spcPct val="90000"/>
              </a:lnSpc>
              <a:spcBef>
                <a:spcPts val="400"/>
              </a:spcBef>
              <a:spcAft>
                <a:spcPts val="0"/>
              </a:spcAft>
              <a:buSzPts val="1400"/>
              <a:buChar char="▪"/>
              <a:defRPr/>
            </a:lvl3pPr>
            <a:lvl4pPr indent="-317500" lvl="3" marL="1828800" rtl="0" algn="l">
              <a:lnSpc>
                <a:spcPct val="90000"/>
              </a:lnSpc>
              <a:spcBef>
                <a:spcPts val="400"/>
              </a:spcBef>
              <a:spcAft>
                <a:spcPts val="0"/>
              </a:spcAft>
              <a:buSzPts val="1400"/>
              <a:buChar char="✔"/>
              <a:defRPr/>
            </a:lvl4pPr>
            <a:lvl5pPr indent="-317500" lvl="4" marL="2286000" rtl="0" algn="l">
              <a:lnSpc>
                <a:spcPct val="90000"/>
              </a:lnSpc>
              <a:spcBef>
                <a:spcPts val="400"/>
              </a:spcBef>
              <a:spcAft>
                <a:spcPts val="0"/>
              </a:spcAft>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28" name="Google Shape;28;p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29" name="Shape 29"/>
        <p:cNvGrpSpPr/>
        <p:nvPr/>
      </p:nvGrpSpPr>
      <p:grpSpPr>
        <a:xfrm>
          <a:off x="0" y="0"/>
          <a:ext cx="0" cy="0"/>
          <a:chOff x="0" y="0"/>
          <a:chExt cx="0" cy="0"/>
        </a:xfrm>
      </p:grpSpPr>
      <p:sp>
        <p:nvSpPr>
          <p:cNvPr id="30" name="Google Shape;30;p6"/>
          <p:cNvSpPr txBox="1"/>
          <p:nvPr>
            <p:ph type="title"/>
          </p:nvPr>
        </p:nvSpPr>
        <p:spPr>
          <a:xfrm>
            <a:off x="629841" y="273844"/>
            <a:ext cx="7886700" cy="9942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rgbClr val="A6192E"/>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31" name="Google Shape;31;p6"/>
          <p:cNvSpPr txBox="1"/>
          <p:nvPr>
            <p:ph idx="1" type="body"/>
          </p:nvPr>
        </p:nvSpPr>
        <p:spPr>
          <a:xfrm>
            <a:off x="629841" y="1260872"/>
            <a:ext cx="3868500" cy="618000"/>
          </a:xfrm>
          <a:prstGeom prst="rect">
            <a:avLst/>
          </a:prstGeom>
          <a:noFill/>
          <a:ln>
            <a:noFill/>
          </a:ln>
        </p:spPr>
        <p:txBody>
          <a:bodyPr anchorCtr="0" anchor="b" bIns="34275" lIns="68575" spcFirstLastPara="1" rIns="68575" wrap="square" tIns="34275">
            <a:normAutofit/>
          </a:bodyPr>
          <a:lstStyle>
            <a:lvl1pPr indent="-228600" lvl="0" marL="457200" rtl="0" algn="l">
              <a:lnSpc>
                <a:spcPct val="90000"/>
              </a:lnSpc>
              <a:spcBef>
                <a:spcPts val="800"/>
              </a:spcBef>
              <a:spcAft>
                <a:spcPts val="0"/>
              </a:spcAft>
              <a:buSzPts val="1400"/>
              <a:buNone/>
              <a:defRPr b="1" sz="1800"/>
            </a:lvl1pPr>
            <a:lvl2pPr indent="-228600" lvl="1" marL="914400" rtl="0" algn="l">
              <a:lnSpc>
                <a:spcPct val="90000"/>
              </a:lnSpc>
              <a:spcBef>
                <a:spcPts val="400"/>
              </a:spcBef>
              <a:spcAft>
                <a:spcPts val="0"/>
              </a:spcAft>
              <a:buSzPts val="1500"/>
              <a:buNone/>
              <a:defRPr b="1" sz="1500"/>
            </a:lvl2pPr>
            <a:lvl3pPr indent="-228600" lvl="2" marL="1371600" rtl="0" algn="l">
              <a:lnSpc>
                <a:spcPct val="90000"/>
              </a:lnSpc>
              <a:spcBef>
                <a:spcPts val="400"/>
              </a:spcBef>
              <a:spcAft>
                <a:spcPts val="0"/>
              </a:spcAft>
              <a:buSzPts val="1400"/>
              <a:buNone/>
              <a:defRPr b="1" sz="1400"/>
            </a:lvl3pPr>
            <a:lvl4pPr indent="-228600" lvl="3" marL="1828800" rtl="0" algn="l">
              <a:lnSpc>
                <a:spcPct val="90000"/>
              </a:lnSpc>
              <a:spcBef>
                <a:spcPts val="400"/>
              </a:spcBef>
              <a:spcAft>
                <a:spcPts val="0"/>
              </a:spcAft>
              <a:buSzPts val="1200"/>
              <a:buNone/>
              <a:defRPr b="1" sz="1200"/>
            </a:lvl4pPr>
            <a:lvl5pPr indent="-228600" lvl="4" marL="2286000" rtl="0" algn="l">
              <a:lnSpc>
                <a:spcPct val="90000"/>
              </a:lnSpc>
              <a:spcBef>
                <a:spcPts val="400"/>
              </a:spcBef>
              <a:spcAft>
                <a:spcPts val="0"/>
              </a:spcAft>
              <a:buSzPts val="1200"/>
              <a:buNone/>
              <a:defRPr b="1" sz="1200"/>
            </a:lvl5pPr>
            <a:lvl6pPr indent="-228600" lvl="5" marL="2743200" rtl="0" algn="l">
              <a:lnSpc>
                <a:spcPct val="90000"/>
              </a:lnSpc>
              <a:spcBef>
                <a:spcPts val="400"/>
              </a:spcBef>
              <a:spcAft>
                <a:spcPts val="0"/>
              </a:spcAft>
              <a:buClr>
                <a:schemeClr val="dk1"/>
              </a:buClr>
              <a:buSzPts val="1200"/>
              <a:buNone/>
              <a:defRPr b="1" sz="1200"/>
            </a:lvl6pPr>
            <a:lvl7pPr indent="-228600" lvl="6" marL="3200400" rtl="0" algn="l">
              <a:lnSpc>
                <a:spcPct val="90000"/>
              </a:lnSpc>
              <a:spcBef>
                <a:spcPts val="400"/>
              </a:spcBef>
              <a:spcAft>
                <a:spcPts val="0"/>
              </a:spcAft>
              <a:buClr>
                <a:schemeClr val="dk1"/>
              </a:buClr>
              <a:buSzPts val="1200"/>
              <a:buNone/>
              <a:defRPr b="1" sz="1200"/>
            </a:lvl7pPr>
            <a:lvl8pPr indent="-228600" lvl="7" marL="3657600" rtl="0" algn="l">
              <a:lnSpc>
                <a:spcPct val="90000"/>
              </a:lnSpc>
              <a:spcBef>
                <a:spcPts val="400"/>
              </a:spcBef>
              <a:spcAft>
                <a:spcPts val="0"/>
              </a:spcAft>
              <a:buClr>
                <a:schemeClr val="dk1"/>
              </a:buClr>
              <a:buSzPts val="1200"/>
              <a:buNone/>
              <a:defRPr b="1" sz="1200"/>
            </a:lvl8pPr>
            <a:lvl9pPr indent="-228600" lvl="8" marL="4114800" rtl="0" algn="l">
              <a:lnSpc>
                <a:spcPct val="90000"/>
              </a:lnSpc>
              <a:spcBef>
                <a:spcPts val="400"/>
              </a:spcBef>
              <a:spcAft>
                <a:spcPts val="0"/>
              </a:spcAft>
              <a:buClr>
                <a:schemeClr val="dk1"/>
              </a:buClr>
              <a:buSzPts val="1200"/>
              <a:buNone/>
              <a:defRPr b="1" sz="1200"/>
            </a:lvl9pPr>
          </a:lstStyle>
          <a:p/>
        </p:txBody>
      </p:sp>
      <p:sp>
        <p:nvSpPr>
          <p:cNvPr id="32" name="Google Shape;32;p6"/>
          <p:cNvSpPr txBox="1"/>
          <p:nvPr>
            <p:ph idx="2" type="body"/>
          </p:nvPr>
        </p:nvSpPr>
        <p:spPr>
          <a:xfrm>
            <a:off x="629841" y="1878806"/>
            <a:ext cx="3868500" cy="2763600"/>
          </a:xfrm>
          <a:prstGeom prst="rect">
            <a:avLst/>
          </a:prstGeom>
          <a:noFill/>
          <a:ln>
            <a:noFill/>
          </a:ln>
        </p:spPr>
        <p:txBody>
          <a:bodyPr anchorCtr="0" anchor="t" bIns="34275" lIns="68575" spcFirstLastPara="1" rIns="68575" wrap="square" tIns="34275">
            <a:normAutofit/>
          </a:bodyPr>
          <a:lstStyle>
            <a:lvl1pPr indent="-298450" lvl="0" marL="457200" rtl="0" algn="l">
              <a:lnSpc>
                <a:spcPct val="90000"/>
              </a:lnSpc>
              <a:spcBef>
                <a:spcPts val="800"/>
              </a:spcBef>
              <a:spcAft>
                <a:spcPts val="0"/>
              </a:spcAft>
              <a:buSzPts val="1100"/>
              <a:buChar char="o"/>
              <a:defRPr/>
            </a:lvl1pPr>
            <a:lvl2pPr indent="-317500" lvl="1" marL="914400" rtl="0" algn="l">
              <a:lnSpc>
                <a:spcPct val="90000"/>
              </a:lnSpc>
              <a:spcBef>
                <a:spcPts val="400"/>
              </a:spcBef>
              <a:spcAft>
                <a:spcPts val="0"/>
              </a:spcAft>
              <a:buSzPts val="1400"/>
              <a:buChar char="•"/>
              <a:defRPr/>
            </a:lvl2pPr>
            <a:lvl3pPr indent="-317500" lvl="2" marL="1371600" rtl="0" algn="l">
              <a:lnSpc>
                <a:spcPct val="90000"/>
              </a:lnSpc>
              <a:spcBef>
                <a:spcPts val="400"/>
              </a:spcBef>
              <a:spcAft>
                <a:spcPts val="0"/>
              </a:spcAft>
              <a:buSzPts val="1400"/>
              <a:buChar char="▪"/>
              <a:defRPr/>
            </a:lvl3pPr>
            <a:lvl4pPr indent="-317500" lvl="3" marL="1828800" rtl="0" algn="l">
              <a:lnSpc>
                <a:spcPct val="90000"/>
              </a:lnSpc>
              <a:spcBef>
                <a:spcPts val="400"/>
              </a:spcBef>
              <a:spcAft>
                <a:spcPts val="0"/>
              </a:spcAft>
              <a:buSzPts val="1400"/>
              <a:buChar char="✔"/>
              <a:defRPr/>
            </a:lvl4pPr>
            <a:lvl5pPr indent="-317500" lvl="4" marL="2286000" rtl="0" algn="l">
              <a:lnSpc>
                <a:spcPct val="90000"/>
              </a:lnSpc>
              <a:spcBef>
                <a:spcPts val="400"/>
              </a:spcBef>
              <a:spcAft>
                <a:spcPts val="0"/>
              </a:spcAft>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33" name="Google Shape;33;p6"/>
          <p:cNvSpPr txBox="1"/>
          <p:nvPr>
            <p:ph idx="3" type="body"/>
          </p:nvPr>
        </p:nvSpPr>
        <p:spPr>
          <a:xfrm>
            <a:off x="4629150" y="1260872"/>
            <a:ext cx="3887400" cy="618000"/>
          </a:xfrm>
          <a:prstGeom prst="rect">
            <a:avLst/>
          </a:prstGeom>
          <a:noFill/>
          <a:ln>
            <a:noFill/>
          </a:ln>
        </p:spPr>
        <p:txBody>
          <a:bodyPr anchorCtr="0" anchor="b" bIns="34275" lIns="68575" spcFirstLastPara="1" rIns="68575" wrap="square" tIns="34275">
            <a:normAutofit/>
          </a:bodyPr>
          <a:lstStyle>
            <a:lvl1pPr indent="-228600" lvl="0" marL="457200" rtl="0" algn="l">
              <a:lnSpc>
                <a:spcPct val="90000"/>
              </a:lnSpc>
              <a:spcBef>
                <a:spcPts val="800"/>
              </a:spcBef>
              <a:spcAft>
                <a:spcPts val="0"/>
              </a:spcAft>
              <a:buSzPts val="1400"/>
              <a:buNone/>
              <a:defRPr b="1" sz="1800"/>
            </a:lvl1pPr>
            <a:lvl2pPr indent="-228600" lvl="1" marL="914400" rtl="0" algn="l">
              <a:lnSpc>
                <a:spcPct val="90000"/>
              </a:lnSpc>
              <a:spcBef>
                <a:spcPts val="400"/>
              </a:spcBef>
              <a:spcAft>
                <a:spcPts val="0"/>
              </a:spcAft>
              <a:buSzPts val="1500"/>
              <a:buNone/>
              <a:defRPr b="1" sz="1500"/>
            </a:lvl2pPr>
            <a:lvl3pPr indent="-228600" lvl="2" marL="1371600" rtl="0" algn="l">
              <a:lnSpc>
                <a:spcPct val="90000"/>
              </a:lnSpc>
              <a:spcBef>
                <a:spcPts val="400"/>
              </a:spcBef>
              <a:spcAft>
                <a:spcPts val="0"/>
              </a:spcAft>
              <a:buSzPts val="1400"/>
              <a:buNone/>
              <a:defRPr b="1" sz="1400"/>
            </a:lvl3pPr>
            <a:lvl4pPr indent="-228600" lvl="3" marL="1828800" rtl="0" algn="l">
              <a:lnSpc>
                <a:spcPct val="90000"/>
              </a:lnSpc>
              <a:spcBef>
                <a:spcPts val="400"/>
              </a:spcBef>
              <a:spcAft>
                <a:spcPts val="0"/>
              </a:spcAft>
              <a:buSzPts val="1200"/>
              <a:buNone/>
              <a:defRPr b="1" sz="1200"/>
            </a:lvl4pPr>
            <a:lvl5pPr indent="-228600" lvl="4" marL="2286000" rtl="0" algn="l">
              <a:lnSpc>
                <a:spcPct val="90000"/>
              </a:lnSpc>
              <a:spcBef>
                <a:spcPts val="400"/>
              </a:spcBef>
              <a:spcAft>
                <a:spcPts val="0"/>
              </a:spcAft>
              <a:buSzPts val="1200"/>
              <a:buNone/>
              <a:defRPr b="1" sz="1200"/>
            </a:lvl5pPr>
            <a:lvl6pPr indent="-228600" lvl="5" marL="2743200" rtl="0" algn="l">
              <a:lnSpc>
                <a:spcPct val="90000"/>
              </a:lnSpc>
              <a:spcBef>
                <a:spcPts val="400"/>
              </a:spcBef>
              <a:spcAft>
                <a:spcPts val="0"/>
              </a:spcAft>
              <a:buClr>
                <a:schemeClr val="dk1"/>
              </a:buClr>
              <a:buSzPts val="1200"/>
              <a:buNone/>
              <a:defRPr b="1" sz="1200"/>
            </a:lvl6pPr>
            <a:lvl7pPr indent="-228600" lvl="6" marL="3200400" rtl="0" algn="l">
              <a:lnSpc>
                <a:spcPct val="90000"/>
              </a:lnSpc>
              <a:spcBef>
                <a:spcPts val="400"/>
              </a:spcBef>
              <a:spcAft>
                <a:spcPts val="0"/>
              </a:spcAft>
              <a:buClr>
                <a:schemeClr val="dk1"/>
              </a:buClr>
              <a:buSzPts val="1200"/>
              <a:buNone/>
              <a:defRPr b="1" sz="1200"/>
            </a:lvl7pPr>
            <a:lvl8pPr indent="-228600" lvl="7" marL="3657600" rtl="0" algn="l">
              <a:lnSpc>
                <a:spcPct val="90000"/>
              </a:lnSpc>
              <a:spcBef>
                <a:spcPts val="400"/>
              </a:spcBef>
              <a:spcAft>
                <a:spcPts val="0"/>
              </a:spcAft>
              <a:buClr>
                <a:schemeClr val="dk1"/>
              </a:buClr>
              <a:buSzPts val="1200"/>
              <a:buNone/>
              <a:defRPr b="1" sz="1200"/>
            </a:lvl8pPr>
            <a:lvl9pPr indent="-228600" lvl="8" marL="4114800" rtl="0" algn="l">
              <a:lnSpc>
                <a:spcPct val="90000"/>
              </a:lnSpc>
              <a:spcBef>
                <a:spcPts val="400"/>
              </a:spcBef>
              <a:spcAft>
                <a:spcPts val="0"/>
              </a:spcAft>
              <a:buClr>
                <a:schemeClr val="dk1"/>
              </a:buClr>
              <a:buSzPts val="1200"/>
              <a:buNone/>
              <a:defRPr b="1" sz="1200"/>
            </a:lvl9pPr>
          </a:lstStyle>
          <a:p/>
        </p:txBody>
      </p:sp>
      <p:sp>
        <p:nvSpPr>
          <p:cNvPr id="34" name="Google Shape;34;p6"/>
          <p:cNvSpPr txBox="1"/>
          <p:nvPr>
            <p:ph idx="4" type="body"/>
          </p:nvPr>
        </p:nvSpPr>
        <p:spPr>
          <a:xfrm>
            <a:off x="4629150" y="1878806"/>
            <a:ext cx="3887400" cy="2763600"/>
          </a:xfrm>
          <a:prstGeom prst="rect">
            <a:avLst/>
          </a:prstGeom>
          <a:noFill/>
          <a:ln>
            <a:noFill/>
          </a:ln>
        </p:spPr>
        <p:txBody>
          <a:bodyPr anchorCtr="0" anchor="t" bIns="34275" lIns="68575" spcFirstLastPara="1" rIns="68575" wrap="square" tIns="34275">
            <a:normAutofit/>
          </a:bodyPr>
          <a:lstStyle>
            <a:lvl1pPr indent="-298450" lvl="0" marL="457200" rtl="0" algn="l">
              <a:lnSpc>
                <a:spcPct val="90000"/>
              </a:lnSpc>
              <a:spcBef>
                <a:spcPts val="800"/>
              </a:spcBef>
              <a:spcAft>
                <a:spcPts val="0"/>
              </a:spcAft>
              <a:buSzPts val="1100"/>
              <a:buChar char="o"/>
              <a:defRPr/>
            </a:lvl1pPr>
            <a:lvl2pPr indent="-317500" lvl="1" marL="914400" rtl="0" algn="l">
              <a:lnSpc>
                <a:spcPct val="90000"/>
              </a:lnSpc>
              <a:spcBef>
                <a:spcPts val="400"/>
              </a:spcBef>
              <a:spcAft>
                <a:spcPts val="0"/>
              </a:spcAft>
              <a:buSzPts val="1400"/>
              <a:buChar char="•"/>
              <a:defRPr/>
            </a:lvl2pPr>
            <a:lvl3pPr indent="-317500" lvl="2" marL="1371600" rtl="0" algn="l">
              <a:lnSpc>
                <a:spcPct val="90000"/>
              </a:lnSpc>
              <a:spcBef>
                <a:spcPts val="400"/>
              </a:spcBef>
              <a:spcAft>
                <a:spcPts val="0"/>
              </a:spcAft>
              <a:buSzPts val="1400"/>
              <a:buChar char="▪"/>
              <a:defRPr/>
            </a:lvl3pPr>
            <a:lvl4pPr indent="-317500" lvl="3" marL="1828800" rtl="0" algn="l">
              <a:lnSpc>
                <a:spcPct val="90000"/>
              </a:lnSpc>
              <a:spcBef>
                <a:spcPts val="400"/>
              </a:spcBef>
              <a:spcAft>
                <a:spcPts val="0"/>
              </a:spcAft>
              <a:buSzPts val="1400"/>
              <a:buChar char="✔"/>
              <a:defRPr/>
            </a:lvl4pPr>
            <a:lvl5pPr indent="-317500" lvl="4" marL="2286000" rtl="0" algn="l">
              <a:lnSpc>
                <a:spcPct val="90000"/>
              </a:lnSpc>
              <a:spcBef>
                <a:spcPts val="400"/>
              </a:spcBef>
              <a:spcAft>
                <a:spcPts val="0"/>
              </a:spcAft>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35" name="Google Shape;35;p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6" name="Shape 36"/>
        <p:cNvGrpSpPr/>
        <p:nvPr/>
      </p:nvGrpSpPr>
      <p:grpSpPr>
        <a:xfrm>
          <a:off x="0" y="0"/>
          <a:ext cx="0" cy="0"/>
          <a:chOff x="0" y="0"/>
          <a:chExt cx="0" cy="0"/>
        </a:xfrm>
      </p:grpSpPr>
      <p:sp>
        <p:nvSpPr>
          <p:cNvPr id="37" name="Google Shape;37;p7"/>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rgbClr val="A6192E"/>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38" name="Google Shape;38;p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9" name="Shape 39"/>
        <p:cNvGrpSpPr/>
        <p:nvPr/>
      </p:nvGrpSpPr>
      <p:grpSpPr>
        <a:xfrm>
          <a:off x="0" y="0"/>
          <a:ext cx="0" cy="0"/>
          <a:chOff x="0" y="0"/>
          <a:chExt cx="0" cy="0"/>
        </a:xfrm>
      </p:grpSpPr>
      <p:sp>
        <p:nvSpPr>
          <p:cNvPr id="40" name="Google Shape;40;p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41" name="Shape 41"/>
        <p:cNvGrpSpPr/>
        <p:nvPr/>
      </p:nvGrpSpPr>
      <p:grpSpPr>
        <a:xfrm>
          <a:off x="0" y="0"/>
          <a:ext cx="0" cy="0"/>
          <a:chOff x="0" y="0"/>
          <a:chExt cx="0" cy="0"/>
        </a:xfrm>
      </p:grpSpPr>
      <p:sp>
        <p:nvSpPr>
          <p:cNvPr id="42" name="Google Shape;42;p9"/>
          <p:cNvSpPr txBox="1"/>
          <p:nvPr>
            <p:ph type="title"/>
          </p:nvPr>
        </p:nvSpPr>
        <p:spPr>
          <a:xfrm>
            <a:off x="629841" y="342900"/>
            <a:ext cx="2949000" cy="1200300"/>
          </a:xfrm>
          <a:prstGeom prst="rect">
            <a:avLst/>
          </a:prstGeom>
          <a:noFill/>
          <a:ln>
            <a:noFill/>
          </a:ln>
        </p:spPr>
        <p:txBody>
          <a:bodyPr anchorCtr="0" anchor="b" bIns="34275" lIns="68575" spcFirstLastPara="1" rIns="68575" wrap="square" tIns="34275">
            <a:normAutofit/>
          </a:bodyPr>
          <a:lstStyle>
            <a:lvl1pPr lvl="0" rtl="0" algn="l">
              <a:lnSpc>
                <a:spcPct val="90000"/>
              </a:lnSpc>
              <a:spcBef>
                <a:spcPts val="0"/>
              </a:spcBef>
              <a:spcAft>
                <a:spcPts val="0"/>
              </a:spcAft>
              <a:buClr>
                <a:srgbClr val="A6192E"/>
              </a:buClr>
              <a:buSzPts val="2400"/>
              <a:buFont typeface="Calibri"/>
              <a:buNone/>
              <a:defRPr sz="24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43" name="Google Shape;43;p9"/>
          <p:cNvSpPr txBox="1"/>
          <p:nvPr>
            <p:ph idx="1" type="body"/>
          </p:nvPr>
        </p:nvSpPr>
        <p:spPr>
          <a:xfrm>
            <a:off x="3887391" y="740569"/>
            <a:ext cx="4629300" cy="3655200"/>
          </a:xfrm>
          <a:prstGeom prst="rect">
            <a:avLst/>
          </a:prstGeom>
          <a:noFill/>
          <a:ln>
            <a:noFill/>
          </a:ln>
        </p:spPr>
        <p:txBody>
          <a:bodyPr anchorCtr="0" anchor="t" bIns="34275" lIns="68575" spcFirstLastPara="1" rIns="68575" wrap="square" tIns="34275">
            <a:normAutofit/>
          </a:bodyPr>
          <a:lstStyle>
            <a:lvl1pPr indent="-349250" lvl="0" marL="457200" rtl="0" algn="l">
              <a:lnSpc>
                <a:spcPct val="90000"/>
              </a:lnSpc>
              <a:spcBef>
                <a:spcPts val="800"/>
              </a:spcBef>
              <a:spcAft>
                <a:spcPts val="0"/>
              </a:spcAft>
              <a:buSzPts val="1900"/>
              <a:buChar char="o"/>
              <a:defRPr sz="2400"/>
            </a:lvl1pPr>
            <a:lvl2pPr indent="-361950" lvl="1" marL="914400" rtl="0" algn="l">
              <a:lnSpc>
                <a:spcPct val="90000"/>
              </a:lnSpc>
              <a:spcBef>
                <a:spcPts val="400"/>
              </a:spcBef>
              <a:spcAft>
                <a:spcPts val="0"/>
              </a:spcAft>
              <a:buSzPts val="2100"/>
              <a:buChar char="•"/>
              <a:defRPr sz="2100"/>
            </a:lvl2pPr>
            <a:lvl3pPr indent="-342900" lvl="2" marL="1371600" rtl="0" algn="l">
              <a:lnSpc>
                <a:spcPct val="90000"/>
              </a:lnSpc>
              <a:spcBef>
                <a:spcPts val="400"/>
              </a:spcBef>
              <a:spcAft>
                <a:spcPts val="0"/>
              </a:spcAft>
              <a:buSzPts val="1800"/>
              <a:buChar char="▪"/>
              <a:defRPr sz="1800"/>
            </a:lvl3pPr>
            <a:lvl4pPr indent="-323850" lvl="3" marL="1828800" rtl="0" algn="l">
              <a:lnSpc>
                <a:spcPct val="90000"/>
              </a:lnSpc>
              <a:spcBef>
                <a:spcPts val="400"/>
              </a:spcBef>
              <a:spcAft>
                <a:spcPts val="0"/>
              </a:spcAft>
              <a:buSzPts val="1500"/>
              <a:buChar char="✔"/>
              <a:defRPr sz="1500"/>
            </a:lvl4pPr>
            <a:lvl5pPr indent="-323850" lvl="4" marL="2286000" rtl="0" algn="l">
              <a:lnSpc>
                <a:spcPct val="90000"/>
              </a:lnSpc>
              <a:spcBef>
                <a:spcPts val="400"/>
              </a:spcBef>
              <a:spcAft>
                <a:spcPts val="0"/>
              </a:spcAft>
              <a:buSzPts val="1500"/>
              <a:buChar char="•"/>
              <a:defRPr sz="1500"/>
            </a:lvl5pPr>
            <a:lvl6pPr indent="-323850" lvl="5" marL="2743200" rtl="0" algn="l">
              <a:lnSpc>
                <a:spcPct val="90000"/>
              </a:lnSpc>
              <a:spcBef>
                <a:spcPts val="400"/>
              </a:spcBef>
              <a:spcAft>
                <a:spcPts val="0"/>
              </a:spcAft>
              <a:buClr>
                <a:schemeClr val="dk1"/>
              </a:buClr>
              <a:buSzPts val="1500"/>
              <a:buChar char="•"/>
              <a:defRPr sz="1500"/>
            </a:lvl6pPr>
            <a:lvl7pPr indent="-323850" lvl="6" marL="3200400" rtl="0" algn="l">
              <a:lnSpc>
                <a:spcPct val="90000"/>
              </a:lnSpc>
              <a:spcBef>
                <a:spcPts val="400"/>
              </a:spcBef>
              <a:spcAft>
                <a:spcPts val="0"/>
              </a:spcAft>
              <a:buClr>
                <a:schemeClr val="dk1"/>
              </a:buClr>
              <a:buSzPts val="1500"/>
              <a:buChar char="•"/>
              <a:defRPr sz="1500"/>
            </a:lvl7pPr>
            <a:lvl8pPr indent="-323850" lvl="7" marL="3657600" rtl="0" algn="l">
              <a:lnSpc>
                <a:spcPct val="90000"/>
              </a:lnSpc>
              <a:spcBef>
                <a:spcPts val="400"/>
              </a:spcBef>
              <a:spcAft>
                <a:spcPts val="0"/>
              </a:spcAft>
              <a:buClr>
                <a:schemeClr val="dk1"/>
              </a:buClr>
              <a:buSzPts val="1500"/>
              <a:buChar char="•"/>
              <a:defRPr sz="1500"/>
            </a:lvl8pPr>
            <a:lvl9pPr indent="-323850" lvl="8" marL="4114800" rtl="0" algn="l">
              <a:lnSpc>
                <a:spcPct val="90000"/>
              </a:lnSpc>
              <a:spcBef>
                <a:spcPts val="400"/>
              </a:spcBef>
              <a:spcAft>
                <a:spcPts val="0"/>
              </a:spcAft>
              <a:buClr>
                <a:schemeClr val="dk1"/>
              </a:buClr>
              <a:buSzPts val="1500"/>
              <a:buChar char="•"/>
              <a:defRPr sz="1500"/>
            </a:lvl9pPr>
          </a:lstStyle>
          <a:p/>
        </p:txBody>
      </p:sp>
      <p:sp>
        <p:nvSpPr>
          <p:cNvPr id="44" name="Google Shape;44;p9"/>
          <p:cNvSpPr txBox="1"/>
          <p:nvPr>
            <p:ph idx="2" type="body"/>
          </p:nvPr>
        </p:nvSpPr>
        <p:spPr>
          <a:xfrm>
            <a:off x="629841" y="1543050"/>
            <a:ext cx="2949000" cy="2858700"/>
          </a:xfrm>
          <a:prstGeom prst="rect">
            <a:avLst/>
          </a:prstGeom>
          <a:noFill/>
          <a:ln>
            <a:noFill/>
          </a:ln>
        </p:spPr>
        <p:txBody>
          <a:bodyPr anchorCtr="0" anchor="t" bIns="34275" lIns="68575" spcFirstLastPara="1" rIns="68575" wrap="square" tIns="34275">
            <a:normAutofit/>
          </a:bodyPr>
          <a:lstStyle>
            <a:lvl1pPr indent="-228600" lvl="0" marL="457200" rtl="0" algn="l">
              <a:lnSpc>
                <a:spcPct val="90000"/>
              </a:lnSpc>
              <a:spcBef>
                <a:spcPts val="800"/>
              </a:spcBef>
              <a:spcAft>
                <a:spcPts val="0"/>
              </a:spcAft>
              <a:buSzPts val="1000"/>
              <a:buNone/>
              <a:defRPr sz="1200"/>
            </a:lvl1pPr>
            <a:lvl2pPr indent="-228600" lvl="1" marL="914400" rtl="0" algn="l">
              <a:lnSpc>
                <a:spcPct val="90000"/>
              </a:lnSpc>
              <a:spcBef>
                <a:spcPts val="400"/>
              </a:spcBef>
              <a:spcAft>
                <a:spcPts val="0"/>
              </a:spcAft>
              <a:buSzPts val="1100"/>
              <a:buNone/>
              <a:defRPr sz="1100"/>
            </a:lvl2pPr>
            <a:lvl3pPr indent="-228600" lvl="2" marL="1371600" rtl="0" algn="l">
              <a:lnSpc>
                <a:spcPct val="90000"/>
              </a:lnSpc>
              <a:spcBef>
                <a:spcPts val="400"/>
              </a:spcBef>
              <a:spcAft>
                <a:spcPts val="0"/>
              </a:spcAft>
              <a:buSzPts val="900"/>
              <a:buNone/>
              <a:defRPr sz="900"/>
            </a:lvl3pPr>
            <a:lvl4pPr indent="-228600" lvl="3" marL="1828800" rtl="0" algn="l">
              <a:lnSpc>
                <a:spcPct val="90000"/>
              </a:lnSpc>
              <a:spcBef>
                <a:spcPts val="400"/>
              </a:spcBef>
              <a:spcAft>
                <a:spcPts val="0"/>
              </a:spcAft>
              <a:buSzPts val="800"/>
              <a:buNone/>
              <a:defRPr sz="800"/>
            </a:lvl4pPr>
            <a:lvl5pPr indent="-228600" lvl="4" marL="2286000" rtl="0" algn="l">
              <a:lnSpc>
                <a:spcPct val="90000"/>
              </a:lnSpc>
              <a:spcBef>
                <a:spcPts val="400"/>
              </a:spcBef>
              <a:spcAft>
                <a:spcPts val="0"/>
              </a:spcAft>
              <a:buSzPts val="800"/>
              <a:buNone/>
              <a:defRPr sz="800"/>
            </a:lvl5pPr>
            <a:lvl6pPr indent="-228600" lvl="5" marL="2743200" rtl="0" algn="l">
              <a:lnSpc>
                <a:spcPct val="90000"/>
              </a:lnSpc>
              <a:spcBef>
                <a:spcPts val="400"/>
              </a:spcBef>
              <a:spcAft>
                <a:spcPts val="0"/>
              </a:spcAft>
              <a:buClr>
                <a:schemeClr val="dk1"/>
              </a:buClr>
              <a:buSzPts val="800"/>
              <a:buNone/>
              <a:defRPr sz="800"/>
            </a:lvl6pPr>
            <a:lvl7pPr indent="-228600" lvl="6" marL="3200400" rtl="0" algn="l">
              <a:lnSpc>
                <a:spcPct val="90000"/>
              </a:lnSpc>
              <a:spcBef>
                <a:spcPts val="400"/>
              </a:spcBef>
              <a:spcAft>
                <a:spcPts val="0"/>
              </a:spcAft>
              <a:buClr>
                <a:schemeClr val="dk1"/>
              </a:buClr>
              <a:buSzPts val="800"/>
              <a:buNone/>
              <a:defRPr sz="800"/>
            </a:lvl7pPr>
            <a:lvl8pPr indent="-228600" lvl="7" marL="3657600" rtl="0" algn="l">
              <a:lnSpc>
                <a:spcPct val="90000"/>
              </a:lnSpc>
              <a:spcBef>
                <a:spcPts val="400"/>
              </a:spcBef>
              <a:spcAft>
                <a:spcPts val="0"/>
              </a:spcAft>
              <a:buClr>
                <a:schemeClr val="dk1"/>
              </a:buClr>
              <a:buSzPts val="800"/>
              <a:buNone/>
              <a:defRPr sz="800"/>
            </a:lvl8pPr>
            <a:lvl9pPr indent="-228600" lvl="8" marL="4114800" rtl="0" algn="l">
              <a:lnSpc>
                <a:spcPct val="90000"/>
              </a:lnSpc>
              <a:spcBef>
                <a:spcPts val="400"/>
              </a:spcBef>
              <a:spcAft>
                <a:spcPts val="0"/>
              </a:spcAft>
              <a:buClr>
                <a:schemeClr val="dk1"/>
              </a:buClr>
              <a:buSzPts val="800"/>
              <a:buNone/>
              <a:defRPr sz="800"/>
            </a:lvl9pPr>
          </a:lstStyle>
          <a:p/>
        </p:txBody>
      </p:sp>
      <p:sp>
        <p:nvSpPr>
          <p:cNvPr id="45" name="Google Shape;45;p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46" name="Shape 46"/>
        <p:cNvGrpSpPr/>
        <p:nvPr/>
      </p:nvGrpSpPr>
      <p:grpSpPr>
        <a:xfrm>
          <a:off x="0" y="0"/>
          <a:ext cx="0" cy="0"/>
          <a:chOff x="0" y="0"/>
          <a:chExt cx="0" cy="0"/>
        </a:xfrm>
      </p:grpSpPr>
      <p:sp>
        <p:nvSpPr>
          <p:cNvPr id="47" name="Google Shape;47;p10"/>
          <p:cNvSpPr txBox="1"/>
          <p:nvPr>
            <p:ph type="title"/>
          </p:nvPr>
        </p:nvSpPr>
        <p:spPr>
          <a:xfrm>
            <a:off x="629841" y="342900"/>
            <a:ext cx="2949000" cy="1200300"/>
          </a:xfrm>
          <a:prstGeom prst="rect">
            <a:avLst/>
          </a:prstGeom>
          <a:noFill/>
          <a:ln>
            <a:noFill/>
          </a:ln>
        </p:spPr>
        <p:txBody>
          <a:bodyPr anchorCtr="0" anchor="b" bIns="34275" lIns="68575" spcFirstLastPara="1" rIns="68575" wrap="square" tIns="34275">
            <a:normAutofit/>
          </a:bodyPr>
          <a:lstStyle>
            <a:lvl1pPr lvl="0" rtl="0" algn="l">
              <a:lnSpc>
                <a:spcPct val="90000"/>
              </a:lnSpc>
              <a:spcBef>
                <a:spcPts val="0"/>
              </a:spcBef>
              <a:spcAft>
                <a:spcPts val="0"/>
              </a:spcAft>
              <a:buClr>
                <a:srgbClr val="A6192E"/>
              </a:buClr>
              <a:buSzPts val="2400"/>
              <a:buFont typeface="Calibri"/>
              <a:buNone/>
              <a:defRPr sz="24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48" name="Google Shape;48;p10"/>
          <p:cNvSpPr/>
          <p:nvPr>
            <p:ph idx="2" type="pic"/>
          </p:nvPr>
        </p:nvSpPr>
        <p:spPr>
          <a:xfrm>
            <a:off x="3887391" y="740569"/>
            <a:ext cx="4629300" cy="3655200"/>
          </a:xfrm>
          <a:prstGeom prst="rect">
            <a:avLst/>
          </a:prstGeom>
          <a:noFill/>
          <a:ln>
            <a:noFill/>
          </a:ln>
        </p:spPr>
      </p:sp>
      <p:sp>
        <p:nvSpPr>
          <p:cNvPr id="49" name="Google Shape;49;p10"/>
          <p:cNvSpPr txBox="1"/>
          <p:nvPr>
            <p:ph idx="1" type="body"/>
          </p:nvPr>
        </p:nvSpPr>
        <p:spPr>
          <a:xfrm>
            <a:off x="629841" y="1543050"/>
            <a:ext cx="2949000" cy="2858700"/>
          </a:xfrm>
          <a:prstGeom prst="rect">
            <a:avLst/>
          </a:prstGeom>
          <a:noFill/>
          <a:ln>
            <a:noFill/>
          </a:ln>
        </p:spPr>
        <p:txBody>
          <a:bodyPr anchorCtr="0" anchor="t" bIns="34275" lIns="68575" spcFirstLastPara="1" rIns="68575" wrap="square" tIns="34275">
            <a:normAutofit/>
          </a:bodyPr>
          <a:lstStyle>
            <a:lvl1pPr indent="-228600" lvl="0" marL="457200" rtl="0" algn="l">
              <a:lnSpc>
                <a:spcPct val="90000"/>
              </a:lnSpc>
              <a:spcBef>
                <a:spcPts val="800"/>
              </a:spcBef>
              <a:spcAft>
                <a:spcPts val="0"/>
              </a:spcAft>
              <a:buSzPts val="1000"/>
              <a:buNone/>
              <a:defRPr sz="1200"/>
            </a:lvl1pPr>
            <a:lvl2pPr indent="-228600" lvl="1" marL="914400" rtl="0" algn="l">
              <a:lnSpc>
                <a:spcPct val="90000"/>
              </a:lnSpc>
              <a:spcBef>
                <a:spcPts val="400"/>
              </a:spcBef>
              <a:spcAft>
                <a:spcPts val="0"/>
              </a:spcAft>
              <a:buSzPts val="1100"/>
              <a:buNone/>
              <a:defRPr sz="1100"/>
            </a:lvl2pPr>
            <a:lvl3pPr indent="-228600" lvl="2" marL="1371600" rtl="0" algn="l">
              <a:lnSpc>
                <a:spcPct val="90000"/>
              </a:lnSpc>
              <a:spcBef>
                <a:spcPts val="400"/>
              </a:spcBef>
              <a:spcAft>
                <a:spcPts val="0"/>
              </a:spcAft>
              <a:buSzPts val="900"/>
              <a:buNone/>
              <a:defRPr sz="900"/>
            </a:lvl3pPr>
            <a:lvl4pPr indent="-228600" lvl="3" marL="1828800" rtl="0" algn="l">
              <a:lnSpc>
                <a:spcPct val="90000"/>
              </a:lnSpc>
              <a:spcBef>
                <a:spcPts val="400"/>
              </a:spcBef>
              <a:spcAft>
                <a:spcPts val="0"/>
              </a:spcAft>
              <a:buSzPts val="800"/>
              <a:buNone/>
              <a:defRPr sz="800"/>
            </a:lvl4pPr>
            <a:lvl5pPr indent="-228600" lvl="4" marL="2286000" rtl="0" algn="l">
              <a:lnSpc>
                <a:spcPct val="90000"/>
              </a:lnSpc>
              <a:spcBef>
                <a:spcPts val="400"/>
              </a:spcBef>
              <a:spcAft>
                <a:spcPts val="0"/>
              </a:spcAft>
              <a:buSzPts val="800"/>
              <a:buNone/>
              <a:defRPr sz="800"/>
            </a:lvl5pPr>
            <a:lvl6pPr indent="-228600" lvl="5" marL="2743200" rtl="0" algn="l">
              <a:lnSpc>
                <a:spcPct val="90000"/>
              </a:lnSpc>
              <a:spcBef>
                <a:spcPts val="400"/>
              </a:spcBef>
              <a:spcAft>
                <a:spcPts val="0"/>
              </a:spcAft>
              <a:buClr>
                <a:schemeClr val="dk1"/>
              </a:buClr>
              <a:buSzPts val="800"/>
              <a:buNone/>
              <a:defRPr sz="800"/>
            </a:lvl6pPr>
            <a:lvl7pPr indent="-228600" lvl="6" marL="3200400" rtl="0" algn="l">
              <a:lnSpc>
                <a:spcPct val="90000"/>
              </a:lnSpc>
              <a:spcBef>
                <a:spcPts val="400"/>
              </a:spcBef>
              <a:spcAft>
                <a:spcPts val="0"/>
              </a:spcAft>
              <a:buClr>
                <a:schemeClr val="dk1"/>
              </a:buClr>
              <a:buSzPts val="800"/>
              <a:buNone/>
              <a:defRPr sz="800"/>
            </a:lvl7pPr>
            <a:lvl8pPr indent="-228600" lvl="7" marL="3657600" rtl="0" algn="l">
              <a:lnSpc>
                <a:spcPct val="90000"/>
              </a:lnSpc>
              <a:spcBef>
                <a:spcPts val="400"/>
              </a:spcBef>
              <a:spcAft>
                <a:spcPts val="0"/>
              </a:spcAft>
              <a:buClr>
                <a:schemeClr val="dk1"/>
              </a:buClr>
              <a:buSzPts val="800"/>
              <a:buNone/>
              <a:defRPr sz="800"/>
            </a:lvl8pPr>
            <a:lvl9pPr indent="-228600" lvl="8" marL="4114800" rtl="0" algn="l">
              <a:lnSpc>
                <a:spcPct val="90000"/>
              </a:lnSpc>
              <a:spcBef>
                <a:spcPts val="400"/>
              </a:spcBef>
              <a:spcAft>
                <a:spcPts val="0"/>
              </a:spcAft>
              <a:buClr>
                <a:schemeClr val="dk1"/>
              </a:buClr>
              <a:buSzPts val="800"/>
              <a:buNone/>
              <a:defRPr sz="800"/>
            </a:lvl9pPr>
          </a:lstStyle>
          <a:p/>
        </p:txBody>
      </p:sp>
      <p:sp>
        <p:nvSpPr>
          <p:cNvPr id="50" name="Google Shape;50;p1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11" Type="http://schemas.openxmlformats.org/officeDocument/2006/relationships/slideLayout" Target="../slideLayouts/slideLayout10.xml"/><Relationship Id="rId10" Type="http://schemas.openxmlformats.org/officeDocument/2006/relationships/slideLayout" Target="../slideLayouts/slideLayout9.xml"/><Relationship Id="rId12" Type="http://schemas.openxmlformats.org/officeDocument/2006/relationships/theme" Target="../theme/theme1.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marR="0" rtl="0" algn="l">
              <a:lnSpc>
                <a:spcPct val="90000"/>
              </a:lnSpc>
              <a:spcBef>
                <a:spcPts val="0"/>
              </a:spcBef>
              <a:spcAft>
                <a:spcPts val="0"/>
              </a:spcAft>
              <a:buClr>
                <a:srgbClr val="A6192E"/>
              </a:buClr>
              <a:buSzPts val="3300"/>
              <a:buFont typeface="Calibri"/>
              <a:buNone/>
              <a:defRPr b="0" i="0" sz="3300" u="none" cap="none" strike="noStrike">
                <a:solidFill>
                  <a:srgbClr val="A6192E"/>
                </a:solidFill>
                <a:latin typeface="Calibri"/>
                <a:ea typeface="Calibri"/>
                <a:cs typeface="Calibri"/>
                <a:sym typeface="Calibri"/>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p:txBody>
      </p:sp>
      <p:sp>
        <p:nvSpPr>
          <p:cNvPr id="7" name="Google Shape;7;p1"/>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rmAutofit/>
          </a:bodyPr>
          <a:lstStyle>
            <a:lvl1pPr indent="-336550" lvl="0" marL="457200" marR="0" rtl="0" algn="l">
              <a:lnSpc>
                <a:spcPct val="90000"/>
              </a:lnSpc>
              <a:spcBef>
                <a:spcPts val="800"/>
              </a:spcBef>
              <a:spcAft>
                <a:spcPts val="0"/>
              </a:spcAft>
              <a:buClr>
                <a:srgbClr val="A6192E"/>
              </a:buClr>
              <a:buSzPts val="1700"/>
              <a:buFont typeface="Courier New"/>
              <a:buChar char="o"/>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400"/>
              </a:spcBef>
              <a:spcAft>
                <a:spcPts val="0"/>
              </a:spcAft>
              <a:buClr>
                <a:srgbClr val="A6192E"/>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400"/>
              </a:spcBef>
              <a:spcAft>
                <a:spcPts val="0"/>
              </a:spcAft>
              <a:buClr>
                <a:srgbClr val="A6192E"/>
              </a:buClr>
              <a:buSzPts val="1500"/>
              <a:buFont typeface="Noto Sans Symbols"/>
              <a:buChar char="▪"/>
              <a:defRPr b="0" i="0" sz="1500" u="none" cap="none" strike="noStrike">
                <a:solidFill>
                  <a:schemeClr val="dk1"/>
                </a:solidFill>
                <a:latin typeface="Calibri"/>
                <a:ea typeface="Calibri"/>
                <a:cs typeface="Calibri"/>
                <a:sym typeface="Calibri"/>
              </a:defRPr>
            </a:lvl3pPr>
            <a:lvl4pPr indent="-317500" lvl="3" marL="1828800" marR="0" rtl="0" algn="l">
              <a:lnSpc>
                <a:spcPct val="90000"/>
              </a:lnSpc>
              <a:spcBef>
                <a:spcPts val="400"/>
              </a:spcBef>
              <a:spcAft>
                <a:spcPts val="0"/>
              </a:spcAft>
              <a:buClr>
                <a:srgbClr val="A6192E"/>
              </a:buClr>
              <a:buSzPts val="1400"/>
              <a:buFont typeface="Noto Sans Symbols"/>
              <a:buChar char="✔"/>
              <a:defRPr b="0" i="0" sz="1400" u="none" cap="none" strike="noStrike">
                <a:solidFill>
                  <a:schemeClr val="dk1"/>
                </a:solidFill>
                <a:latin typeface="Calibri"/>
                <a:ea typeface="Calibri"/>
                <a:cs typeface="Calibri"/>
                <a:sym typeface="Calibri"/>
              </a:defRPr>
            </a:lvl4pPr>
            <a:lvl5pPr indent="-317500" lvl="4" marL="2286000" marR="0" rtl="0" algn="l">
              <a:lnSpc>
                <a:spcPct val="90000"/>
              </a:lnSpc>
              <a:spcBef>
                <a:spcPts val="400"/>
              </a:spcBef>
              <a:spcAft>
                <a:spcPts val="0"/>
              </a:spcAft>
              <a:buClr>
                <a:srgbClr val="A6192E"/>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cxnSp>
        <p:nvCxnSpPr>
          <p:cNvPr id="8" name="Google Shape;8;p1"/>
          <p:cNvCxnSpPr/>
          <p:nvPr/>
        </p:nvCxnSpPr>
        <p:spPr>
          <a:xfrm rot="10800000">
            <a:off x="-96" y="4857750"/>
            <a:ext cx="6738600" cy="0"/>
          </a:xfrm>
          <a:prstGeom prst="straightConnector1">
            <a:avLst/>
          </a:prstGeom>
          <a:solidFill>
            <a:schemeClr val="accent1"/>
          </a:solidFill>
          <a:ln cap="flat" cmpd="sng" w="9525">
            <a:solidFill>
              <a:srgbClr val="BB0000"/>
            </a:solidFill>
            <a:prstDash val="solid"/>
            <a:round/>
            <a:headEnd len="sm" w="sm" type="none"/>
            <a:tailEnd len="sm" w="sm" type="none"/>
          </a:ln>
        </p:spPr>
      </p:cxnSp>
      <p:pic>
        <p:nvPicPr>
          <p:cNvPr id="9" name="Google Shape;9;p1"/>
          <p:cNvPicPr preferRelativeResize="0"/>
          <p:nvPr/>
        </p:nvPicPr>
        <p:blipFill rotWithShape="1">
          <a:blip r:embed="rId1">
            <a:alphaModFix/>
          </a:blip>
          <a:srcRect b="0" l="0" r="0" t="0"/>
          <a:stretch/>
        </p:blipFill>
        <p:spPr>
          <a:xfrm>
            <a:off x="6912113" y="4418365"/>
            <a:ext cx="2128220" cy="637795"/>
          </a:xfrm>
          <a:prstGeom prst="rect">
            <a:avLst/>
          </a:prstGeom>
          <a:noFill/>
          <a:ln>
            <a:noFill/>
          </a:ln>
        </p:spPr>
      </p:pic>
      <p:sp>
        <p:nvSpPr>
          <p:cNvPr id="10" name="Google Shape;10;p1"/>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lvl="0" algn="r">
              <a:buNone/>
              <a:defRPr sz="1300">
                <a:solidFill>
                  <a:schemeClr val="dk1"/>
                </a:solidFill>
                <a:latin typeface="Calibri"/>
                <a:ea typeface="Calibri"/>
                <a:cs typeface="Calibri"/>
                <a:sym typeface="Calibri"/>
              </a:defRPr>
            </a:lvl1pPr>
            <a:lvl2pPr lvl="1" algn="r">
              <a:buNone/>
              <a:defRPr sz="1300">
                <a:solidFill>
                  <a:schemeClr val="dk1"/>
                </a:solidFill>
                <a:latin typeface="Calibri"/>
                <a:ea typeface="Calibri"/>
                <a:cs typeface="Calibri"/>
                <a:sym typeface="Calibri"/>
              </a:defRPr>
            </a:lvl2pPr>
            <a:lvl3pPr lvl="2" algn="r">
              <a:buNone/>
              <a:defRPr sz="1300">
                <a:solidFill>
                  <a:schemeClr val="dk1"/>
                </a:solidFill>
                <a:latin typeface="Calibri"/>
                <a:ea typeface="Calibri"/>
                <a:cs typeface="Calibri"/>
                <a:sym typeface="Calibri"/>
              </a:defRPr>
            </a:lvl3pPr>
            <a:lvl4pPr lvl="3" algn="r">
              <a:buNone/>
              <a:defRPr sz="1300">
                <a:solidFill>
                  <a:schemeClr val="dk1"/>
                </a:solidFill>
                <a:latin typeface="Calibri"/>
                <a:ea typeface="Calibri"/>
                <a:cs typeface="Calibri"/>
                <a:sym typeface="Calibri"/>
              </a:defRPr>
            </a:lvl4pPr>
            <a:lvl5pPr lvl="4" algn="r">
              <a:buNone/>
              <a:defRPr sz="1300">
                <a:solidFill>
                  <a:schemeClr val="dk1"/>
                </a:solidFill>
                <a:latin typeface="Calibri"/>
                <a:ea typeface="Calibri"/>
                <a:cs typeface="Calibri"/>
                <a:sym typeface="Calibri"/>
              </a:defRPr>
            </a:lvl5pPr>
            <a:lvl6pPr lvl="5" algn="r">
              <a:buNone/>
              <a:defRPr sz="1300">
                <a:solidFill>
                  <a:schemeClr val="dk1"/>
                </a:solidFill>
                <a:latin typeface="Calibri"/>
                <a:ea typeface="Calibri"/>
                <a:cs typeface="Calibri"/>
                <a:sym typeface="Calibri"/>
              </a:defRPr>
            </a:lvl6pPr>
            <a:lvl7pPr lvl="6" algn="r">
              <a:buNone/>
              <a:defRPr sz="1300">
                <a:solidFill>
                  <a:schemeClr val="dk1"/>
                </a:solidFill>
                <a:latin typeface="Calibri"/>
                <a:ea typeface="Calibri"/>
                <a:cs typeface="Calibri"/>
                <a:sym typeface="Calibri"/>
              </a:defRPr>
            </a:lvl7pPr>
            <a:lvl8pPr lvl="7" algn="r">
              <a:buNone/>
              <a:defRPr sz="1300">
                <a:solidFill>
                  <a:schemeClr val="dk1"/>
                </a:solidFill>
                <a:latin typeface="Calibri"/>
                <a:ea typeface="Calibri"/>
                <a:cs typeface="Calibri"/>
                <a:sym typeface="Calibri"/>
              </a:defRPr>
            </a:lvl8pPr>
            <a:lvl9pPr lvl="8" algn="r">
              <a:buNone/>
              <a:defRPr sz="1300">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5.pn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4.png"/><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hyperlink" Target="https://www.nytimes.com/2021/12/02/nyregion/citi-bike-parking-docking-station.html" TargetMode="External"/><Relationship Id="rId4" Type="http://schemas.openxmlformats.org/officeDocument/2006/relationships/hyperlink" Target="https://nyc.streetsblog.org/2021/05/11/survey-says-city-voters-support-public-money-invested-in-bike-share/" TargetMode="External"/><Relationship Id="rId5" Type="http://schemas.openxmlformats.org/officeDocument/2006/relationships/hyperlink" Target="https://nyc25x25.org/"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2"/>
          <p:cNvSpPr txBox="1"/>
          <p:nvPr>
            <p:ph type="ctrTitle"/>
          </p:nvPr>
        </p:nvSpPr>
        <p:spPr>
          <a:xfrm>
            <a:off x="311708" y="744575"/>
            <a:ext cx="8520600" cy="2052600"/>
          </a:xfrm>
          <a:prstGeom prst="rect">
            <a:avLst/>
          </a:prstGeom>
        </p:spPr>
        <p:txBody>
          <a:bodyPr anchorCtr="0" anchor="b" bIns="34275" lIns="68575" spcFirstLastPara="1" rIns="68575" wrap="square" tIns="34275">
            <a:normAutofit/>
          </a:bodyPr>
          <a:lstStyle/>
          <a:p>
            <a:pPr indent="0" lvl="0" marL="0" rtl="0" algn="ctr">
              <a:spcBef>
                <a:spcPts val="0"/>
              </a:spcBef>
              <a:spcAft>
                <a:spcPts val="0"/>
              </a:spcAft>
              <a:buNone/>
            </a:pPr>
            <a:r>
              <a:rPr lang="en"/>
              <a:t>NYC City Bike Rideshare Study and Forecasting</a:t>
            </a:r>
            <a:endParaRPr/>
          </a:p>
        </p:txBody>
      </p:sp>
      <p:sp>
        <p:nvSpPr>
          <p:cNvPr id="60" name="Google Shape;60;p12"/>
          <p:cNvSpPr txBox="1"/>
          <p:nvPr>
            <p:ph idx="1" type="subTitle"/>
          </p:nvPr>
        </p:nvSpPr>
        <p:spPr>
          <a:xfrm>
            <a:off x="311700" y="2834125"/>
            <a:ext cx="8520600" cy="792600"/>
          </a:xfrm>
          <a:prstGeom prst="rect">
            <a:avLst/>
          </a:prstGeom>
        </p:spPr>
        <p:txBody>
          <a:bodyPr anchorCtr="0" anchor="t" bIns="34275" lIns="68575" spcFirstLastPara="1" rIns="68575" wrap="square" tIns="34275">
            <a:normAutofit/>
          </a:bodyPr>
          <a:lstStyle/>
          <a:p>
            <a:pPr indent="0" lvl="0" marL="0" rtl="0" algn="ctr">
              <a:spcBef>
                <a:spcPts val="800"/>
              </a:spcBef>
              <a:spcAft>
                <a:spcPts val="0"/>
              </a:spcAft>
              <a:buNone/>
            </a:pPr>
            <a:r>
              <a:rPr lang="en"/>
              <a:t>Xi Yan &amp; Marissa Ferrighetto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1"/>
          <p:cNvSpPr txBox="1"/>
          <p:nvPr>
            <p:ph type="ctrTitle"/>
          </p:nvPr>
        </p:nvSpPr>
        <p:spPr>
          <a:xfrm>
            <a:off x="1175402" y="666850"/>
            <a:ext cx="6793200" cy="1130100"/>
          </a:xfrm>
          <a:prstGeom prst="rect">
            <a:avLst/>
          </a:prstGeom>
        </p:spPr>
        <p:txBody>
          <a:bodyPr anchorCtr="0" anchor="b" bIns="34275" lIns="68575" spcFirstLastPara="1" rIns="68575" wrap="square" tIns="34275">
            <a:normAutofit/>
          </a:bodyPr>
          <a:lstStyle/>
          <a:p>
            <a:pPr indent="0" lvl="0" marL="0" rtl="0" algn="ctr">
              <a:spcBef>
                <a:spcPts val="0"/>
              </a:spcBef>
              <a:spcAft>
                <a:spcPts val="0"/>
              </a:spcAft>
              <a:buNone/>
            </a:pPr>
            <a:r>
              <a:rPr lang="en"/>
              <a:t>Research Question 1</a:t>
            </a:r>
            <a:endParaRPr/>
          </a:p>
        </p:txBody>
      </p:sp>
      <p:sp>
        <p:nvSpPr>
          <p:cNvPr id="115" name="Google Shape;115;p21"/>
          <p:cNvSpPr txBox="1"/>
          <p:nvPr>
            <p:ph idx="1" type="subTitle"/>
          </p:nvPr>
        </p:nvSpPr>
        <p:spPr>
          <a:xfrm>
            <a:off x="1202400" y="2126925"/>
            <a:ext cx="6739200" cy="1343400"/>
          </a:xfrm>
          <a:prstGeom prst="rect">
            <a:avLst/>
          </a:prstGeom>
        </p:spPr>
        <p:txBody>
          <a:bodyPr anchorCtr="0" anchor="t" bIns="34275" lIns="68575" spcFirstLastPara="1" rIns="68575" wrap="square" tIns="34275">
            <a:normAutofit/>
          </a:bodyPr>
          <a:lstStyle/>
          <a:p>
            <a:pPr indent="0" lvl="0" marL="0" rtl="0" algn="l">
              <a:lnSpc>
                <a:spcPct val="90000"/>
              </a:lnSpc>
              <a:spcBef>
                <a:spcPts val="800"/>
              </a:spcBef>
              <a:spcAft>
                <a:spcPts val="0"/>
              </a:spcAft>
              <a:buClr>
                <a:schemeClr val="dk1"/>
              </a:buClr>
              <a:buSzPts val="1100"/>
              <a:buFont typeface="Arial"/>
              <a:buNone/>
            </a:pPr>
            <a:r>
              <a:rPr lang="en" sz="2100"/>
              <a:t>How should the citibike act to respond to distribution problem and to correctly redistribute the most needed types of bikes back to the station which lack bikes?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2"/>
          <p:cNvSpPr txBox="1"/>
          <p:nvPr>
            <p:ph type="title"/>
          </p:nvPr>
        </p:nvSpPr>
        <p:spPr>
          <a:xfrm>
            <a:off x="628650" y="273844"/>
            <a:ext cx="7886700" cy="9942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a:t>Q1 Data Pipeline</a:t>
            </a:r>
            <a:endParaRPr/>
          </a:p>
        </p:txBody>
      </p:sp>
      <p:sp>
        <p:nvSpPr>
          <p:cNvPr id="121" name="Google Shape;121;p22"/>
          <p:cNvSpPr txBox="1"/>
          <p:nvPr>
            <p:ph idx="1" type="body"/>
          </p:nvPr>
        </p:nvSpPr>
        <p:spPr>
          <a:xfrm>
            <a:off x="628650" y="1227027"/>
            <a:ext cx="7785300" cy="2642100"/>
          </a:xfrm>
          <a:prstGeom prst="rect">
            <a:avLst/>
          </a:prstGeom>
        </p:spPr>
        <p:txBody>
          <a:bodyPr anchorCtr="0" anchor="t" bIns="34275" lIns="68575" spcFirstLastPara="1" rIns="68575" wrap="square" tIns="34275">
            <a:normAutofit/>
          </a:bodyPr>
          <a:lstStyle/>
          <a:p>
            <a:pPr indent="-323850" lvl="0" marL="457200" rtl="0" algn="l">
              <a:lnSpc>
                <a:spcPct val="100000"/>
              </a:lnSpc>
              <a:spcBef>
                <a:spcPts val="800"/>
              </a:spcBef>
              <a:spcAft>
                <a:spcPts val="0"/>
              </a:spcAft>
              <a:buSzPts val="1500"/>
              <a:buChar char="o"/>
            </a:pPr>
            <a:r>
              <a:rPr lang="en"/>
              <a:t>Addressed class imbalance with random undersampling</a:t>
            </a:r>
            <a:endParaRPr/>
          </a:p>
          <a:p>
            <a:pPr indent="-323850" lvl="0" marL="457200" rtl="0" algn="l">
              <a:lnSpc>
                <a:spcPct val="100000"/>
              </a:lnSpc>
              <a:spcBef>
                <a:spcPts val="0"/>
              </a:spcBef>
              <a:spcAft>
                <a:spcPts val="0"/>
              </a:spcAft>
              <a:buSzPts val="1500"/>
              <a:buChar char="o"/>
            </a:pPr>
            <a:r>
              <a:rPr lang="en"/>
              <a:t>Used MICE imputer for missing distance values</a:t>
            </a:r>
            <a:endParaRPr/>
          </a:p>
          <a:p>
            <a:pPr indent="-323850" lvl="0" marL="457200" rtl="0" algn="l">
              <a:lnSpc>
                <a:spcPct val="100000"/>
              </a:lnSpc>
              <a:spcBef>
                <a:spcPts val="0"/>
              </a:spcBef>
              <a:spcAft>
                <a:spcPts val="0"/>
              </a:spcAft>
              <a:buSzPts val="1500"/>
              <a:buChar char="o"/>
            </a:pPr>
            <a:r>
              <a:rPr lang="en"/>
              <a:t>Used Standard scaler to scale numeric value</a:t>
            </a:r>
            <a:endParaRPr/>
          </a:p>
          <a:p>
            <a:pPr indent="-323850" lvl="0" marL="457200" rtl="0" algn="l">
              <a:lnSpc>
                <a:spcPct val="100000"/>
              </a:lnSpc>
              <a:spcBef>
                <a:spcPts val="0"/>
              </a:spcBef>
              <a:spcAft>
                <a:spcPts val="0"/>
              </a:spcAft>
              <a:buSzPts val="1500"/>
              <a:buChar char="o"/>
            </a:pPr>
            <a:r>
              <a:rPr lang="en"/>
              <a:t>OneHotEncoded categorical features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3"/>
          <p:cNvSpPr txBox="1"/>
          <p:nvPr>
            <p:ph type="title"/>
          </p:nvPr>
        </p:nvSpPr>
        <p:spPr>
          <a:xfrm>
            <a:off x="628650" y="273844"/>
            <a:ext cx="7886700" cy="9942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a:t>Q1 Random Forest &amp; K Nearest Neighbors</a:t>
            </a:r>
            <a:endParaRPr/>
          </a:p>
        </p:txBody>
      </p:sp>
      <p:sp>
        <p:nvSpPr>
          <p:cNvPr id="127" name="Google Shape;127;p23"/>
          <p:cNvSpPr txBox="1"/>
          <p:nvPr>
            <p:ph idx="1" type="body"/>
          </p:nvPr>
        </p:nvSpPr>
        <p:spPr>
          <a:xfrm>
            <a:off x="628650" y="1227024"/>
            <a:ext cx="7785300" cy="994200"/>
          </a:xfrm>
          <a:prstGeom prst="rect">
            <a:avLst/>
          </a:prstGeom>
        </p:spPr>
        <p:txBody>
          <a:bodyPr anchorCtr="0" anchor="t" bIns="34275" lIns="68575" spcFirstLastPara="1" rIns="68575" wrap="square" tIns="34275">
            <a:normAutofit/>
          </a:bodyPr>
          <a:lstStyle/>
          <a:p>
            <a:pPr indent="0" lvl="0" marL="0" rtl="0" algn="l">
              <a:lnSpc>
                <a:spcPct val="100000"/>
              </a:lnSpc>
              <a:spcBef>
                <a:spcPts val="800"/>
              </a:spcBef>
              <a:spcAft>
                <a:spcPts val="0"/>
              </a:spcAft>
              <a:buNone/>
            </a:pPr>
            <a:r>
              <a:rPr lang="en"/>
              <a:t>Random forest (green) out performed KNN.</a:t>
            </a:r>
            <a:endParaRPr/>
          </a:p>
        </p:txBody>
      </p:sp>
      <p:pic>
        <p:nvPicPr>
          <p:cNvPr id="128" name="Google Shape;128;p23"/>
          <p:cNvPicPr preferRelativeResize="0"/>
          <p:nvPr/>
        </p:nvPicPr>
        <p:blipFill>
          <a:blip r:embed="rId3">
            <a:alphaModFix/>
          </a:blip>
          <a:stretch>
            <a:fillRect/>
          </a:stretch>
        </p:blipFill>
        <p:spPr>
          <a:xfrm>
            <a:off x="137050" y="2576522"/>
            <a:ext cx="4105275" cy="1628775"/>
          </a:xfrm>
          <a:prstGeom prst="rect">
            <a:avLst/>
          </a:prstGeom>
          <a:noFill/>
          <a:ln>
            <a:noFill/>
          </a:ln>
        </p:spPr>
      </p:pic>
      <p:pic>
        <p:nvPicPr>
          <p:cNvPr id="129" name="Google Shape;129;p23"/>
          <p:cNvPicPr preferRelativeResize="0"/>
          <p:nvPr/>
        </p:nvPicPr>
        <p:blipFill>
          <a:blip r:embed="rId4">
            <a:alphaModFix/>
          </a:blip>
          <a:stretch>
            <a:fillRect/>
          </a:stretch>
        </p:blipFill>
        <p:spPr>
          <a:xfrm>
            <a:off x="4572000" y="2571760"/>
            <a:ext cx="4210050" cy="16383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4"/>
          <p:cNvSpPr txBox="1"/>
          <p:nvPr>
            <p:ph type="title"/>
          </p:nvPr>
        </p:nvSpPr>
        <p:spPr>
          <a:xfrm>
            <a:off x="628650" y="273844"/>
            <a:ext cx="7886700" cy="9942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a:t>Question 1 Results</a:t>
            </a:r>
            <a:endParaRPr/>
          </a:p>
        </p:txBody>
      </p:sp>
      <p:sp>
        <p:nvSpPr>
          <p:cNvPr id="135" name="Google Shape;135;p24"/>
          <p:cNvSpPr txBox="1"/>
          <p:nvPr>
            <p:ph idx="1" type="body"/>
          </p:nvPr>
        </p:nvSpPr>
        <p:spPr>
          <a:xfrm>
            <a:off x="628650" y="1369219"/>
            <a:ext cx="7886700" cy="3263400"/>
          </a:xfrm>
          <a:prstGeom prst="rect">
            <a:avLst/>
          </a:prstGeom>
        </p:spPr>
        <p:txBody>
          <a:bodyPr anchorCtr="0" anchor="t" bIns="34275" lIns="68575" spcFirstLastPara="1" rIns="68575" wrap="square" tIns="34275">
            <a:normAutofit/>
          </a:bodyPr>
          <a:lstStyle/>
          <a:p>
            <a:pPr indent="0" lvl="0" marL="0" rtl="0" algn="l">
              <a:lnSpc>
                <a:spcPct val="100000"/>
              </a:lnSpc>
              <a:spcBef>
                <a:spcPts val="800"/>
              </a:spcBef>
              <a:spcAft>
                <a:spcPts val="0"/>
              </a:spcAft>
              <a:buNone/>
            </a:pPr>
            <a:r>
              <a:rPr lang="en"/>
              <a:t>How to add value to Citibike: This model has given the Citibike, with high accuracy, to classify which types of bikes (classic, docked, and ebike) </a:t>
            </a:r>
            <a:r>
              <a:rPr lang="en"/>
              <a:t>should</a:t>
            </a:r>
            <a:r>
              <a:rPr lang="en"/>
              <a:t> be redistributed to which start location of the city.</a:t>
            </a:r>
            <a:endParaRPr/>
          </a:p>
          <a:p>
            <a:pPr indent="0" lvl="0" marL="0" rtl="0" algn="l">
              <a:lnSpc>
                <a:spcPct val="100000"/>
              </a:lnSpc>
              <a:spcBef>
                <a:spcPts val="800"/>
              </a:spcBef>
              <a:spcAft>
                <a:spcPts val="0"/>
              </a:spcAft>
              <a:buClr>
                <a:schemeClr val="dk1"/>
              </a:buClr>
              <a:buSzPts val="1100"/>
              <a:buFont typeface="Arial"/>
              <a:buNone/>
            </a:pPr>
            <a:r>
              <a:rPr lang="en"/>
              <a:t>If a truck driver for Citibike is driving a truck with loaded different types of bikes, your chances of dropping those bikes to the correct location is expected to be 100% more correct than randomly guessing.</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5"/>
          <p:cNvSpPr txBox="1"/>
          <p:nvPr>
            <p:ph type="ctrTitle"/>
          </p:nvPr>
        </p:nvSpPr>
        <p:spPr>
          <a:xfrm>
            <a:off x="1175402" y="680425"/>
            <a:ext cx="6793200" cy="1130100"/>
          </a:xfrm>
          <a:prstGeom prst="rect">
            <a:avLst/>
          </a:prstGeom>
        </p:spPr>
        <p:txBody>
          <a:bodyPr anchorCtr="0" anchor="b" bIns="34275" lIns="68575" spcFirstLastPara="1" rIns="68575" wrap="square" tIns="34275">
            <a:normAutofit/>
          </a:bodyPr>
          <a:lstStyle/>
          <a:p>
            <a:pPr indent="0" lvl="0" marL="0" rtl="0" algn="ctr">
              <a:spcBef>
                <a:spcPts val="0"/>
              </a:spcBef>
              <a:spcAft>
                <a:spcPts val="0"/>
              </a:spcAft>
              <a:buNone/>
            </a:pPr>
            <a:r>
              <a:rPr lang="en"/>
              <a:t>Research Question 2</a:t>
            </a:r>
            <a:endParaRPr/>
          </a:p>
        </p:txBody>
      </p:sp>
      <p:sp>
        <p:nvSpPr>
          <p:cNvPr id="141" name="Google Shape;141;p25"/>
          <p:cNvSpPr txBox="1"/>
          <p:nvPr>
            <p:ph idx="1" type="subTitle"/>
          </p:nvPr>
        </p:nvSpPr>
        <p:spPr>
          <a:xfrm>
            <a:off x="1202400" y="2113350"/>
            <a:ext cx="6739200" cy="779700"/>
          </a:xfrm>
          <a:prstGeom prst="rect">
            <a:avLst/>
          </a:prstGeom>
        </p:spPr>
        <p:txBody>
          <a:bodyPr anchorCtr="0" anchor="t" bIns="34275" lIns="68575" spcFirstLastPara="1" rIns="68575" wrap="square" tIns="34275">
            <a:normAutofit fontScale="85000" lnSpcReduction="20000"/>
          </a:bodyPr>
          <a:lstStyle/>
          <a:p>
            <a:pPr indent="0" lvl="0" marL="0" rtl="0" algn="l">
              <a:lnSpc>
                <a:spcPct val="100000"/>
              </a:lnSpc>
              <a:spcBef>
                <a:spcPts val="800"/>
              </a:spcBef>
              <a:spcAft>
                <a:spcPts val="0"/>
              </a:spcAft>
              <a:buNone/>
            </a:pPr>
            <a:r>
              <a:rPr lang="en" sz="2100"/>
              <a:t>To meet the increasing demand for bike share and the New York 25x25 policy plan, how should citibike market to accurately identify, locate, and attract potential users to subscribe to the program?</a:t>
            </a:r>
            <a:endParaRPr sz="1800">
              <a:highlight>
                <a:srgbClr val="FFFFFF"/>
              </a:highlight>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6"/>
          <p:cNvSpPr txBox="1"/>
          <p:nvPr>
            <p:ph type="title"/>
          </p:nvPr>
        </p:nvSpPr>
        <p:spPr>
          <a:xfrm>
            <a:off x="628650" y="273844"/>
            <a:ext cx="7886700" cy="9942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a:t>Q2 Data Pipeline</a:t>
            </a:r>
            <a:endParaRPr/>
          </a:p>
        </p:txBody>
      </p:sp>
      <p:sp>
        <p:nvSpPr>
          <p:cNvPr id="147" name="Google Shape;147;p26"/>
          <p:cNvSpPr txBox="1"/>
          <p:nvPr>
            <p:ph idx="1" type="body"/>
          </p:nvPr>
        </p:nvSpPr>
        <p:spPr>
          <a:xfrm>
            <a:off x="730050" y="1189202"/>
            <a:ext cx="7785300" cy="2765100"/>
          </a:xfrm>
          <a:prstGeom prst="rect">
            <a:avLst/>
          </a:prstGeom>
        </p:spPr>
        <p:txBody>
          <a:bodyPr anchorCtr="0" anchor="t" bIns="34275" lIns="68575" spcFirstLastPara="1" rIns="68575" wrap="square" tIns="34275">
            <a:normAutofit/>
          </a:bodyPr>
          <a:lstStyle/>
          <a:p>
            <a:pPr indent="-323850" lvl="0" marL="457200" rtl="0" algn="l">
              <a:lnSpc>
                <a:spcPct val="100000"/>
              </a:lnSpc>
              <a:spcBef>
                <a:spcPts val="800"/>
              </a:spcBef>
              <a:spcAft>
                <a:spcPts val="0"/>
              </a:spcAft>
              <a:buSzPts val="1500"/>
              <a:buChar char="o"/>
            </a:pPr>
            <a:r>
              <a:rPr b="1" lang="en"/>
              <a:t>Sampled the training set</a:t>
            </a:r>
            <a:r>
              <a:rPr lang="en"/>
              <a:t> for model performance</a:t>
            </a:r>
            <a:endParaRPr/>
          </a:p>
          <a:p>
            <a:pPr indent="-323850" lvl="0" marL="457200" rtl="0" algn="l">
              <a:lnSpc>
                <a:spcPct val="100000"/>
              </a:lnSpc>
              <a:spcBef>
                <a:spcPts val="0"/>
              </a:spcBef>
              <a:spcAft>
                <a:spcPts val="0"/>
              </a:spcAft>
              <a:buSzPts val="1500"/>
              <a:buChar char="o"/>
            </a:pPr>
            <a:r>
              <a:rPr lang="en"/>
              <a:t>Addressed class imbalance with random undersampling</a:t>
            </a:r>
            <a:endParaRPr/>
          </a:p>
          <a:p>
            <a:pPr indent="-323850" lvl="0" marL="457200" rtl="0" algn="l">
              <a:lnSpc>
                <a:spcPct val="100000"/>
              </a:lnSpc>
              <a:spcBef>
                <a:spcPts val="0"/>
              </a:spcBef>
              <a:spcAft>
                <a:spcPts val="0"/>
              </a:spcAft>
              <a:buSzPts val="1500"/>
              <a:buChar char="o"/>
            </a:pPr>
            <a:r>
              <a:rPr lang="en"/>
              <a:t>Used MICE imputer for missing distance values</a:t>
            </a:r>
            <a:endParaRPr/>
          </a:p>
          <a:p>
            <a:pPr indent="-323850" lvl="0" marL="457200" rtl="0" algn="l">
              <a:lnSpc>
                <a:spcPct val="100000"/>
              </a:lnSpc>
              <a:spcBef>
                <a:spcPts val="0"/>
              </a:spcBef>
              <a:spcAft>
                <a:spcPts val="0"/>
              </a:spcAft>
              <a:buSzPts val="1500"/>
              <a:buChar char="o"/>
            </a:pPr>
            <a:r>
              <a:rPr lang="en"/>
              <a:t>Used Standard scaler to scale numeric value</a:t>
            </a:r>
            <a:endParaRPr/>
          </a:p>
          <a:p>
            <a:pPr indent="-323850" lvl="0" marL="457200" rtl="0" algn="l">
              <a:lnSpc>
                <a:spcPct val="100000"/>
              </a:lnSpc>
              <a:spcBef>
                <a:spcPts val="0"/>
              </a:spcBef>
              <a:spcAft>
                <a:spcPts val="0"/>
              </a:spcAft>
              <a:buSzPts val="1500"/>
              <a:buChar char="o"/>
            </a:pPr>
            <a:r>
              <a:rPr lang="en"/>
              <a:t>OneHotEncoded categorical features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7"/>
          <p:cNvSpPr txBox="1"/>
          <p:nvPr>
            <p:ph type="title"/>
          </p:nvPr>
        </p:nvSpPr>
        <p:spPr>
          <a:xfrm>
            <a:off x="628650" y="273844"/>
            <a:ext cx="7886700" cy="9942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a:solidFill>
                  <a:schemeClr val="dk2"/>
                </a:solidFill>
              </a:rPr>
              <a:t>Q2- Random Forest &amp; Logistic Regression</a:t>
            </a:r>
            <a:endParaRPr/>
          </a:p>
        </p:txBody>
      </p:sp>
      <p:sp>
        <p:nvSpPr>
          <p:cNvPr id="153" name="Google Shape;153;p27"/>
          <p:cNvSpPr txBox="1"/>
          <p:nvPr>
            <p:ph idx="1" type="body"/>
          </p:nvPr>
        </p:nvSpPr>
        <p:spPr>
          <a:xfrm>
            <a:off x="628650" y="1227022"/>
            <a:ext cx="7785300" cy="1744200"/>
          </a:xfrm>
          <a:prstGeom prst="rect">
            <a:avLst/>
          </a:prstGeom>
        </p:spPr>
        <p:txBody>
          <a:bodyPr anchorCtr="0" anchor="t" bIns="34275" lIns="68575" spcFirstLastPara="1" rIns="68575" wrap="square" tIns="34275">
            <a:normAutofit/>
          </a:bodyPr>
          <a:lstStyle/>
          <a:p>
            <a:pPr indent="-323850" lvl="0" marL="457200" rtl="0" algn="l">
              <a:lnSpc>
                <a:spcPct val="100000"/>
              </a:lnSpc>
              <a:spcBef>
                <a:spcPts val="800"/>
              </a:spcBef>
              <a:spcAft>
                <a:spcPts val="0"/>
              </a:spcAft>
              <a:buSzPts val="1500"/>
              <a:buChar char="o"/>
            </a:pPr>
            <a:r>
              <a:rPr lang="en"/>
              <a:t>Random forest (green) narrowly out performed Logistic regression</a:t>
            </a:r>
            <a:endParaRPr/>
          </a:p>
          <a:p>
            <a:pPr indent="-323850" lvl="0" marL="457200" rtl="0" algn="l">
              <a:lnSpc>
                <a:spcPct val="100000"/>
              </a:lnSpc>
              <a:spcBef>
                <a:spcPts val="0"/>
              </a:spcBef>
              <a:spcAft>
                <a:spcPts val="0"/>
              </a:spcAft>
              <a:buSzPts val="1500"/>
              <a:buChar char="o"/>
            </a:pPr>
            <a:r>
              <a:rPr lang="en"/>
              <a:t>This is 30% improvement than the baseline</a:t>
            </a:r>
            <a:endParaRPr/>
          </a:p>
        </p:txBody>
      </p:sp>
      <p:pic>
        <p:nvPicPr>
          <p:cNvPr id="154" name="Google Shape;154;p27"/>
          <p:cNvPicPr preferRelativeResize="0"/>
          <p:nvPr/>
        </p:nvPicPr>
        <p:blipFill>
          <a:blip r:embed="rId3">
            <a:alphaModFix/>
          </a:blip>
          <a:stretch>
            <a:fillRect/>
          </a:stretch>
        </p:blipFill>
        <p:spPr>
          <a:xfrm>
            <a:off x="152400" y="3123622"/>
            <a:ext cx="4143375" cy="1485900"/>
          </a:xfrm>
          <a:prstGeom prst="rect">
            <a:avLst/>
          </a:prstGeom>
          <a:noFill/>
          <a:ln>
            <a:noFill/>
          </a:ln>
        </p:spPr>
      </p:pic>
      <p:pic>
        <p:nvPicPr>
          <p:cNvPr id="155" name="Google Shape;155;p27"/>
          <p:cNvPicPr preferRelativeResize="0"/>
          <p:nvPr/>
        </p:nvPicPr>
        <p:blipFill>
          <a:blip r:embed="rId4">
            <a:alphaModFix/>
          </a:blip>
          <a:stretch>
            <a:fillRect/>
          </a:stretch>
        </p:blipFill>
        <p:spPr>
          <a:xfrm>
            <a:off x="4448175" y="3123622"/>
            <a:ext cx="4010025" cy="14287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8"/>
          <p:cNvSpPr txBox="1"/>
          <p:nvPr>
            <p:ph type="title"/>
          </p:nvPr>
        </p:nvSpPr>
        <p:spPr>
          <a:xfrm>
            <a:off x="628650" y="273844"/>
            <a:ext cx="7886700" cy="9942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a:t>Question 2 Results</a:t>
            </a:r>
            <a:endParaRPr/>
          </a:p>
        </p:txBody>
      </p:sp>
      <p:sp>
        <p:nvSpPr>
          <p:cNvPr id="161" name="Google Shape;161;p28"/>
          <p:cNvSpPr txBox="1"/>
          <p:nvPr>
            <p:ph idx="1" type="body"/>
          </p:nvPr>
        </p:nvSpPr>
        <p:spPr>
          <a:xfrm>
            <a:off x="628650" y="1369219"/>
            <a:ext cx="7886700" cy="3263400"/>
          </a:xfrm>
          <a:prstGeom prst="rect">
            <a:avLst/>
          </a:prstGeom>
        </p:spPr>
        <p:txBody>
          <a:bodyPr anchorCtr="0" anchor="t" bIns="34275" lIns="68575" spcFirstLastPara="1" rIns="68575" wrap="square" tIns="34275">
            <a:normAutofit/>
          </a:bodyPr>
          <a:lstStyle/>
          <a:p>
            <a:pPr indent="-323850" lvl="0" marL="457200" rtl="0" algn="l">
              <a:lnSpc>
                <a:spcPct val="100000"/>
              </a:lnSpc>
              <a:spcBef>
                <a:spcPts val="800"/>
              </a:spcBef>
              <a:spcAft>
                <a:spcPts val="0"/>
              </a:spcAft>
              <a:buClr>
                <a:schemeClr val="dk2"/>
              </a:buClr>
              <a:buSzPts val="1500"/>
              <a:buChar char="o"/>
            </a:pPr>
            <a:r>
              <a:rPr lang="en"/>
              <a:t>How to add value to Citibike: The model performance was 30% higher than random guessing. This data-driven and validated approach can inform marketing and user </a:t>
            </a:r>
            <a:r>
              <a:rPr lang="en"/>
              <a:t>experience</a:t>
            </a:r>
            <a:r>
              <a:rPr lang="en"/>
              <a:t> improvements.</a:t>
            </a:r>
            <a:endParaRPr/>
          </a:p>
          <a:p>
            <a:pPr indent="0" lvl="0" marL="457200" rtl="0" algn="l">
              <a:lnSpc>
                <a:spcPct val="100000"/>
              </a:lnSpc>
              <a:spcBef>
                <a:spcPts val="800"/>
              </a:spcBef>
              <a:spcAft>
                <a:spcPts val="0"/>
              </a:spcAft>
              <a:buNone/>
            </a:pPr>
            <a:r>
              <a:t/>
            </a:r>
            <a:endParaRPr/>
          </a:p>
          <a:p>
            <a:pPr indent="-323850" lvl="0" marL="457200" rtl="0" algn="l">
              <a:lnSpc>
                <a:spcPct val="100000"/>
              </a:lnSpc>
              <a:spcBef>
                <a:spcPts val="800"/>
              </a:spcBef>
              <a:spcAft>
                <a:spcPts val="0"/>
              </a:spcAft>
              <a:buClr>
                <a:schemeClr val="dk2"/>
              </a:buClr>
              <a:buSzPts val="1500"/>
              <a:buChar char="o"/>
            </a:pPr>
            <a:r>
              <a:rPr lang="en"/>
              <a:t>Result uses: predict the type of users (subscriber vs. non-subscriber) that are using the bikeshare. </a:t>
            </a:r>
            <a:endParaRPr/>
          </a:p>
          <a:p>
            <a:pPr indent="0" lvl="0" marL="0" rtl="0" algn="l">
              <a:lnSpc>
                <a:spcPct val="100000"/>
              </a:lnSpc>
              <a:spcBef>
                <a:spcPts val="800"/>
              </a:spcBef>
              <a:spcAft>
                <a:spcPts val="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9"/>
          <p:cNvSpPr txBox="1"/>
          <p:nvPr>
            <p:ph type="title"/>
          </p:nvPr>
        </p:nvSpPr>
        <p:spPr>
          <a:xfrm>
            <a:off x="628650" y="273844"/>
            <a:ext cx="7886700" cy="9942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a:solidFill>
                  <a:schemeClr val="dk2"/>
                </a:solidFill>
              </a:rPr>
              <a:t>Conclusions</a:t>
            </a:r>
            <a:endParaRPr/>
          </a:p>
        </p:txBody>
      </p:sp>
      <p:sp>
        <p:nvSpPr>
          <p:cNvPr id="167" name="Google Shape;167;p29"/>
          <p:cNvSpPr txBox="1"/>
          <p:nvPr>
            <p:ph idx="1" type="body"/>
          </p:nvPr>
        </p:nvSpPr>
        <p:spPr>
          <a:xfrm>
            <a:off x="628650" y="1227027"/>
            <a:ext cx="7785300" cy="3240900"/>
          </a:xfrm>
          <a:prstGeom prst="rect">
            <a:avLst/>
          </a:prstGeom>
        </p:spPr>
        <p:txBody>
          <a:bodyPr anchorCtr="0" anchor="t" bIns="34275" lIns="68575" spcFirstLastPara="1" rIns="68575" wrap="square" tIns="34275">
            <a:normAutofit lnSpcReduction="10000"/>
          </a:bodyPr>
          <a:lstStyle/>
          <a:p>
            <a:pPr indent="-323850" lvl="0" marL="457200" rtl="0" algn="l">
              <a:lnSpc>
                <a:spcPct val="100000"/>
              </a:lnSpc>
              <a:spcBef>
                <a:spcPts val="800"/>
              </a:spcBef>
              <a:spcAft>
                <a:spcPts val="0"/>
              </a:spcAft>
              <a:buClr>
                <a:schemeClr val="dk2"/>
              </a:buClr>
              <a:buSzPts val="1500"/>
              <a:buChar char="o"/>
            </a:pPr>
            <a:r>
              <a:rPr lang="en"/>
              <a:t>As sustainability and alternate modes of transportation increase in importance, the </a:t>
            </a:r>
            <a:r>
              <a:rPr lang="en"/>
              <a:t>scalability</a:t>
            </a:r>
            <a:r>
              <a:rPr lang="en"/>
              <a:t> and investment decisions of bikeshare programs in large metropolitan areas such as NYC are incredibly important</a:t>
            </a:r>
            <a:endParaRPr/>
          </a:p>
          <a:p>
            <a:pPr indent="-323850" lvl="0" marL="457200" rtl="0" algn="l">
              <a:lnSpc>
                <a:spcPct val="100000"/>
              </a:lnSpc>
              <a:spcBef>
                <a:spcPts val="0"/>
              </a:spcBef>
              <a:spcAft>
                <a:spcPts val="0"/>
              </a:spcAft>
              <a:buClr>
                <a:schemeClr val="dk2"/>
              </a:buClr>
              <a:buSzPts val="1500"/>
              <a:buChar char="o"/>
            </a:pPr>
            <a:r>
              <a:rPr lang="en"/>
              <a:t>Data science, specifically machine learning, is a great tool to drive decision making and understand users in very large data sets</a:t>
            </a:r>
            <a:endParaRPr/>
          </a:p>
          <a:p>
            <a:pPr indent="-323850" lvl="0" marL="457200" rtl="0" algn="l">
              <a:lnSpc>
                <a:spcPct val="100000"/>
              </a:lnSpc>
              <a:spcBef>
                <a:spcPts val="0"/>
              </a:spcBef>
              <a:spcAft>
                <a:spcPts val="0"/>
              </a:spcAft>
              <a:buClr>
                <a:schemeClr val="dk2"/>
              </a:buClr>
              <a:buSzPts val="1500"/>
              <a:buChar char="o"/>
            </a:pPr>
            <a:r>
              <a:rPr lang="en"/>
              <a:t>Our models could be expanded upon and utilized to improve the redistribution process, guide investment decisions of which types of bikes to purchase in the coming years, and understanding user groups to target with advertising campaigns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30"/>
          <p:cNvSpPr txBox="1"/>
          <p:nvPr>
            <p:ph type="title"/>
          </p:nvPr>
        </p:nvSpPr>
        <p:spPr>
          <a:xfrm>
            <a:off x="628650" y="273844"/>
            <a:ext cx="7886700" cy="9942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a:t>Future work</a:t>
            </a:r>
            <a:endParaRPr/>
          </a:p>
        </p:txBody>
      </p:sp>
      <p:sp>
        <p:nvSpPr>
          <p:cNvPr id="173" name="Google Shape;173;p30"/>
          <p:cNvSpPr txBox="1"/>
          <p:nvPr>
            <p:ph idx="1" type="body"/>
          </p:nvPr>
        </p:nvSpPr>
        <p:spPr>
          <a:xfrm>
            <a:off x="628650" y="1369219"/>
            <a:ext cx="7886700" cy="3263400"/>
          </a:xfrm>
          <a:prstGeom prst="rect">
            <a:avLst/>
          </a:prstGeom>
        </p:spPr>
        <p:txBody>
          <a:bodyPr anchorCtr="0" anchor="t" bIns="34275" lIns="68575" spcFirstLastPara="1" rIns="68575" wrap="square" tIns="34275">
            <a:normAutofit/>
          </a:bodyPr>
          <a:lstStyle/>
          <a:p>
            <a:pPr indent="-323850" lvl="0" marL="457200" rtl="0" algn="l">
              <a:lnSpc>
                <a:spcPct val="100000"/>
              </a:lnSpc>
              <a:spcBef>
                <a:spcPts val="800"/>
              </a:spcBef>
              <a:spcAft>
                <a:spcPts val="0"/>
              </a:spcAft>
              <a:buSzPts val="1500"/>
              <a:buChar char="o"/>
            </a:pPr>
            <a:r>
              <a:rPr lang="en"/>
              <a:t>Given more time, we can train models with GridSearchCV by tuning more parameters to improve the performance.</a:t>
            </a:r>
            <a:endParaRPr/>
          </a:p>
          <a:p>
            <a:pPr indent="-323850" lvl="0" marL="457200" rtl="0" algn="l">
              <a:lnSpc>
                <a:spcPct val="100000"/>
              </a:lnSpc>
              <a:spcBef>
                <a:spcPts val="0"/>
              </a:spcBef>
              <a:spcAft>
                <a:spcPts val="0"/>
              </a:spcAft>
              <a:buSzPts val="1500"/>
              <a:buChar char="o"/>
            </a:pPr>
            <a:r>
              <a:rPr lang="en"/>
              <a:t>Given more </a:t>
            </a:r>
            <a:r>
              <a:rPr lang="en"/>
              <a:t>resources</a:t>
            </a:r>
            <a:r>
              <a:rPr lang="en"/>
              <a:t>, such as computational power, we can upsample the class imbalance instead of downsampling and we can skip the sampling process to reduce size in part 3.</a:t>
            </a:r>
            <a:endParaRPr/>
          </a:p>
          <a:p>
            <a:pPr indent="-323850" lvl="0" marL="457200" rtl="0" algn="l">
              <a:lnSpc>
                <a:spcPct val="100000"/>
              </a:lnSpc>
              <a:spcBef>
                <a:spcPts val="0"/>
              </a:spcBef>
              <a:spcAft>
                <a:spcPts val="0"/>
              </a:spcAft>
              <a:buSzPts val="1500"/>
              <a:buChar char="o"/>
            </a:pPr>
            <a:r>
              <a:rPr lang="en"/>
              <a:t>We can also use other resample techniques instead of using pure random resample methods to improve performance.</a:t>
            </a:r>
            <a:endParaRPr/>
          </a:p>
          <a:p>
            <a:pPr indent="-323850" lvl="0" marL="457200" rtl="0" algn="l">
              <a:lnSpc>
                <a:spcPct val="100000"/>
              </a:lnSpc>
              <a:spcBef>
                <a:spcPts val="0"/>
              </a:spcBef>
              <a:spcAft>
                <a:spcPts val="0"/>
              </a:spcAft>
              <a:buSzPts val="1500"/>
              <a:buChar char="o"/>
            </a:pPr>
            <a:r>
              <a:rPr lang="en"/>
              <a:t>We can continuously to test and train using the newest data from Citibike (publishes monthly) to update our models.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3"/>
          <p:cNvSpPr txBox="1"/>
          <p:nvPr>
            <p:ph type="title"/>
          </p:nvPr>
        </p:nvSpPr>
        <p:spPr>
          <a:xfrm>
            <a:off x="628650" y="273844"/>
            <a:ext cx="7886700" cy="9942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a:t>Key Findings &amp; Implications</a:t>
            </a:r>
            <a:endParaRPr/>
          </a:p>
        </p:txBody>
      </p:sp>
      <p:sp>
        <p:nvSpPr>
          <p:cNvPr id="66" name="Google Shape;66;p13"/>
          <p:cNvSpPr txBox="1"/>
          <p:nvPr>
            <p:ph idx="1" type="body"/>
          </p:nvPr>
        </p:nvSpPr>
        <p:spPr>
          <a:xfrm>
            <a:off x="628650" y="1369219"/>
            <a:ext cx="7886700" cy="3263400"/>
          </a:xfrm>
          <a:prstGeom prst="rect">
            <a:avLst/>
          </a:prstGeom>
        </p:spPr>
        <p:txBody>
          <a:bodyPr anchorCtr="0" anchor="t" bIns="34275" lIns="68575" spcFirstLastPara="1" rIns="68575" wrap="square" tIns="34275">
            <a:normAutofit/>
          </a:bodyPr>
          <a:lstStyle/>
          <a:p>
            <a:pPr indent="-323850" lvl="0" marL="457200" rtl="0" algn="l">
              <a:lnSpc>
                <a:spcPct val="100000"/>
              </a:lnSpc>
              <a:spcBef>
                <a:spcPts val="800"/>
              </a:spcBef>
              <a:spcAft>
                <a:spcPts val="0"/>
              </a:spcAft>
              <a:buSzPts val="1500"/>
              <a:buChar char="o"/>
            </a:pPr>
            <a:r>
              <a:rPr lang="en"/>
              <a:t>Our trained models performed better than the baselines for the two research questions</a:t>
            </a:r>
            <a:endParaRPr/>
          </a:p>
          <a:p>
            <a:pPr indent="-323850" lvl="0" marL="457200" rtl="0" algn="l">
              <a:lnSpc>
                <a:spcPct val="100000"/>
              </a:lnSpc>
              <a:spcBef>
                <a:spcPts val="0"/>
              </a:spcBef>
              <a:spcAft>
                <a:spcPts val="0"/>
              </a:spcAft>
              <a:buClr>
                <a:schemeClr val="dk1"/>
              </a:buClr>
              <a:buSzPts val="1500"/>
              <a:buChar char="o"/>
            </a:pPr>
            <a:r>
              <a:rPr lang="en"/>
              <a:t>The classification models can aid program administrators in deciding w</a:t>
            </a:r>
            <a:r>
              <a:rPr lang="en"/>
              <a:t>hich bike types to distribute to a specific start station when they are facing a distribution problem</a:t>
            </a:r>
            <a:endParaRPr/>
          </a:p>
          <a:p>
            <a:pPr indent="-323850" lvl="0" marL="457200" rtl="0" algn="l">
              <a:lnSpc>
                <a:spcPct val="100000"/>
              </a:lnSpc>
              <a:spcBef>
                <a:spcPts val="0"/>
              </a:spcBef>
              <a:spcAft>
                <a:spcPts val="0"/>
              </a:spcAft>
              <a:buClr>
                <a:schemeClr val="dk1"/>
              </a:buClr>
              <a:buSzPts val="1500"/>
              <a:buChar char="o"/>
            </a:pPr>
            <a:r>
              <a:rPr lang="en"/>
              <a:t>The </a:t>
            </a:r>
            <a:r>
              <a:rPr lang="en"/>
              <a:t>models can also help them u</a:t>
            </a:r>
            <a:r>
              <a:rPr lang="en"/>
              <a:t>nderstanding ridership trends by the type of user engagement</a:t>
            </a:r>
            <a:endParaRPr/>
          </a:p>
          <a:p>
            <a:pPr indent="-317500" lvl="1" marL="914400" rtl="0" algn="l">
              <a:lnSpc>
                <a:spcPct val="100000"/>
              </a:lnSpc>
              <a:spcBef>
                <a:spcPts val="0"/>
              </a:spcBef>
              <a:spcAft>
                <a:spcPts val="0"/>
              </a:spcAft>
              <a:buClr>
                <a:schemeClr val="dk1"/>
              </a:buClr>
              <a:buSzPts val="1400"/>
              <a:buAutoNum type="alphaLcParenR"/>
            </a:pPr>
            <a:r>
              <a:rPr lang="en"/>
              <a:t>Understanding these trends can allow them to create user personas to guide marketing decisions and user experience considerations as the program grows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4"/>
          <p:cNvSpPr txBox="1"/>
          <p:nvPr>
            <p:ph type="title"/>
          </p:nvPr>
        </p:nvSpPr>
        <p:spPr>
          <a:xfrm>
            <a:off x="628650" y="273844"/>
            <a:ext cx="7886700" cy="9942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br>
              <a:rPr lang="en"/>
            </a:br>
            <a:r>
              <a:rPr lang="en"/>
              <a:t>Why research NYC bike data?</a:t>
            </a:r>
            <a:endParaRPr/>
          </a:p>
        </p:txBody>
      </p:sp>
      <p:sp>
        <p:nvSpPr>
          <p:cNvPr id="72" name="Google Shape;72;p14"/>
          <p:cNvSpPr txBox="1"/>
          <p:nvPr>
            <p:ph idx="1" type="body"/>
          </p:nvPr>
        </p:nvSpPr>
        <p:spPr>
          <a:xfrm>
            <a:off x="628650" y="1369219"/>
            <a:ext cx="7886700" cy="3263400"/>
          </a:xfrm>
          <a:prstGeom prst="rect">
            <a:avLst/>
          </a:prstGeom>
        </p:spPr>
        <p:txBody>
          <a:bodyPr anchorCtr="0" anchor="t" bIns="34275" lIns="68575" spcFirstLastPara="1" rIns="68575" wrap="square" tIns="34275">
            <a:normAutofit/>
          </a:bodyPr>
          <a:lstStyle/>
          <a:p>
            <a:pPr indent="-323850" lvl="0" marL="457200" rtl="0" algn="l">
              <a:lnSpc>
                <a:spcPct val="100000"/>
              </a:lnSpc>
              <a:spcBef>
                <a:spcPts val="800"/>
              </a:spcBef>
              <a:spcAft>
                <a:spcPts val="0"/>
              </a:spcAft>
              <a:buSzPts val="1500"/>
              <a:buChar char="o"/>
            </a:pPr>
            <a:r>
              <a:rPr lang="en"/>
              <a:t>Other cities have ride shares; this analysis could be applied to other locales</a:t>
            </a:r>
            <a:endParaRPr/>
          </a:p>
          <a:p>
            <a:pPr indent="-323850" lvl="0" marL="457200" rtl="0" algn="l">
              <a:lnSpc>
                <a:spcPct val="100000"/>
              </a:lnSpc>
              <a:spcBef>
                <a:spcPts val="0"/>
              </a:spcBef>
              <a:spcAft>
                <a:spcPts val="0"/>
              </a:spcAft>
              <a:buSzPts val="1500"/>
              <a:buChar char="o"/>
            </a:pPr>
            <a:r>
              <a:rPr lang="en"/>
              <a:t>Interest in analyzing urban trends as public policy and information systems students</a:t>
            </a:r>
            <a:endParaRPr/>
          </a:p>
          <a:p>
            <a:pPr indent="-323850" lvl="0" marL="457200" rtl="0" algn="l">
              <a:lnSpc>
                <a:spcPct val="100000"/>
              </a:lnSpc>
              <a:spcBef>
                <a:spcPts val="0"/>
              </a:spcBef>
              <a:spcAft>
                <a:spcPts val="0"/>
              </a:spcAft>
              <a:buSzPts val="1500"/>
              <a:buChar char="o"/>
            </a:pPr>
            <a:r>
              <a:rPr lang="en"/>
              <a:t>Importance of using our data analysis skills for the public good</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5"/>
          <p:cNvSpPr txBox="1"/>
          <p:nvPr>
            <p:ph type="title"/>
          </p:nvPr>
        </p:nvSpPr>
        <p:spPr>
          <a:xfrm>
            <a:off x="628650" y="273844"/>
            <a:ext cx="7886700" cy="9942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a:t>Domain &amp; Learning</a:t>
            </a:r>
            <a:endParaRPr/>
          </a:p>
        </p:txBody>
      </p:sp>
      <p:sp>
        <p:nvSpPr>
          <p:cNvPr id="78" name="Google Shape;78;p15"/>
          <p:cNvSpPr txBox="1"/>
          <p:nvPr>
            <p:ph idx="1" type="body"/>
          </p:nvPr>
        </p:nvSpPr>
        <p:spPr>
          <a:xfrm>
            <a:off x="591650" y="1369219"/>
            <a:ext cx="7886700" cy="3263400"/>
          </a:xfrm>
          <a:prstGeom prst="rect">
            <a:avLst/>
          </a:prstGeom>
        </p:spPr>
        <p:txBody>
          <a:bodyPr anchorCtr="0" anchor="t" bIns="34275" lIns="68575" spcFirstLastPara="1" rIns="68575" wrap="square" tIns="34275">
            <a:normAutofit lnSpcReduction="10000"/>
          </a:bodyPr>
          <a:lstStyle/>
          <a:p>
            <a:pPr indent="-323850" lvl="0" marL="457200" rtl="0" algn="l">
              <a:lnSpc>
                <a:spcPct val="100000"/>
              </a:lnSpc>
              <a:spcBef>
                <a:spcPts val="800"/>
              </a:spcBef>
              <a:spcAft>
                <a:spcPts val="0"/>
              </a:spcAft>
              <a:buSzPts val="1500"/>
              <a:buChar char="o"/>
            </a:pPr>
            <a:r>
              <a:rPr lang="en"/>
              <a:t>“A Computer Program is said to learn from experience with respect to some class of tasks T and performance measure P, if its performance at tasks in T, as measured by P, improves with E.”</a:t>
            </a:r>
            <a:endParaRPr/>
          </a:p>
          <a:p>
            <a:pPr indent="-317500" lvl="1" marL="914400" rtl="0" algn="l">
              <a:lnSpc>
                <a:spcPct val="100000"/>
              </a:lnSpc>
              <a:spcBef>
                <a:spcPts val="0"/>
              </a:spcBef>
              <a:spcAft>
                <a:spcPts val="0"/>
              </a:spcAft>
              <a:buSzPts val="1400"/>
              <a:buChar char="•"/>
            </a:pPr>
            <a:r>
              <a:rPr lang="en"/>
              <a:t>T: classification modeling</a:t>
            </a:r>
            <a:endParaRPr/>
          </a:p>
          <a:p>
            <a:pPr indent="-317500" lvl="1" marL="914400" rtl="0" algn="l">
              <a:lnSpc>
                <a:spcPct val="100000"/>
              </a:lnSpc>
              <a:spcBef>
                <a:spcPts val="0"/>
              </a:spcBef>
              <a:spcAft>
                <a:spcPts val="0"/>
              </a:spcAft>
              <a:buSzPts val="1400"/>
              <a:buChar char="•"/>
            </a:pPr>
            <a:r>
              <a:rPr lang="en"/>
              <a:t>E: training and model fitting</a:t>
            </a:r>
            <a:endParaRPr/>
          </a:p>
          <a:p>
            <a:pPr indent="-317500" lvl="1" marL="914400" rtl="0" algn="l">
              <a:lnSpc>
                <a:spcPct val="100000"/>
              </a:lnSpc>
              <a:spcBef>
                <a:spcPts val="0"/>
              </a:spcBef>
              <a:spcAft>
                <a:spcPts val="0"/>
              </a:spcAft>
              <a:buSzPts val="1400"/>
              <a:buChar char="•"/>
            </a:pPr>
            <a:r>
              <a:rPr lang="en"/>
              <a:t>P: </a:t>
            </a:r>
            <a:r>
              <a:rPr lang="en"/>
              <a:t>accuracy of the models</a:t>
            </a:r>
            <a:endParaRPr/>
          </a:p>
          <a:p>
            <a:pPr indent="-323850" lvl="0" marL="457200" rtl="0" algn="l">
              <a:lnSpc>
                <a:spcPct val="100000"/>
              </a:lnSpc>
              <a:spcBef>
                <a:spcPts val="0"/>
              </a:spcBef>
              <a:spcAft>
                <a:spcPts val="0"/>
              </a:spcAft>
              <a:buSzPts val="1500"/>
              <a:buChar char="o"/>
            </a:pPr>
            <a:r>
              <a:rPr lang="en"/>
              <a:t>Goal: use the training of the classification models to learn and improve the performance</a:t>
            </a:r>
            <a:endParaRPr/>
          </a:p>
          <a:p>
            <a:pPr indent="-317500" lvl="1" marL="914400" rtl="0" algn="l">
              <a:lnSpc>
                <a:spcPct val="100000"/>
              </a:lnSpc>
              <a:spcBef>
                <a:spcPts val="0"/>
              </a:spcBef>
              <a:spcAft>
                <a:spcPts val="0"/>
              </a:spcAft>
              <a:buSzPts val="1400"/>
              <a:buChar char="•"/>
            </a:pPr>
            <a:r>
              <a:rPr lang="en"/>
              <a:t>Achieve over 50% of accuracy or other </a:t>
            </a:r>
            <a:r>
              <a:rPr lang="en"/>
              <a:t>relevant</a:t>
            </a:r>
            <a:r>
              <a:rPr lang="en"/>
              <a:t> metrics when doing a binary classification</a:t>
            </a:r>
            <a:endParaRPr/>
          </a:p>
          <a:p>
            <a:pPr indent="-317500" lvl="1" marL="914400" rtl="0" algn="l">
              <a:lnSpc>
                <a:spcPct val="100000"/>
              </a:lnSpc>
              <a:spcBef>
                <a:spcPts val="0"/>
              </a:spcBef>
              <a:spcAft>
                <a:spcPts val="0"/>
              </a:spcAft>
              <a:buSzPts val="1400"/>
              <a:buChar char="•"/>
            </a:pPr>
            <a:r>
              <a:rPr lang="en"/>
              <a:t>Over 100/n% when we are doing n numbers classification</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6"/>
          <p:cNvSpPr txBox="1"/>
          <p:nvPr>
            <p:ph type="title"/>
          </p:nvPr>
        </p:nvSpPr>
        <p:spPr>
          <a:xfrm>
            <a:off x="628650" y="273844"/>
            <a:ext cx="7886700" cy="9942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a:t>Related Readings</a:t>
            </a:r>
            <a:endParaRPr/>
          </a:p>
        </p:txBody>
      </p:sp>
      <p:sp>
        <p:nvSpPr>
          <p:cNvPr id="84" name="Google Shape;84;p16"/>
          <p:cNvSpPr txBox="1"/>
          <p:nvPr>
            <p:ph idx="1" type="body"/>
          </p:nvPr>
        </p:nvSpPr>
        <p:spPr>
          <a:xfrm>
            <a:off x="591650" y="1369219"/>
            <a:ext cx="7886700" cy="3263400"/>
          </a:xfrm>
          <a:prstGeom prst="rect">
            <a:avLst/>
          </a:prstGeom>
        </p:spPr>
        <p:txBody>
          <a:bodyPr anchorCtr="0" anchor="t" bIns="34275" lIns="68575" spcFirstLastPara="1" rIns="68575" wrap="square" tIns="34275">
            <a:normAutofit lnSpcReduction="20000"/>
          </a:bodyPr>
          <a:lstStyle/>
          <a:p>
            <a:pPr indent="0" lvl="0" marL="457200" rtl="0" algn="l">
              <a:lnSpc>
                <a:spcPct val="100000"/>
              </a:lnSpc>
              <a:spcBef>
                <a:spcPts val="800"/>
              </a:spcBef>
              <a:spcAft>
                <a:spcPts val="0"/>
              </a:spcAft>
              <a:buNone/>
            </a:pPr>
            <a:r>
              <a:rPr lang="en"/>
              <a:t>1.</a:t>
            </a:r>
            <a:r>
              <a:rPr lang="en" u="sng">
                <a:solidFill>
                  <a:schemeClr val="hlink"/>
                </a:solidFill>
                <a:hlinkClick r:id="rId3"/>
              </a:rPr>
              <a:t>Citi Bike Struggles to Keep Up With New Yorkers’ Love of Cycling</a:t>
            </a:r>
            <a:endParaRPr/>
          </a:p>
          <a:p>
            <a:pPr indent="-323850" lvl="0" marL="914400" rtl="0" algn="l">
              <a:lnSpc>
                <a:spcPct val="100000"/>
              </a:lnSpc>
              <a:spcBef>
                <a:spcPts val="800"/>
              </a:spcBef>
              <a:spcAft>
                <a:spcPts val="0"/>
              </a:spcAft>
              <a:buSzPts val="1500"/>
              <a:buChar char="o"/>
            </a:pPr>
            <a:r>
              <a:rPr lang="en"/>
              <a:t>Cycling growth during COVID</a:t>
            </a:r>
            <a:endParaRPr/>
          </a:p>
          <a:p>
            <a:pPr indent="-323850" lvl="0" marL="914400" rtl="0" algn="l">
              <a:lnSpc>
                <a:spcPct val="100000"/>
              </a:lnSpc>
              <a:spcBef>
                <a:spcPts val="0"/>
              </a:spcBef>
              <a:spcAft>
                <a:spcPts val="0"/>
              </a:spcAft>
              <a:buSzPts val="1500"/>
              <a:buChar char="o"/>
            </a:pPr>
            <a:r>
              <a:rPr lang="en"/>
              <a:t>Program struggling to meet demand</a:t>
            </a:r>
            <a:endParaRPr/>
          </a:p>
          <a:p>
            <a:pPr indent="0" lvl="0" marL="457200" rtl="0" algn="l">
              <a:lnSpc>
                <a:spcPct val="100000"/>
              </a:lnSpc>
              <a:spcBef>
                <a:spcPts val="800"/>
              </a:spcBef>
              <a:spcAft>
                <a:spcPts val="0"/>
              </a:spcAft>
              <a:buNone/>
            </a:pPr>
            <a:r>
              <a:rPr lang="en"/>
              <a:t>2.</a:t>
            </a:r>
            <a:r>
              <a:rPr lang="en" u="sng">
                <a:solidFill>
                  <a:schemeClr val="hlink"/>
                </a:solidFill>
                <a:hlinkClick r:id="rId4"/>
              </a:rPr>
              <a:t>Survey Says: City Voters Support Public Money Invested in Bike Share</a:t>
            </a:r>
            <a:endParaRPr/>
          </a:p>
          <a:p>
            <a:pPr indent="-323850" lvl="0" marL="914400" rtl="0" algn="l">
              <a:lnSpc>
                <a:spcPct val="100000"/>
              </a:lnSpc>
              <a:spcBef>
                <a:spcPts val="800"/>
              </a:spcBef>
              <a:spcAft>
                <a:spcPts val="0"/>
              </a:spcAft>
              <a:buSzPts val="1500"/>
              <a:buChar char="o"/>
            </a:pPr>
            <a:r>
              <a:rPr lang="en"/>
              <a:t>Details the significance and public support for increasing subsidies and public funding for the New York City rideshare</a:t>
            </a:r>
            <a:endParaRPr/>
          </a:p>
          <a:p>
            <a:pPr indent="0" lvl="0" marL="457200" rtl="0" algn="l">
              <a:lnSpc>
                <a:spcPct val="100000"/>
              </a:lnSpc>
              <a:spcBef>
                <a:spcPts val="800"/>
              </a:spcBef>
              <a:spcAft>
                <a:spcPts val="0"/>
              </a:spcAft>
              <a:buNone/>
            </a:pPr>
            <a:r>
              <a:rPr lang="en"/>
              <a:t>3.</a:t>
            </a:r>
            <a:r>
              <a:rPr lang="en" u="sng">
                <a:solidFill>
                  <a:schemeClr val="hlink"/>
                </a:solidFill>
                <a:hlinkClick r:id="rId5"/>
              </a:rPr>
              <a:t>New York 25x25 Plan</a:t>
            </a:r>
            <a:endParaRPr/>
          </a:p>
          <a:p>
            <a:pPr indent="-323850" lvl="0" marL="914400" rtl="0" algn="l">
              <a:lnSpc>
                <a:spcPct val="100000"/>
              </a:lnSpc>
              <a:spcBef>
                <a:spcPts val="800"/>
              </a:spcBef>
              <a:spcAft>
                <a:spcPts val="0"/>
              </a:spcAft>
              <a:buSzPts val="1500"/>
              <a:buChar char="o"/>
            </a:pPr>
            <a:r>
              <a:rPr lang="en"/>
              <a:t>Plan asks mayoral candidate to commit to dedicating 25% of street space for people by 2025</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7"/>
          <p:cNvSpPr txBox="1"/>
          <p:nvPr>
            <p:ph type="title"/>
          </p:nvPr>
        </p:nvSpPr>
        <p:spPr>
          <a:xfrm>
            <a:off x="628650" y="273844"/>
            <a:ext cx="7886700" cy="9942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a:t>What is the problem?</a:t>
            </a:r>
            <a:endParaRPr/>
          </a:p>
        </p:txBody>
      </p:sp>
      <p:sp>
        <p:nvSpPr>
          <p:cNvPr id="90" name="Google Shape;90;p17"/>
          <p:cNvSpPr txBox="1"/>
          <p:nvPr>
            <p:ph idx="1" type="body"/>
          </p:nvPr>
        </p:nvSpPr>
        <p:spPr>
          <a:xfrm>
            <a:off x="591650" y="1369219"/>
            <a:ext cx="7886700" cy="3263400"/>
          </a:xfrm>
          <a:prstGeom prst="rect">
            <a:avLst/>
          </a:prstGeom>
        </p:spPr>
        <p:txBody>
          <a:bodyPr anchorCtr="0" anchor="t" bIns="34275" lIns="68575" spcFirstLastPara="1" rIns="68575" wrap="square" tIns="34275">
            <a:normAutofit/>
          </a:bodyPr>
          <a:lstStyle/>
          <a:p>
            <a:pPr indent="-323850" lvl="0" marL="457200" rtl="0" algn="l">
              <a:lnSpc>
                <a:spcPct val="100000"/>
              </a:lnSpc>
              <a:spcBef>
                <a:spcPts val="800"/>
              </a:spcBef>
              <a:spcAft>
                <a:spcPts val="0"/>
              </a:spcAft>
              <a:buSzPts val="1500"/>
              <a:buChar char="o"/>
            </a:pPr>
            <a:r>
              <a:rPr lang="en"/>
              <a:t>Increased demand for city bikes since the beginning of the COVID-19 pandemic lead to</a:t>
            </a:r>
            <a:endParaRPr/>
          </a:p>
          <a:p>
            <a:pPr indent="-323850" lvl="0" marL="457200" rtl="0" algn="l">
              <a:lnSpc>
                <a:spcPct val="100000"/>
              </a:lnSpc>
              <a:spcBef>
                <a:spcPts val="0"/>
              </a:spcBef>
              <a:spcAft>
                <a:spcPts val="0"/>
              </a:spcAft>
              <a:buSzPts val="1500"/>
              <a:buAutoNum type="arabicPeriod"/>
            </a:pPr>
            <a:r>
              <a:rPr b="1" lang="en"/>
              <a:t>Distribution problem:</a:t>
            </a:r>
            <a:r>
              <a:rPr lang="en"/>
              <a:t> There are excess amount of bikes concentrated in some end stations where people generally find no bikes available in many stations. Redistribution is needed to address the supply and demand.</a:t>
            </a:r>
            <a:endParaRPr/>
          </a:p>
          <a:p>
            <a:pPr indent="-323850" lvl="0" marL="457200" rtl="0" algn="l">
              <a:lnSpc>
                <a:spcPct val="100000"/>
              </a:lnSpc>
              <a:spcBef>
                <a:spcPts val="0"/>
              </a:spcBef>
              <a:spcAft>
                <a:spcPts val="0"/>
              </a:spcAft>
              <a:buSzPts val="1500"/>
              <a:buAutoNum type="arabicPeriod"/>
            </a:pPr>
            <a:r>
              <a:rPr b="1" lang="en"/>
              <a:t>Business problem: </a:t>
            </a:r>
            <a:r>
              <a:rPr lang="en"/>
              <a:t>How to direct increased funding as the bike program continues? Who uses the bike share problem? How can the program build user personas to </a:t>
            </a:r>
            <a:r>
              <a:rPr lang="en"/>
              <a:t>segment and target users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8"/>
          <p:cNvSpPr txBox="1"/>
          <p:nvPr>
            <p:ph type="title"/>
          </p:nvPr>
        </p:nvSpPr>
        <p:spPr>
          <a:xfrm>
            <a:off x="628650" y="273844"/>
            <a:ext cx="7886700" cy="9942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a:t>Our Research Questions</a:t>
            </a:r>
            <a:endParaRPr/>
          </a:p>
        </p:txBody>
      </p:sp>
      <p:sp>
        <p:nvSpPr>
          <p:cNvPr id="96" name="Google Shape;96;p18"/>
          <p:cNvSpPr txBox="1"/>
          <p:nvPr>
            <p:ph idx="1" type="body"/>
          </p:nvPr>
        </p:nvSpPr>
        <p:spPr>
          <a:xfrm>
            <a:off x="628650" y="1369219"/>
            <a:ext cx="7886700" cy="3263400"/>
          </a:xfrm>
          <a:prstGeom prst="rect">
            <a:avLst/>
          </a:prstGeom>
        </p:spPr>
        <p:txBody>
          <a:bodyPr anchorCtr="0" anchor="t" bIns="34275" lIns="68575" spcFirstLastPara="1" rIns="68575" wrap="square" tIns="34275">
            <a:normAutofit/>
          </a:bodyPr>
          <a:lstStyle/>
          <a:p>
            <a:pPr indent="0" lvl="0" marL="0" rtl="0" algn="l">
              <a:spcBef>
                <a:spcPts val="800"/>
              </a:spcBef>
              <a:spcAft>
                <a:spcPts val="0"/>
              </a:spcAft>
              <a:buClr>
                <a:schemeClr val="dk1"/>
              </a:buClr>
              <a:buSzPts val="1100"/>
              <a:buFont typeface="Arial"/>
              <a:buNone/>
            </a:pPr>
            <a:r>
              <a:rPr lang="en"/>
              <a:t>1. How should the citibike act to respond to the first news, where there are distribution problems for bike share, to correctly redistribute the correct types of bikes back to the station needed?</a:t>
            </a:r>
            <a:endParaRPr/>
          </a:p>
          <a:p>
            <a:pPr indent="0" lvl="0" marL="0" rtl="0" algn="l">
              <a:spcBef>
                <a:spcPts val="800"/>
              </a:spcBef>
              <a:spcAft>
                <a:spcPts val="0"/>
              </a:spcAft>
              <a:buClr>
                <a:schemeClr val="dk1"/>
              </a:buClr>
              <a:buSzPts val="1100"/>
              <a:buFont typeface="Arial"/>
              <a:buNone/>
            </a:pPr>
            <a:r>
              <a:t/>
            </a:r>
            <a:endParaRPr/>
          </a:p>
          <a:p>
            <a:pPr indent="0" lvl="0" marL="0" rtl="0" algn="l">
              <a:spcBef>
                <a:spcPts val="800"/>
              </a:spcBef>
              <a:spcAft>
                <a:spcPts val="0"/>
              </a:spcAft>
              <a:buClr>
                <a:schemeClr val="dk1"/>
              </a:buClr>
              <a:buSzPts val="1100"/>
              <a:buFont typeface="Arial"/>
              <a:buNone/>
            </a:pPr>
            <a:r>
              <a:rPr lang="en"/>
              <a:t>2. </a:t>
            </a:r>
            <a:r>
              <a:rPr lang="en"/>
              <a:t>To meet the increasing demand for bike share and the New York 25x25 policy plan, h</a:t>
            </a:r>
            <a:r>
              <a:rPr lang="en"/>
              <a:t>ow should citibike market to accurately identify locate, and attract potential users? </a:t>
            </a:r>
            <a:endParaRPr/>
          </a:p>
          <a:p>
            <a:pPr indent="0" lvl="0" marL="0" rtl="0" algn="l">
              <a:spcBef>
                <a:spcPts val="80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9"/>
          <p:cNvSpPr txBox="1"/>
          <p:nvPr>
            <p:ph type="title"/>
          </p:nvPr>
        </p:nvSpPr>
        <p:spPr>
          <a:xfrm>
            <a:off x="628650" y="273844"/>
            <a:ext cx="7886700" cy="9942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a:t>Our Data Set</a:t>
            </a:r>
            <a:endParaRPr/>
          </a:p>
        </p:txBody>
      </p:sp>
      <p:sp>
        <p:nvSpPr>
          <p:cNvPr id="102" name="Google Shape;102;p19"/>
          <p:cNvSpPr txBox="1"/>
          <p:nvPr>
            <p:ph idx="1" type="body"/>
          </p:nvPr>
        </p:nvSpPr>
        <p:spPr>
          <a:xfrm>
            <a:off x="408900" y="1233475"/>
            <a:ext cx="4163100" cy="3159300"/>
          </a:xfrm>
          <a:prstGeom prst="rect">
            <a:avLst/>
          </a:prstGeom>
        </p:spPr>
        <p:txBody>
          <a:bodyPr anchorCtr="0" anchor="t" bIns="34275" lIns="68575" spcFirstLastPara="1" rIns="68575" wrap="square" tIns="34275">
            <a:normAutofit fontScale="92500" lnSpcReduction="20000"/>
          </a:bodyPr>
          <a:lstStyle/>
          <a:p>
            <a:pPr indent="-316706" lvl="0" marL="457200" rtl="0" algn="l">
              <a:spcBef>
                <a:spcPts val="800"/>
              </a:spcBef>
              <a:spcAft>
                <a:spcPts val="0"/>
              </a:spcAft>
              <a:buSzPct val="71428"/>
              <a:buChar char="o"/>
            </a:pPr>
            <a:r>
              <a:rPr lang="en"/>
              <a:t>NYC City Bike data from February of 2021 to March 2022</a:t>
            </a:r>
            <a:endParaRPr/>
          </a:p>
          <a:p>
            <a:pPr indent="-316706" lvl="0" marL="457200" rtl="0" algn="l">
              <a:spcBef>
                <a:spcPts val="0"/>
              </a:spcBef>
              <a:spcAft>
                <a:spcPts val="0"/>
              </a:spcAft>
              <a:buSzPct val="71428"/>
              <a:buChar char="o"/>
            </a:pPr>
            <a:r>
              <a:rPr lang="en"/>
              <a:t>Columns:</a:t>
            </a:r>
            <a:endParaRPr/>
          </a:p>
          <a:p>
            <a:pPr indent="-310832" lvl="1" marL="914400" rtl="0" algn="l">
              <a:spcBef>
                <a:spcPts val="0"/>
              </a:spcBef>
              <a:spcAft>
                <a:spcPts val="0"/>
              </a:spcAft>
              <a:buSzPct val="77777"/>
              <a:buChar char="•"/>
            </a:pPr>
            <a:r>
              <a:rPr lang="en"/>
              <a:t>Ride ID</a:t>
            </a:r>
            <a:endParaRPr/>
          </a:p>
          <a:p>
            <a:pPr indent="-310832" lvl="1" marL="914400" rtl="0" algn="l">
              <a:spcBef>
                <a:spcPts val="0"/>
              </a:spcBef>
              <a:spcAft>
                <a:spcPts val="0"/>
              </a:spcAft>
              <a:buSzPct val="77777"/>
              <a:buChar char="•"/>
            </a:pPr>
            <a:r>
              <a:rPr lang="en"/>
              <a:t>Rideable type</a:t>
            </a:r>
            <a:endParaRPr/>
          </a:p>
          <a:p>
            <a:pPr indent="-310832" lvl="1" marL="914400" rtl="0" algn="l">
              <a:spcBef>
                <a:spcPts val="0"/>
              </a:spcBef>
              <a:spcAft>
                <a:spcPts val="0"/>
              </a:spcAft>
              <a:buSzPct val="77777"/>
              <a:buChar char="•"/>
            </a:pPr>
            <a:r>
              <a:rPr lang="en"/>
              <a:t>Started at</a:t>
            </a:r>
            <a:endParaRPr/>
          </a:p>
          <a:p>
            <a:pPr indent="-310832" lvl="1" marL="914400" rtl="0" algn="l">
              <a:spcBef>
                <a:spcPts val="0"/>
              </a:spcBef>
              <a:spcAft>
                <a:spcPts val="0"/>
              </a:spcAft>
              <a:buSzPct val="77777"/>
              <a:buChar char="•"/>
            </a:pPr>
            <a:r>
              <a:rPr lang="en"/>
              <a:t>Ended at</a:t>
            </a:r>
            <a:endParaRPr/>
          </a:p>
          <a:p>
            <a:pPr indent="-310832" lvl="1" marL="914400" rtl="0" algn="l">
              <a:spcBef>
                <a:spcPts val="0"/>
              </a:spcBef>
              <a:spcAft>
                <a:spcPts val="0"/>
              </a:spcAft>
              <a:buSzPct val="77777"/>
              <a:buChar char="•"/>
            </a:pPr>
            <a:r>
              <a:rPr lang="en"/>
              <a:t>Start station name</a:t>
            </a:r>
            <a:endParaRPr/>
          </a:p>
          <a:p>
            <a:pPr indent="-310832" lvl="1" marL="914400" rtl="0" algn="l">
              <a:spcBef>
                <a:spcPts val="0"/>
              </a:spcBef>
              <a:spcAft>
                <a:spcPts val="0"/>
              </a:spcAft>
              <a:buSzPct val="77777"/>
              <a:buChar char="•"/>
            </a:pPr>
            <a:r>
              <a:rPr lang="en"/>
              <a:t>Start station ID</a:t>
            </a:r>
            <a:endParaRPr/>
          </a:p>
          <a:p>
            <a:pPr indent="-310832" lvl="1" marL="914400" rtl="0" algn="l">
              <a:spcBef>
                <a:spcPts val="0"/>
              </a:spcBef>
              <a:spcAft>
                <a:spcPts val="0"/>
              </a:spcAft>
              <a:buSzPct val="77777"/>
              <a:buChar char="•"/>
            </a:pPr>
            <a:r>
              <a:rPr lang="en"/>
              <a:t>End station name</a:t>
            </a:r>
            <a:endParaRPr/>
          </a:p>
          <a:p>
            <a:pPr indent="-310832" lvl="1" marL="914400" rtl="0" algn="l">
              <a:spcBef>
                <a:spcPts val="0"/>
              </a:spcBef>
              <a:spcAft>
                <a:spcPts val="0"/>
              </a:spcAft>
              <a:buSzPct val="77777"/>
              <a:buChar char="•"/>
            </a:pPr>
            <a:r>
              <a:rPr lang="en"/>
              <a:t>End station ID</a:t>
            </a:r>
            <a:endParaRPr/>
          </a:p>
          <a:p>
            <a:pPr indent="-310832" lvl="1" marL="914400" rtl="0" algn="l">
              <a:spcBef>
                <a:spcPts val="0"/>
              </a:spcBef>
              <a:spcAft>
                <a:spcPts val="0"/>
              </a:spcAft>
              <a:buSzPct val="77777"/>
              <a:buChar char="•"/>
            </a:pPr>
            <a:r>
              <a:rPr lang="en"/>
              <a:t>Start latitude</a:t>
            </a:r>
            <a:endParaRPr/>
          </a:p>
          <a:p>
            <a:pPr indent="-310832" lvl="1" marL="914400" rtl="0" algn="l">
              <a:spcBef>
                <a:spcPts val="0"/>
              </a:spcBef>
              <a:spcAft>
                <a:spcPts val="0"/>
              </a:spcAft>
              <a:buSzPct val="77777"/>
              <a:buChar char="•"/>
            </a:pPr>
            <a:r>
              <a:rPr lang="en"/>
              <a:t>Start longitude</a:t>
            </a:r>
            <a:endParaRPr/>
          </a:p>
          <a:p>
            <a:pPr indent="-310832" lvl="1" marL="914400" rtl="0" algn="l">
              <a:spcBef>
                <a:spcPts val="0"/>
              </a:spcBef>
              <a:spcAft>
                <a:spcPts val="0"/>
              </a:spcAft>
              <a:buSzPct val="77777"/>
              <a:buChar char="•"/>
            </a:pPr>
            <a:r>
              <a:rPr lang="en"/>
              <a:t>End latitude</a:t>
            </a:r>
            <a:endParaRPr/>
          </a:p>
          <a:p>
            <a:pPr indent="-310832" lvl="1" marL="914400" rtl="0" algn="l">
              <a:spcBef>
                <a:spcPts val="0"/>
              </a:spcBef>
              <a:spcAft>
                <a:spcPts val="0"/>
              </a:spcAft>
              <a:buSzPct val="77777"/>
              <a:buChar char="•"/>
            </a:pPr>
            <a:r>
              <a:rPr lang="en"/>
              <a:t>End Longitude</a:t>
            </a:r>
            <a:endParaRPr/>
          </a:p>
          <a:p>
            <a:pPr indent="-310832" lvl="1" marL="914400" rtl="0" algn="l">
              <a:spcBef>
                <a:spcPts val="0"/>
              </a:spcBef>
              <a:spcAft>
                <a:spcPts val="0"/>
              </a:spcAft>
              <a:buSzPct val="77777"/>
              <a:buChar char="•"/>
            </a:pPr>
            <a:r>
              <a:rPr lang="en"/>
              <a:t>Member or casual ride</a:t>
            </a:r>
            <a:endParaRPr/>
          </a:p>
        </p:txBody>
      </p:sp>
      <p:pic>
        <p:nvPicPr>
          <p:cNvPr id="103" name="Google Shape;103;p19"/>
          <p:cNvPicPr preferRelativeResize="0"/>
          <p:nvPr/>
        </p:nvPicPr>
        <p:blipFill>
          <a:blip r:embed="rId3">
            <a:alphaModFix/>
          </a:blip>
          <a:stretch>
            <a:fillRect/>
          </a:stretch>
        </p:blipFill>
        <p:spPr>
          <a:xfrm>
            <a:off x="5289075" y="1710226"/>
            <a:ext cx="3226275" cy="13610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0"/>
          <p:cNvSpPr txBox="1"/>
          <p:nvPr>
            <p:ph type="title"/>
          </p:nvPr>
        </p:nvSpPr>
        <p:spPr>
          <a:xfrm>
            <a:off x="628650" y="273844"/>
            <a:ext cx="7886700" cy="9942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a:t>Overall Approach</a:t>
            </a:r>
            <a:endParaRPr/>
          </a:p>
        </p:txBody>
      </p:sp>
      <p:sp>
        <p:nvSpPr>
          <p:cNvPr id="109" name="Google Shape;109;p20"/>
          <p:cNvSpPr txBox="1"/>
          <p:nvPr>
            <p:ph idx="1" type="body"/>
          </p:nvPr>
        </p:nvSpPr>
        <p:spPr>
          <a:xfrm>
            <a:off x="628650" y="1227027"/>
            <a:ext cx="7785300" cy="3010500"/>
          </a:xfrm>
          <a:prstGeom prst="rect">
            <a:avLst/>
          </a:prstGeom>
        </p:spPr>
        <p:txBody>
          <a:bodyPr anchorCtr="0" anchor="t" bIns="34275" lIns="68575" spcFirstLastPara="1" rIns="68575" wrap="square" tIns="34275">
            <a:normAutofit/>
          </a:bodyPr>
          <a:lstStyle/>
          <a:p>
            <a:pPr indent="-323850" lvl="0" marL="457200" rtl="0" algn="l">
              <a:lnSpc>
                <a:spcPct val="100000"/>
              </a:lnSpc>
              <a:spcBef>
                <a:spcPts val="800"/>
              </a:spcBef>
              <a:spcAft>
                <a:spcPts val="0"/>
              </a:spcAft>
              <a:buSzPts val="1500"/>
              <a:buChar char="o"/>
            </a:pPr>
            <a:r>
              <a:rPr lang="en"/>
              <a:t>Classification problems</a:t>
            </a:r>
            <a:endParaRPr/>
          </a:p>
          <a:p>
            <a:pPr indent="-323850" lvl="0" marL="457200" rtl="0" algn="l">
              <a:lnSpc>
                <a:spcPct val="100000"/>
              </a:lnSpc>
              <a:spcBef>
                <a:spcPts val="0"/>
              </a:spcBef>
              <a:spcAft>
                <a:spcPts val="0"/>
              </a:spcAft>
              <a:buSzPts val="1500"/>
              <a:buChar char="o"/>
            </a:pPr>
            <a:r>
              <a:rPr lang="en"/>
              <a:t>Split test and train data</a:t>
            </a:r>
            <a:endParaRPr/>
          </a:p>
          <a:p>
            <a:pPr indent="-323850" lvl="0" marL="457200" rtl="0" algn="l">
              <a:lnSpc>
                <a:spcPct val="100000"/>
              </a:lnSpc>
              <a:spcBef>
                <a:spcPts val="0"/>
              </a:spcBef>
              <a:spcAft>
                <a:spcPts val="0"/>
              </a:spcAft>
              <a:buSzPts val="1500"/>
              <a:buChar char="o"/>
            </a:pPr>
            <a:r>
              <a:rPr lang="en"/>
              <a:t>Preprocessing (including addressing outliers, dropping null values, etc.), class imbalance mitigation, pipeline</a:t>
            </a:r>
            <a:endParaRPr/>
          </a:p>
          <a:p>
            <a:pPr indent="-323850" lvl="0" marL="457200" rtl="0" algn="l">
              <a:lnSpc>
                <a:spcPct val="100000"/>
              </a:lnSpc>
              <a:spcBef>
                <a:spcPts val="0"/>
              </a:spcBef>
              <a:spcAft>
                <a:spcPts val="0"/>
              </a:spcAft>
              <a:buSzPts val="1500"/>
              <a:buChar char="o"/>
            </a:pPr>
            <a:r>
              <a:rPr lang="en"/>
              <a:t>Run multiple model types (random forest, k nearest neighbors, and logistic regressions) and compare the results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2019 Heinz College">
      <a:dk1>
        <a:srgbClr val="000000"/>
      </a:dk1>
      <a:lt1>
        <a:srgbClr val="FFFFFF"/>
      </a:lt1>
      <a:dk2>
        <a:srgbClr val="A6192E"/>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