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1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55"/>
  </p:normalViewPr>
  <p:slideViewPr>
    <p:cSldViewPr snapToGrid="0" snapToObjects="1">
      <p:cViewPr varScale="1">
        <p:scale>
          <a:sx n="100" d="100"/>
          <a:sy n="100" d="100"/>
        </p:scale>
        <p:origin x="46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FEEC-3A42-0B45-9A11-7B4C46AE8CB5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170AE-6248-6341-B2A2-745A9299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35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FEEC-3A42-0B45-9A11-7B4C46AE8CB5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170AE-6248-6341-B2A2-745A9299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68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FEEC-3A42-0B45-9A11-7B4C46AE8CB5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170AE-6248-6341-B2A2-745A9299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01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FEEC-3A42-0B45-9A11-7B4C46AE8CB5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170AE-6248-6341-B2A2-745A9299604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2424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FEEC-3A42-0B45-9A11-7B4C46AE8CB5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170AE-6248-6341-B2A2-745A9299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04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FEEC-3A42-0B45-9A11-7B4C46AE8CB5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170AE-6248-6341-B2A2-745A9299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99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FEEC-3A42-0B45-9A11-7B4C46AE8CB5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170AE-6248-6341-B2A2-745A9299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37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FEEC-3A42-0B45-9A11-7B4C46AE8CB5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170AE-6248-6341-B2A2-745A9299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425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FEEC-3A42-0B45-9A11-7B4C46AE8CB5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170AE-6248-6341-B2A2-745A9299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69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FEEC-3A42-0B45-9A11-7B4C46AE8CB5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170AE-6248-6341-B2A2-745A9299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67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FEEC-3A42-0B45-9A11-7B4C46AE8CB5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170AE-6248-6341-B2A2-745A9299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12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FEEC-3A42-0B45-9A11-7B4C46AE8CB5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170AE-6248-6341-B2A2-745A9299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84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FEEC-3A42-0B45-9A11-7B4C46AE8CB5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170AE-6248-6341-B2A2-745A9299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3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FEEC-3A42-0B45-9A11-7B4C46AE8CB5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170AE-6248-6341-B2A2-745A9299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60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FEEC-3A42-0B45-9A11-7B4C46AE8CB5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170AE-6248-6341-B2A2-745A9299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3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FEEC-3A42-0B45-9A11-7B4C46AE8CB5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170AE-6248-6341-B2A2-745A9299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50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FEEC-3A42-0B45-9A11-7B4C46AE8CB5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170AE-6248-6341-B2A2-745A9299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39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BF3FEEC-3A42-0B45-9A11-7B4C46AE8CB5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170AE-6248-6341-B2A2-745A9299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4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  <p:sldLayoutId id="214748373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allasopendata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B05CA-10BF-0E4C-BBF5-7675F53B5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RESTAURANT LOCATION SELECTION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099120-5078-6046-9B47-3BA94D9079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 DALLAS, TEXAS. </a:t>
            </a:r>
          </a:p>
        </p:txBody>
      </p:sp>
    </p:spTree>
    <p:extLst>
      <p:ext uri="{BB962C8B-B14F-4D97-AF65-F5344CB8AC3E}">
        <p14:creationId xmlns:p14="http://schemas.microsoft.com/office/powerpoint/2010/main" val="2139229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197DD-39BA-D943-91D6-F96B814DC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PLACER.AI FOOT TRAFFIC ANALYSIS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9137AA-9520-0149-B0C0-D24F45CFA5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574" y="1719313"/>
            <a:ext cx="4585490" cy="280524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71385B-9AC5-D54B-87C6-8932611F9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5264" y="3291558"/>
            <a:ext cx="4612314" cy="12329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C8666F-24CE-BC40-A0F2-7B0C9F0402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4013" r="1584"/>
          <a:stretch/>
        </p:blipFill>
        <p:spPr>
          <a:xfrm>
            <a:off x="7361035" y="4575085"/>
            <a:ext cx="4656543" cy="10168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8AA328-B155-A346-80FA-082CDC0FE76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97" t="42624" r="3048" b="-14822"/>
          <a:stretch/>
        </p:blipFill>
        <p:spPr>
          <a:xfrm>
            <a:off x="7412962" y="5692974"/>
            <a:ext cx="4654143" cy="9183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B67A9B7-87E2-814B-8968-DA2AC393CD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7070" y="2220100"/>
            <a:ext cx="4385926" cy="14739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E94F8E8-0C56-3E4C-9AE7-A35C66259D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3000" y="3553141"/>
            <a:ext cx="4307820" cy="270904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6BED13C-8E5B-A349-B2AD-AE69997EBA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81900" y="1825203"/>
            <a:ext cx="4610100" cy="120164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7C01B98-B574-514C-A2DA-6A6A01F15C4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93" b="25559"/>
          <a:stretch/>
        </p:blipFill>
        <p:spPr>
          <a:xfrm>
            <a:off x="0" y="5343895"/>
            <a:ext cx="5100638" cy="151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461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EE96F-4C9C-8944-B98C-E40BF22B7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AND CONCLUSION 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1684908-65AD-C243-B946-7D3FEDF629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5688" y="5859462"/>
            <a:ext cx="7023100" cy="609600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FD847A5-60ED-2C40-93C5-0E2FB5EAC307}"/>
              </a:ext>
            </a:extLst>
          </p:cNvPr>
          <p:cNvSpPr txBox="1"/>
          <p:nvPr/>
        </p:nvSpPr>
        <p:spPr>
          <a:xfrm>
            <a:off x="838201" y="1557338"/>
            <a:ext cx="1084897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Location Selection process included finding the right data for the project, preparing and cleaning the data for analysis and performing Machine Learning algorithms on the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Foot traffic is essential in location selection for retail or restaurants. In this project we used </a:t>
            </a:r>
            <a:r>
              <a:rPr lang="en-US" sz="2000" dirty="0" err="1"/>
              <a:t>Placer.ai</a:t>
            </a:r>
            <a:r>
              <a:rPr lang="en-US" sz="2000" dirty="0"/>
              <a:t> to analyze the results and choose the best location for the Restaurant. 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selected choice is close to other American Fast food Chains, helping with competition, accessibility and marketing.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accuracy of this project cannot be determined because we relied heavily on the results provided by </a:t>
            </a:r>
            <a:r>
              <a:rPr lang="en-US" sz="2000" dirty="0" err="1"/>
              <a:t>Placer.ai</a:t>
            </a:r>
            <a:r>
              <a:rPr lang="en-US" sz="2000" dirty="0"/>
              <a:t>. This is caused by data restriction.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choice Location is anywhere close to the location below.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068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A2E55-DF82-5E4E-9C1D-73685DEBD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4CF28-E83A-ED43-A17D-D4A6A0642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Location Selection is the process of selecting the most appropriate and profitable location that benefits a business</a:t>
            </a:r>
          </a:p>
          <a:p>
            <a:r>
              <a:rPr lang="en-US" dirty="0"/>
              <a:t>Location selection implements the strategic ideas of a business by considering all the factors that needs to be evaluated</a:t>
            </a:r>
          </a:p>
          <a:p>
            <a:r>
              <a:rPr lang="en-US" dirty="0"/>
              <a:t> Location Selection can be significant in all sorts of business or industries, including retail, restaurants, services, wholesale and manufacturing efforts</a:t>
            </a:r>
          </a:p>
          <a:p>
            <a:r>
              <a:rPr lang="en-US" dirty="0"/>
              <a:t>A business location sets the tone for a business, it contributes to overall public perception of a business.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963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4A123-51D7-1244-98EA-C300CD049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A19A4-ECC1-924E-AAD6-C635E8FC9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used in this project was gotten from </a:t>
            </a:r>
            <a:r>
              <a:rPr lang="en-US" dirty="0">
                <a:hlinkClick r:id="rId2"/>
              </a:rPr>
              <a:t>www.dallasopendata.com</a:t>
            </a:r>
            <a:endParaRPr lang="en-US" dirty="0"/>
          </a:p>
          <a:p>
            <a:r>
              <a:rPr lang="en-US" dirty="0"/>
              <a:t> The data choice was the Restaurant and Food Establishment data set</a:t>
            </a:r>
          </a:p>
          <a:p>
            <a:r>
              <a:rPr lang="en-US" dirty="0"/>
              <a:t> This data consists of the Location and Name of the Restaurants or Food Establishments in Dallas, Texas. </a:t>
            </a:r>
          </a:p>
          <a:p>
            <a:r>
              <a:rPr lang="en-US" dirty="0"/>
              <a:t> This components are valuable for this analysis. The Location data includes, Zip Codes, Lat, Long and Street Addresses. </a:t>
            </a:r>
          </a:p>
        </p:txBody>
      </p:sp>
    </p:spTree>
    <p:extLst>
      <p:ext uri="{BB962C8B-B14F-4D97-AF65-F5344CB8AC3E}">
        <p14:creationId xmlns:p14="http://schemas.microsoft.com/office/powerpoint/2010/main" val="2116020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74F7A-41D2-7F45-B0A5-5B65CA5F0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EF8BC-8D3F-C044-AC00-728926F60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set comprises of 114 Columns and 40.1K (40,213 x 114) rows of Dallas Restaurant Inspection Data.</a:t>
            </a:r>
          </a:p>
          <a:p>
            <a:r>
              <a:rPr lang="en-US" dirty="0"/>
              <a:t>Drop Columns that will not be necessary for the project and also drop duplicate rows of the dataset.</a:t>
            </a:r>
          </a:p>
          <a:p>
            <a:r>
              <a:rPr lang="en-US" dirty="0"/>
              <a:t>Generating a column for the Latitude and Longitude values of each Restaurant Location.</a:t>
            </a:r>
          </a:p>
          <a:p>
            <a:r>
              <a:rPr lang="en-US" dirty="0"/>
              <a:t>The rows with </a:t>
            </a:r>
            <a:r>
              <a:rPr lang="en-US" dirty="0" err="1"/>
              <a:t>NaN</a:t>
            </a:r>
            <a:r>
              <a:rPr lang="en-US" dirty="0"/>
              <a:t> values were dropped from the data frame </a:t>
            </a:r>
          </a:p>
          <a:p>
            <a:r>
              <a:rPr lang="en-US" dirty="0"/>
              <a:t>Ensure  that the format of the Location data in the </a:t>
            </a:r>
            <a:r>
              <a:rPr lang="en-US" dirty="0" err="1"/>
              <a:t>Dataframe</a:t>
            </a:r>
            <a:r>
              <a:rPr lang="en-US" dirty="0"/>
              <a:t> was accurate.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731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DEB63-82BB-F643-8079-554EAA239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601200" cy="574675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VISUALIZATION OF THE DATA POINTS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5A53FC-C115-B74B-9C3B-56F1BF47AC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056" y="1295400"/>
            <a:ext cx="9193327" cy="4881563"/>
          </a:xfrm>
        </p:spPr>
      </p:pic>
    </p:spTree>
    <p:extLst>
      <p:ext uri="{BB962C8B-B14F-4D97-AF65-F5344CB8AC3E}">
        <p14:creationId xmlns:p14="http://schemas.microsoft.com/office/powerpoint/2010/main" val="1059825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D98F3-4247-B24A-B8CD-DF8F06828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D0CD9-331B-0249-9FD2-789FC906D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Factors that we will be considering in this project for determining the most suitable location for a restaurant in Dallas, Texas.</a:t>
            </a:r>
          </a:p>
          <a:p>
            <a:pPr marL="0" indent="0">
              <a:buNone/>
            </a:pPr>
            <a:r>
              <a:rPr lang="en-US" dirty="0"/>
              <a:t> 1. Competition </a:t>
            </a:r>
          </a:p>
          <a:p>
            <a:pPr marL="0" indent="0">
              <a:buNone/>
            </a:pPr>
            <a:r>
              <a:rPr lang="en-US" dirty="0"/>
              <a:t> 2. Foot Traffic/Accessibility </a:t>
            </a:r>
          </a:p>
          <a:p>
            <a:r>
              <a:rPr lang="en-US" dirty="0"/>
              <a:t>Clustering is a Machine Algorithm technique that categorizes similar points together. </a:t>
            </a:r>
          </a:p>
          <a:p>
            <a:r>
              <a:rPr lang="en-US" dirty="0"/>
              <a:t> After implementing clustering, we analyze the clusters for the most suitable location in the clusters.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108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8D4C-CB9A-0149-989C-D1C104894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6 CLUSTERS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67BF1A-A6C8-164A-8CCA-EF071A510F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0098" y="2052638"/>
            <a:ext cx="4633580" cy="4195762"/>
          </a:xfrm>
        </p:spPr>
      </p:pic>
    </p:spTree>
    <p:extLst>
      <p:ext uri="{BB962C8B-B14F-4D97-AF65-F5344CB8AC3E}">
        <p14:creationId xmlns:p14="http://schemas.microsoft.com/office/powerpoint/2010/main" val="2950207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CCFC-E8AF-9E4F-A929-759625A9A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FOOT TRAFFIC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E1D92-01AC-FC47-8090-A99C8E0B1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 data in the First Cluster, we generate a new data frame with 7 Zip codes and 10 of the common  locations. </a:t>
            </a:r>
          </a:p>
          <a:p>
            <a:r>
              <a:rPr lang="en-US" dirty="0"/>
              <a:t>This is done by running mathematical analysis using python on the data from the first Cluster. </a:t>
            </a:r>
          </a:p>
          <a:p>
            <a:r>
              <a:rPr lang="en-US" dirty="0" err="1"/>
              <a:t>placer.ai</a:t>
            </a:r>
            <a:r>
              <a:rPr lang="en-US" dirty="0"/>
              <a:t> is the world's most advanced foot traffic analytics platform allowing anyone in the retail industry to instantly generate insights into any physical place for a deeper understanding of audiences and competition. </a:t>
            </a:r>
          </a:p>
          <a:p>
            <a:r>
              <a:rPr lang="en-US" dirty="0"/>
              <a:t>We use </a:t>
            </a:r>
            <a:r>
              <a:rPr lang="en-US" dirty="0" err="1"/>
              <a:t>placer.ai</a:t>
            </a:r>
            <a:r>
              <a:rPr lang="en-US" dirty="0"/>
              <a:t> to analyze the location with the most foot traffic in out new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96701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6F151-F18E-9A42-B1E4-CEA465CA3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DATAFRAME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73DE42-CA10-954D-B832-18248B5643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717149"/>
            <a:ext cx="8947150" cy="2866739"/>
          </a:xfrm>
        </p:spPr>
      </p:pic>
    </p:spTree>
    <p:extLst>
      <p:ext uri="{BB962C8B-B14F-4D97-AF65-F5344CB8AC3E}">
        <p14:creationId xmlns:p14="http://schemas.microsoft.com/office/powerpoint/2010/main" val="35412303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{F276AF1B-5D13-3A4E-BE4B-A232DE0FE3AB}tf10001062</Template>
  <TotalTime>96</TotalTime>
  <Words>548</Words>
  <Application>Microsoft Macintosh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RESTAURANT LOCATION SELECTION </vt:lpstr>
      <vt:lpstr>INTRODUCTION </vt:lpstr>
      <vt:lpstr>DATA ACQUISATION </vt:lpstr>
      <vt:lpstr>DATA CLEANING </vt:lpstr>
      <vt:lpstr>      VISUALIZATION OF THE DATA POINTS </vt:lpstr>
      <vt:lpstr>METHODOLOGY </vt:lpstr>
      <vt:lpstr>THE 6 CLUSTERS </vt:lpstr>
      <vt:lpstr>FOOT TRAFFIC</vt:lpstr>
      <vt:lpstr>NEW DATAFRAME </vt:lpstr>
      <vt:lpstr>PLACER.AI FOOT TRAFFIC ANALYSIS </vt:lpstr>
      <vt:lpstr>RESULT AND CONCLUSION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LOCATION SELECTION </dc:title>
  <dc:creator>Microsoft Office User</dc:creator>
  <cp:lastModifiedBy>Microsoft Office User</cp:lastModifiedBy>
  <cp:revision>8</cp:revision>
  <dcterms:created xsi:type="dcterms:W3CDTF">2019-12-24T19:22:30Z</dcterms:created>
  <dcterms:modified xsi:type="dcterms:W3CDTF">2019-12-25T05:06:06Z</dcterms:modified>
</cp:coreProperties>
</file>