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6858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914640" y="3095640"/>
            <a:ext cx="2400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914640" y="4349520"/>
            <a:ext cx="2400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914640" y="3095640"/>
            <a:ext cx="1171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44760" y="3095640"/>
            <a:ext cx="1171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3914640" y="4349520"/>
            <a:ext cx="1171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144760" y="4349520"/>
            <a:ext cx="1171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914640" y="3095640"/>
            <a:ext cx="772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726080" y="3095640"/>
            <a:ext cx="772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5537880" y="3095640"/>
            <a:ext cx="772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3914640" y="4349520"/>
            <a:ext cx="772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726080" y="4349520"/>
            <a:ext cx="772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5537880" y="4349520"/>
            <a:ext cx="772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914640" y="3095640"/>
            <a:ext cx="2400120" cy="24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914640" y="3095640"/>
            <a:ext cx="2400120" cy="24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914640" y="3095640"/>
            <a:ext cx="1171080" cy="24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44760" y="3095640"/>
            <a:ext cx="1171080" cy="24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42720" y="273600"/>
            <a:ext cx="61718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914640" y="3095640"/>
            <a:ext cx="1171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44760" y="3095640"/>
            <a:ext cx="1171080" cy="24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914640" y="4349520"/>
            <a:ext cx="1171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914640" y="3095640"/>
            <a:ext cx="1171080" cy="24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44760" y="3095640"/>
            <a:ext cx="1171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44760" y="4349520"/>
            <a:ext cx="1171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914640" y="3095640"/>
            <a:ext cx="1171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44760" y="3095640"/>
            <a:ext cx="1171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914640" y="4349520"/>
            <a:ext cx="2400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A picture containing text, screenshot, font, logo&#10;&#10;Description automatically generated"/>
          <p:cNvPicPr/>
          <p:nvPr/>
        </p:nvPicPr>
        <p:blipFill>
          <a:blip r:embed="rId2"/>
          <a:stretch/>
        </p:blipFill>
        <p:spPr>
          <a:xfrm>
            <a:off x="0" y="0"/>
            <a:ext cx="685764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" name="Group 2"/>
          <p:cNvGrpSpPr/>
          <p:nvPr/>
        </p:nvGrpSpPr>
        <p:grpSpPr>
          <a:xfrm>
            <a:off x="3124080" y="190440"/>
            <a:ext cx="3590640" cy="893520"/>
            <a:chOff x="3124080" y="190440"/>
            <a:chExt cx="3590640" cy="893520"/>
          </a:xfrm>
        </p:grpSpPr>
        <p:sp>
          <p:nvSpPr>
            <p:cNvPr id="2" name="Rectangle: Rounded Corners 3"/>
            <p:cNvSpPr/>
            <p:nvPr/>
          </p:nvSpPr>
          <p:spPr>
            <a:xfrm>
              <a:off x="3124080" y="190440"/>
              <a:ext cx="3590640" cy="8665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" name="Picture 4" descr="A picture containing black, darkness&#10;&#10;Description automatically generated"/>
            <p:cNvPicPr/>
            <p:nvPr/>
          </p:nvPicPr>
          <p:blipFill>
            <a:blip r:embed="rId3"/>
            <a:stretch/>
          </p:blipFill>
          <p:spPr>
            <a:xfrm>
              <a:off x="3220560" y="371520"/>
              <a:ext cx="3170520" cy="712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" name="PlaceHolder 1"/>
          <p:cNvSpPr>
            <a:spLocks noGrp="1"/>
          </p:cNvSpPr>
          <p:nvPr>
            <p:ph type="body"/>
          </p:nvPr>
        </p:nvSpPr>
        <p:spPr>
          <a:xfrm>
            <a:off x="3914640" y="3095640"/>
            <a:ext cx="2400120" cy="240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2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" name="Group 2"/>
          <p:cNvGrpSpPr/>
          <p:nvPr/>
        </p:nvGrpSpPr>
        <p:grpSpPr>
          <a:xfrm>
            <a:off x="3124080" y="190440"/>
            <a:ext cx="3590640" cy="893520"/>
            <a:chOff x="3124080" y="190440"/>
            <a:chExt cx="3590640" cy="893520"/>
          </a:xfrm>
        </p:grpSpPr>
        <p:sp>
          <p:nvSpPr>
            <p:cNvPr id="6" name="Rectangle: Rounded Corners 3"/>
            <p:cNvSpPr/>
            <p:nvPr/>
          </p:nvSpPr>
          <p:spPr>
            <a:xfrm>
              <a:off x="3124080" y="190440"/>
              <a:ext cx="3590640" cy="8665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7" name="Picture 4" descr="A picture containing black, darkness&#10;&#10;Description automatically generated"/>
            <p:cNvPicPr/>
            <p:nvPr/>
          </p:nvPicPr>
          <p:blipFill>
            <a:blip r:embed="rId4"/>
            <a:stretch/>
          </p:blipFill>
          <p:spPr>
            <a:xfrm>
              <a:off x="3220560" y="371520"/>
              <a:ext cx="3170520" cy="712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342720" y="273600"/>
            <a:ext cx="6171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07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n-US" sz="10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"/>
          <p:cNvSpPr/>
          <p:nvPr/>
        </p:nvSpPr>
        <p:spPr>
          <a:xfrm>
            <a:off x="0" y="-38160"/>
            <a:ext cx="6857640" cy="6238440"/>
          </a:xfrm>
          <a:prstGeom prst="rect">
            <a:avLst/>
          </a:prstGeom>
          <a:solidFill>
            <a:srgbClr val="82b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TextBox 6"/>
          <p:cNvSpPr/>
          <p:nvPr/>
        </p:nvSpPr>
        <p:spPr>
          <a:xfrm>
            <a:off x="654480" y="5677560"/>
            <a:ext cx="5569920" cy="729000"/>
          </a:xfrm>
          <a:prstGeom prst="rect">
            <a:avLst/>
          </a:prstGeom>
          <a:solidFill>
            <a:srgbClr val="82b1b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Oracle Sans"/>
              </a:rPr>
              <a:t>Selecciona el icono para elegir una foto tuya, luego sólo tienes que hacer una captura de pantalla y publicarla en tus redes sociales.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47" name="Picture 13" descr="A white letter on a black background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427320" y="343440"/>
            <a:ext cx="1559880" cy="22500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16" descr="A picture containing text, font, screenshot, number&#10;&#10;Description automatically generated"/>
          <p:cNvPicPr/>
          <p:nvPr/>
        </p:nvPicPr>
        <p:blipFill>
          <a:blip r:embed="rId2"/>
          <a:stretch/>
        </p:blipFill>
        <p:spPr>
          <a:xfrm>
            <a:off x="3466800" y="343440"/>
            <a:ext cx="2963520" cy="665640"/>
          </a:xfrm>
          <a:prstGeom prst="rect">
            <a:avLst/>
          </a:prstGeom>
          <a:ln w="0">
            <a:noFill/>
          </a:ln>
        </p:spPr>
      </p:pic>
      <p:grpSp>
        <p:nvGrpSpPr>
          <p:cNvPr id="49" name="Group 3"/>
          <p:cNvGrpSpPr/>
          <p:nvPr/>
        </p:nvGrpSpPr>
        <p:grpSpPr>
          <a:xfrm>
            <a:off x="1659600" y="1638360"/>
            <a:ext cx="3761640" cy="3818160"/>
            <a:chOff x="1659600" y="1638360"/>
            <a:chExt cx="3761640" cy="3818160"/>
          </a:xfrm>
        </p:grpSpPr>
        <p:pic>
          <p:nvPicPr>
            <p:cNvPr id="50" name="Picture 5" descr="A picture containing text, screenshot, software, computer icon&#10;&#10;Description automatically generated"/>
            <p:cNvPicPr/>
            <p:nvPr/>
          </p:nvPicPr>
          <p:blipFill>
            <a:blip r:embed="rId3"/>
            <a:srcRect l="38755" t="23088" r="24168" b="10000"/>
            <a:stretch/>
          </p:blipFill>
          <p:spPr>
            <a:xfrm>
              <a:off x="1659600" y="1638360"/>
              <a:ext cx="3761640" cy="3818160"/>
            </a:xfrm>
            <a:prstGeom prst="rect">
              <a:avLst/>
            </a:prstGeom>
            <a:ln w="0">
              <a:noFill/>
            </a:ln>
            <a:effectLst>
              <a:outerShdw algn="tl" blurRad="291960" dir="2700000" dist="139498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1" name="Rectangle 10"/>
            <p:cNvSpPr/>
            <p:nvPr/>
          </p:nvSpPr>
          <p:spPr>
            <a:xfrm flipV="1">
              <a:off x="1894320" y="4953600"/>
              <a:ext cx="1645920" cy="179640"/>
            </a:xfrm>
            <a:prstGeom prst="rect">
              <a:avLst/>
            </a:prstGeom>
            <a:solidFill>
              <a:srgbClr val="82b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2" name="Group 2"/>
          <p:cNvGrpSpPr/>
          <p:nvPr/>
        </p:nvGrpSpPr>
        <p:grpSpPr>
          <a:xfrm>
            <a:off x="4042440" y="3676320"/>
            <a:ext cx="2181600" cy="2262600"/>
            <a:chOff x="4042440" y="3676320"/>
            <a:chExt cx="2181600" cy="2262600"/>
          </a:xfrm>
        </p:grpSpPr>
        <p:sp>
          <p:nvSpPr>
            <p:cNvPr id="53" name="Oval 9"/>
            <p:cNvSpPr/>
            <p:nvPr/>
          </p:nvSpPr>
          <p:spPr>
            <a:xfrm>
              <a:off x="4042440" y="3676320"/>
              <a:ext cx="617400" cy="504360"/>
            </a:xfrm>
            <a:prstGeom prst="ellipse">
              <a:avLst/>
            </a:prstGeom>
            <a:noFill/>
            <a:ln>
              <a:solidFill>
                <a:srgbClr val="70ad47">
                  <a:lumMod val="40000"/>
                  <a:lumOff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Connector: Elbow 11"/>
            <p:cNvSpPr/>
            <p:nvPr/>
          </p:nvSpPr>
          <p:spPr>
            <a:xfrm>
              <a:off x="4660200" y="3928680"/>
              <a:ext cx="1563840" cy="2010240"/>
            </a:xfrm>
            <a:prstGeom prst="bentConnector3">
              <a:avLst>
                <a:gd name="adj1" fmla="val 114614"/>
              </a:avLst>
            </a:prstGeom>
            <a:solidFill>
              <a:srgbClr val="82b1b4"/>
            </a:solidFill>
            <a:ln w="19050">
              <a:solidFill>
                <a:srgbClr val="70ad47">
                  <a:lumMod val="40000"/>
                  <a:lumOff val="60000"/>
                </a:srgbClr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Placeholder 4" descr=""/>
          <p:cNvPicPr/>
          <p:nvPr/>
        </p:nvPicPr>
        <p:blipFill>
          <a:blip r:embed="rId1"/>
          <a:srcRect l="-12372" t="-13748" r="-12372" b="-13748"/>
          <a:stretch/>
        </p:blipFill>
        <p:spPr>
          <a:xfrm>
            <a:off x="3945240" y="3420000"/>
            <a:ext cx="2352240" cy="23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7445</TotalTime>
  <Application>LibreOffice/7.3.7.2$Linux_X86_64 LibreOffice_project/30$Build-2</Application>
  <AppVersion>15.0000</AppVersion>
  <Words>25</Words>
  <Paragraphs>1</Paragraphs>
  <Company>Oracle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2022-10-27T14:38:29Z</dcterms:created>
  <dc:creator>Carolina Pinto</dc:creator>
  <dc:description/>
  <dc:language>es-ES</dc:language>
  <cp:lastModifiedBy/>
  <dcterms:modified xsi:type="dcterms:W3CDTF">2024-09-11T05:15:42Z</dcterms:modified>
  <cp:revision>43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2</vt:i4>
  </property>
</Properties>
</file>