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C2AB0-7146-4798-A5C0-ED80D1FD7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60CF62-3696-4D38-A92C-DA7B163F0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4C543F-B43A-4098-AAFF-14F47070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ED20-7E69-44E5-A5F2-95227988E990}" type="datetimeFigureOut">
              <a:rPr lang="fr-FR" smtClean="0"/>
              <a:t>13/10/2025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9CEF2E-8388-4AD3-AFC5-DBB619ED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A75EB9-D2FD-4DAC-8881-357AE95B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11E6-4E9D-4FE5-AA4B-7AEAAE5F2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4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57BAC0-F75E-4E65-8666-E4154351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BF7F83-D61C-4197-A22B-1B72C1BF7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BBD5B7-7C60-4F16-8F42-78BA1684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ED20-7E69-44E5-A5F2-95227988E990}" type="datetimeFigureOut">
              <a:rPr lang="fr-FR" smtClean="0"/>
              <a:t>13/10/2025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B822C6-975C-4705-B39E-88822627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A5B7B-7AE7-4261-B093-39CDED677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11E6-4E9D-4FE5-AA4B-7AEAAE5F2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09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D71DE4-FEE2-40FB-87FD-93BA1D1F7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01257E-635A-41F4-BB0A-459CFF3D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860A0E-DC8F-4406-B517-BEF9CA98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ED20-7E69-44E5-A5F2-95227988E990}" type="datetimeFigureOut">
              <a:rPr lang="fr-FR" smtClean="0"/>
              <a:t>13/10/2025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B25855-986B-417F-8F7E-8B0B010F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21F12A-65D6-4BC2-B875-8BFB7FA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11E6-4E9D-4FE5-AA4B-7AEAAE5F2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38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5E5E8A-2219-4A56-A9B2-0E803F8A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7008AB-8136-4F26-A21C-8DC9B78DC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6FF0C0-388F-4E50-8440-D6F28126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ED20-7E69-44E5-A5F2-95227988E990}" type="datetimeFigureOut">
              <a:rPr lang="fr-FR" smtClean="0"/>
              <a:t>13/10/2025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872198-630D-4548-AF28-8A859814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256F54-EE30-42B9-8347-C13874A7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11E6-4E9D-4FE5-AA4B-7AEAAE5F2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5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9A533-D6BD-4894-B40B-7BF365AE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E845AA-3D3A-4DE1-9671-E3D511F76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3FBCF1-78CC-4303-B7DB-A0E61F6F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ED20-7E69-44E5-A5F2-95227988E990}" type="datetimeFigureOut">
              <a:rPr lang="fr-FR" smtClean="0"/>
              <a:t>13/10/2025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E4D565-8616-4FB6-AD68-937F530D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1A2203-D3A4-4694-B188-65946ADB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11E6-4E9D-4FE5-AA4B-7AEAAE5F2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46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912AD-94D8-419C-BF38-D5CAF95A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EB7411-A559-4278-BB7F-80C0021F5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87DC6B-0FEB-483C-BB35-99C606557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BF57D4-D3B9-406D-909B-14B723B5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ED20-7E69-44E5-A5F2-95227988E990}" type="datetimeFigureOut">
              <a:rPr lang="fr-FR" smtClean="0"/>
              <a:t>13/10/2025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342010-B250-4D3C-9918-19A33026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94106D-70A9-4229-A0E8-506FA950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11E6-4E9D-4FE5-AA4B-7AEAAE5F2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02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07B68-7B38-4733-B053-A4618DFB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070DF8-79AC-4726-9D0B-79CC12178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E0F7FB-7852-443E-92A5-F29E3AA52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1E41861-4E4B-4C77-A18D-A2E9D8039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3C0F9AB-6EE0-43C0-9DC3-989D7823B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416163-DC21-4CED-B0D1-A1DF7F0B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ED20-7E69-44E5-A5F2-95227988E990}" type="datetimeFigureOut">
              <a:rPr lang="fr-FR" smtClean="0"/>
              <a:t>13/10/2025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CF6EF57-0ED4-4357-88A7-F91CD529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DD2CF8-CD94-4CB5-86BD-D2FCB72F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11E6-4E9D-4FE5-AA4B-7AEAAE5F2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49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AD4316-B8B6-41E4-8429-5AFA1238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7F41C7-333F-4F8D-B611-53504128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ED20-7E69-44E5-A5F2-95227988E990}" type="datetimeFigureOut">
              <a:rPr lang="fr-FR" smtClean="0"/>
              <a:t>13/10/2025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DD8300-D074-4503-8F8B-481336C6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07B1B6-54F8-4655-9932-0F987595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11E6-4E9D-4FE5-AA4B-7AEAAE5F2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88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4780899-900E-4522-8A72-D61DB58C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ED20-7E69-44E5-A5F2-95227988E990}" type="datetimeFigureOut">
              <a:rPr lang="fr-FR" smtClean="0"/>
              <a:t>13/10/2025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406F4B2-BD7B-4E2E-8924-AACB00E9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36ADCF-3EEB-4B91-90DB-908214AB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11E6-4E9D-4FE5-AA4B-7AEAAE5F2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32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5F2C25-B555-4B73-AFFC-C36DFF939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81F7C1-2EEB-4106-AD19-A12EA78FE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DFF48E-E2C8-480F-BD12-1555B0D96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113AC4-5379-46F6-B7FA-B4F3DEE3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ED20-7E69-44E5-A5F2-95227988E990}" type="datetimeFigureOut">
              <a:rPr lang="fr-FR" smtClean="0"/>
              <a:t>13/10/2025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02E1ED-3858-45D5-91CF-5FEF2F14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718F3C-D71D-49C2-841F-8948AA82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11E6-4E9D-4FE5-AA4B-7AEAAE5F2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32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47863-C0DE-45A2-81E3-D6FEAC5F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499F898-DEB8-4292-8C38-CE573DBCD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75FA89-7850-4FA9-B8BE-7AD59D5A2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C82C14-9C5E-41E5-B81A-885AD1B2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ED20-7E69-44E5-A5F2-95227988E990}" type="datetimeFigureOut">
              <a:rPr lang="fr-FR" smtClean="0"/>
              <a:t>13/10/2025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8D8E37-2CD9-419B-96ED-245F143C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02F38C-24C6-44E1-B258-68421369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11E6-4E9D-4FE5-AA4B-7AEAAE5F2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54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69C1215-9B7C-4649-9B6E-041984CF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87233D-29D3-479F-BA7C-D0918F386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B49A50-596A-4ED0-8DF2-13A70967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2ED20-7E69-44E5-A5F2-95227988E990}" type="datetimeFigureOut">
              <a:rPr lang="fr-FR" smtClean="0"/>
              <a:t>13/10/2025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08CB15-2406-4F00-8EB0-6A5F6F0ED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D396D2-E4DF-4D21-9E8F-7581BC3F3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711E6-4E9D-4FE5-AA4B-7AEAAE5F2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60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4F6DCAE8-5943-43D2-A520-F856B0CCADEC}"/>
              </a:ext>
            </a:extLst>
          </p:cNvPr>
          <p:cNvSpPr/>
          <p:nvPr/>
        </p:nvSpPr>
        <p:spPr>
          <a:xfrm>
            <a:off x="1822704" y="804672"/>
            <a:ext cx="6979920" cy="47487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E73F7CC-07B0-4098-80F1-DD74ACCD496C}"/>
              </a:ext>
            </a:extLst>
          </p:cNvPr>
          <p:cNvSpPr txBox="1"/>
          <p:nvPr/>
        </p:nvSpPr>
        <p:spPr>
          <a:xfrm>
            <a:off x="3304032" y="1219200"/>
            <a:ext cx="798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données: TITANIC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82ABD266-199C-4143-A6B7-9E7B11DFE11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03320" y="1588532"/>
            <a:ext cx="0" cy="490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329AF3A-ABE7-4B7E-A287-A3C3F8CFD1F3}"/>
              </a:ext>
            </a:extLst>
          </p:cNvPr>
          <p:cNvCxnSpPr>
            <a:cxnSpLocks/>
          </p:cNvCxnSpPr>
          <p:nvPr/>
        </p:nvCxnSpPr>
        <p:spPr>
          <a:xfrm flipH="1">
            <a:off x="3151632" y="2084832"/>
            <a:ext cx="542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345339A-E8EF-485B-B4C0-85CCFF543EA3}"/>
              </a:ext>
            </a:extLst>
          </p:cNvPr>
          <p:cNvCxnSpPr>
            <a:cxnSpLocks/>
          </p:cNvCxnSpPr>
          <p:nvPr/>
        </p:nvCxnSpPr>
        <p:spPr>
          <a:xfrm>
            <a:off x="3703320" y="2078736"/>
            <a:ext cx="5699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13BB5D3-74B3-4880-991F-E0BB8B563FA9}"/>
              </a:ext>
            </a:extLst>
          </p:cNvPr>
          <p:cNvCxnSpPr>
            <a:cxnSpLocks/>
          </p:cNvCxnSpPr>
          <p:nvPr/>
        </p:nvCxnSpPr>
        <p:spPr>
          <a:xfrm>
            <a:off x="3151632" y="2078736"/>
            <a:ext cx="0" cy="62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7BA8045-1A15-4997-9A71-DF5BC1BBA7C4}"/>
              </a:ext>
            </a:extLst>
          </p:cNvPr>
          <p:cNvCxnSpPr>
            <a:cxnSpLocks/>
          </p:cNvCxnSpPr>
          <p:nvPr/>
        </p:nvCxnSpPr>
        <p:spPr>
          <a:xfrm>
            <a:off x="4273296" y="2078736"/>
            <a:ext cx="0" cy="61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DBFED5F3-574A-40B9-80C3-71A4B9E6EFBF}"/>
              </a:ext>
            </a:extLst>
          </p:cNvPr>
          <p:cNvSpPr txBox="1"/>
          <p:nvPr/>
        </p:nvSpPr>
        <p:spPr>
          <a:xfrm>
            <a:off x="2752344" y="2694432"/>
            <a:ext cx="798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Resumé</a:t>
            </a:r>
            <a:r>
              <a:rPr lang="fr-F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l’article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95E56F3-8F97-4105-8B53-9B34B88B8104}"/>
              </a:ext>
            </a:extLst>
          </p:cNvPr>
          <p:cNvSpPr txBox="1"/>
          <p:nvPr/>
        </p:nvSpPr>
        <p:spPr>
          <a:xfrm>
            <a:off x="3874008" y="2694432"/>
            <a:ext cx="798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du contenu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BE9610D-2AC9-4FB4-A3AD-AA303C2CF992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V="1">
            <a:off x="4102608" y="1390412"/>
            <a:ext cx="1773936" cy="1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C7D200D1-2823-4B40-9A04-8A2243523765}"/>
              </a:ext>
            </a:extLst>
          </p:cNvPr>
          <p:cNvSpPr txBox="1"/>
          <p:nvPr/>
        </p:nvSpPr>
        <p:spPr>
          <a:xfrm>
            <a:off x="5876544" y="1205746"/>
            <a:ext cx="798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Qualités des données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8C11261-11FC-48E0-A9AE-F174BCBA85B8}"/>
              </a:ext>
            </a:extLst>
          </p:cNvPr>
          <p:cNvSpPr txBox="1"/>
          <p:nvPr/>
        </p:nvSpPr>
        <p:spPr>
          <a:xfrm>
            <a:off x="5876544" y="2325100"/>
            <a:ext cx="798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Détection d’anomalie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EA26065-798B-492E-8EBD-FA9C95CABDC2}"/>
              </a:ext>
            </a:extLst>
          </p:cNvPr>
          <p:cNvSpPr txBox="1"/>
          <p:nvPr/>
        </p:nvSpPr>
        <p:spPr>
          <a:xfrm>
            <a:off x="5876544" y="3536204"/>
            <a:ext cx="798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 Bootstrap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C700567-2CDA-4438-8D20-CAC333D79D8C}"/>
              </a:ext>
            </a:extLst>
          </p:cNvPr>
          <p:cNvSpPr txBox="1"/>
          <p:nvPr/>
        </p:nvSpPr>
        <p:spPr>
          <a:xfrm>
            <a:off x="5876544" y="4840224"/>
            <a:ext cx="7985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Problème </a:t>
            </a:r>
            <a:r>
              <a:rPr lang="fr-FR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fr-F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7FE4CDF-E2BA-414B-B9CA-18FCE6E39443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6275832" y="1575078"/>
            <a:ext cx="0" cy="75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FB7F396-0A3E-49E8-A121-40CFC3723093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6275832" y="2694432"/>
            <a:ext cx="0" cy="84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E241B745-0813-4180-8685-D7527CB8185F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6275832" y="3905536"/>
            <a:ext cx="0" cy="934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Free High-Quality Microsoft Word New Logo for Creative Design">
            <a:extLst>
              <a:ext uri="{FF2B5EF4-FFF2-40B4-BE49-F238E27FC236}">
                <a16:creationId xmlns:a16="http://schemas.microsoft.com/office/drawing/2014/main" id="{812FF9FF-8D50-42CD-A1BA-8D066B38C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367" y="2325100"/>
            <a:ext cx="286774" cy="28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609EB937-9DB6-4F0A-85ED-382F7621C3C7}"/>
              </a:ext>
            </a:extLst>
          </p:cNvPr>
          <p:cNvSpPr txBox="1"/>
          <p:nvPr/>
        </p:nvSpPr>
        <p:spPr>
          <a:xfrm rot="16200000">
            <a:off x="2870242" y="2201989"/>
            <a:ext cx="408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et translate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372A794-917D-4008-9599-0AE2FD04A72E}"/>
              </a:ext>
            </a:extLst>
          </p:cNvPr>
          <p:cNvSpPr txBox="1"/>
          <p:nvPr/>
        </p:nvSpPr>
        <p:spPr>
          <a:xfrm>
            <a:off x="4780786" y="1181143"/>
            <a:ext cx="4084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pic>
        <p:nvPicPr>
          <p:cNvPr id="44" name="Picture 2" descr="Python Logo Sketch freebie - Download free resource for ...">
            <a:extLst>
              <a:ext uri="{FF2B5EF4-FFF2-40B4-BE49-F238E27FC236}">
                <a16:creationId xmlns:a16="http://schemas.microsoft.com/office/drawing/2014/main" id="{6A84538B-1488-476B-9544-EA1AA4601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933" y="1471201"/>
            <a:ext cx="267247" cy="19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Python Logo Sketch freebie - Download free resource for ...">
            <a:extLst>
              <a:ext uri="{FF2B5EF4-FFF2-40B4-BE49-F238E27FC236}">
                <a16:creationId xmlns:a16="http://schemas.microsoft.com/office/drawing/2014/main" id="{6ABD520A-E62C-42B3-9D2B-6BAEA20F5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757" y="1816857"/>
            <a:ext cx="267247" cy="19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Python Logo Sketch freebie - Download free resource for ...">
            <a:extLst>
              <a:ext uri="{FF2B5EF4-FFF2-40B4-BE49-F238E27FC236}">
                <a16:creationId xmlns:a16="http://schemas.microsoft.com/office/drawing/2014/main" id="{27AC21BD-05BE-4E45-A096-7A3DA5A48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873" y="3030450"/>
            <a:ext cx="267247" cy="19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Python Logo Sketch freebie - Download free resource for ...">
            <a:extLst>
              <a:ext uri="{FF2B5EF4-FFF2-40B4-BE49-F238E27FC236}">
                <a16:creationId xmlns:a16="http://schemas.microsoft.com/office/drawing/2014/main" id="{91857E3A-5C7E-435E-89A7-6472AA5ED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484" y="4372880"/>
            <a:ext cx="267247" cy="19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C77E7AF2-3333-48A3-B4AB-A6B7A0ADEA6E}"/>
              </a:ext>
            </a:extLst>
          </p:cNvPr>
          <p:cNvSpPr txBox="1"/>
          <p:nvPr/>
        </p:nvSpPr>
        <p:spPr>
          <a:xfrm rot="16200000">
            <a:off x="5929802" y="1819576"/>
            <a:ext cx="4084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6F42033-A4D1-48B6-AABA-E17EFFDD0AD3}"/>
              </a:ext>
            </a:extLst>
          </p:cNvPr>
          <p:cNvSpPr txBox="1"/>
          <p:nvPr/>
        </p:nvSpPr>
        <p:spPr>
          <a:xfrm rot="16200000">
            <a:off x="5929802" y="2958480"/>
            <a:ext cx="4084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01DE28F-77E0-4A3E-A720-D4736F2DD744}"/>
              </a:ext>
            </a:extLst>
          </p:cNvPr>
          <p:cNvSpPr txBox="1"/>
          <p:nvPr/>
        </p:nvSpPr>
        <p:spPr>
          <a:xfrm rot="16200000">
            <a:off x="5929802" y="4281788"/>
            <a:ext cx="40843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1024" name="ZoneTexte 1023">
            <a:extLst>
              <a:ext uri="{FF2B5EF4-FFF2-40B4-BE49-F238E27FC236}">
                <a16:creationId xmlns:a16="http://schemas.microsoft.com/office/drawing/2014/main" id="{EC956762-DFCC-478B-9019-B1DCC319EE3C}"/>
              </a:ext>
            </a:extLst>
          </p:cNvPr>
          <p:cNvSpPr txBox="1"/>
          <p:nvPr/>
        </p:nvSpPr>
        <p:spPr>
          <a:xfrm>
            <a:off x="3874008" y="225552"/>
            <a:ext cx="252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/>
              <a:t>Flowchart</a:t>
            </a:r>
            <a:endParaRPr lang="fr-FR" dirty="0"/>
          </a:p>
        </p:txBody>
      </p:sp>
      <p:pic>
        <p:nvPicPr>
          <p:cNvPr id="1028" name="Picture 4" descr="Fichier:DeepL logo.svg — Wikipédia">
            <a:extLst>
              <a:ext uri="{FF2B5EF4-FFF2-40B4-BE49-F238E27FC236}">
                <a16:creationId xmlns:a16="http://schemas.microsoft.com/office/drawing/2014/main" id="{F77D75AA-F61B-4D41-8714-5DD3AB812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68" y="2163158"/>
            <a:ext cx="306168" cy="1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Free High-Quality Microsoft Word New Logo for Creative Design">
            <a:extLst>
              <a:ext uri="{FF2B5EF4-FFF2-40B4-BE49-F238E27FC236}">
                <a16:creationId xmlns:a16="http://schemas.microsoft.com/office/drawing/2014/main" id="{006EB8A5-3EB0-43E6-AA2B-8ABCC84B6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634" y="2279816"/>
            <a:ext cx="250113" cy="25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4B685213-2AE4-4522-9A7A-B8EFA36E3F42}"/>
              </a:ext>
            </a:extLst>
          </p:cNvPr>
          <p:cNvSpPr txBox="1"/>
          <p:nvPr/>
        </p:nvSpPr>
        <p:spPr>
          <a:xfrm rot="16200000">
            <a:off x="3955381" y="2274601"/>
            <a:ext cx="36933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</a:p>
        </p:txBody>
      </p:sp>
    </p:spTree>
    <p:extLst>
      <p:ext uri="{BB962C8B-B14F-4D97-AF65-F5344CB8AC3E}">
        <p14:creationId xmlns:p14="http://schemas.microsoft.com/office/powerpoint/2010/main" val="773470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28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FORTUNATO GRACE</dc:creator>
  <cp:lastModifiedBy>FORTUNATO GRACE</cp:lastModifiedBy>
  <cp:revision>4</cp:revision>
  <dcterms:created xsi:type="dcterms:W3CDTF">2025-10-13T08:58:31Z</dcterms:created>
  <dcterms:modified xsi:type="dcterms:W3CDTF">2025-10-13T10:23:10Z</dcterms:modified>
</cp:coreProperties>
</file>