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51C9F9-F480-4D05-A17E-9D82DE55B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9BF19D-91E3-477B-AB35-00227C5BD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D6E123-8B92-4427-A1AF-2440AD0A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10/13/2025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6D931B-C0C7-4F27-9794-852FBD4D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850A57-5CB4-4F5B-B5C1-EBB08034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8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CE6F7-B267-42DC-BB27-32F922B5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E43FA7-81F3-447B-86FE-52C55A3FC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2E2D60-4F5A-4681-9C00-339A46F02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10/13/2025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E88CA3-72EC-49ED-9614-14484512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9E2F8C-2E46-474E-AFF9-19D23446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25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F18EE7-A26C-4053-8C3E-F26552CFD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F608F0-3743-4477-8E8F-B60EAFF0C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DFA0AB-B2A4-4A69-A744-3F70EB22A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10/13/2025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9B7EF1-08EF-4B17-BB6C-518B65755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7EF1AA-445C-4DDD-BD95-3391A32A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402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3628A-4921-4ECC-AC10-0593ACDC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BE7464-CA07-418C-9113-EEC13DEB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8EC572-A515-4D89-9556-FA1B0BE5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10/13/2025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FC8751-2FD1-4B9B-A806-CA790C81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154FB3-255A-4B1B-ABD0-60E2D18D3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35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020261-0407-4440-914D-41602817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F7E3F9-6324-49D6-87AA-1BE88E175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B793F-0150-48D9-9D01-846B57BB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10/13/2025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659E9C-05E7-4013-BA1D-85F24E7A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9FB72-42F9-4248-8B63-686DBDD53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9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2C9ED-A44F-4988-B399-51570DBD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380F0F-27B7-461F-AD57-9627DDE89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9F363F-37C8-4EF8-A0CB-0DF359372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AB3E79-F89A-4515-9E99-AA1A7FE8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10/13/2025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399B27-E426-460E-9F2C-307CA69B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6E7369-D47E-4157-AD82-A1CA943A6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342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9F36A2-EC55-47A8-A2EC-A9D38A93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DABE80-EFBF-4EF1-9967-3CE43799E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A5B5E33-5154-4FA2-A87E-08FD60CE4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E4773DE-393A-4731-AC73-AE56581A9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78CC0A-56A0-4C55-8FD8-30BB17302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70B6D7-CD13-4FEE-8AD6-4FE8AAB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10/13/2025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65E1BC-D323-4AB6-BA35-B47BE3DF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78ED83-C6B6-42AA-8345-7337C6F6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401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A2991-7A49-447A-955F-154A9F4E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4706E3-3FA1-4613-8CA5-5DDB84BD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10/13/2025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4B48907-CD3E-4243-9CA1-414D07A3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AD647F-875F-452C-B246-009C3F9C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81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45266DC-2A8B-4D66-AE3D-918D1F39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10/13/2025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5CCD32-CB85-4514-8493-5EDB7F37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7D894D-B7AC-4237-A516-EB16BFE0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0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388B2-6361-4450-96ED-2D5DF897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FEE234-93C4-4887-A735-3DD87CBDC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002543D-CAE1-4CE7-B930-CCD46E00E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C60EAEB-D256-47C4-AEB6-A94E9635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10/13/2025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05DD912-025A-4DE9-B044-8E0C23E71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9632CB-B495-4E10-B06C-75F8ACD4E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5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BFF62-AA85-4859-AFBA-8AC8B78F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071D81D-77C8-4174-BAD3-BC47E9CAF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218C4E-307E-49E3-BE08-A723F465E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8DC4E3-7FBC-42B5-856D-F1FD64BFF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10/13/2025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AF0401-2BF1-4B11-A540-BD4C9CCA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FB8A40-ED38-481A-8C5B-C3AEA7FE8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93AB7D-E24A-4318-8703-0920D2F77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C1F3B9-89D3-4CE3-827D-14DFC86AD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43B3CA-CECD-4D3D-86CB-661272208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10/13/2025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9AB6FB-6155-4433-BFFF-7F3E72526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F255DD-8D62-4A2E-A25A-169384378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6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Logo Sketch freebie - Download free resource for ...">
            <a:extLst>
              <a:ext uri="{FF2B5EF4-FFF2-40B4-BE49-F238E27FC236}">
                <a16:creationId xmlns:a16="http://schemas.microsoft.com/office/drawing/2014/main" id="{8DEDFA80-DB23-4F46-B90F-6C95094E5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147" y="169926"/>
            <a:ext cx="981332" cy="72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itanic bateau : résultats (5,1 mille) d'images libres de droits, de photos  de stock et d'illustrations | Shutterstock">
            <a:extLst>
              <a:ext uri="{FF2B5EF4-FFF2-40B4-BE49-F238E27FC236}">
                <a16:creationId xmlns:a16="http://schemas.microsoft.com/office/drawing/2014/main" id="{1B37E91F-0E47-40F9-89ED-6F23BF79B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169" y="1567799"/>
            <a:ext cx="955029" cy="77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649975A9-AB07-4CFA-812E-71766520C4F9}"/>
              </a:ext>
            </a:extLst>
          </p:cNvPr>
          <p:cNvCxnSpPr>
            <a:cxnSpLocks/>
            <a:stCxn id="1028" idx="0"/>
            <a:endCxn id="1030" idx="2"/>
          </p:cNvCxnSpPr>
          <p:nvPr/>
        </p:nvCxnSpPr>
        <p:spPr>
          <a:xfrm flipH="1" flipV="1">
            <a:off x="4895014" y="1105740"/>
            <a:ext cx="17670" cy="46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Resume logo : 6 722 images vectorielles de stock et images vectorielles |  Shutterstock">
            <a:extLst>
              <a:ext uri="{FF2B5EF4-FFF2-40B4-BE49-F238E27FC236}">
                <a16:creationId xmlns:a16="http://schemas.microsoft.com/office/drawing/2014/main" id="{C1AA7B45-2AF6-4994-BE2D-22337B92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35" y="0"/>
            <a:ext cx="1026758" cy="11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Qualité des données : enjeux du data quality management | Talend">
            <a:extLst>
              <a:ext uri="{FF2B5EF4-FFF2-40B4-BE49-F238E27FC236}">
                <a16:creationId xmlns:a16="http://schemas.microsoft.com/office/drawing/2014/main" id="{7CED5FD6-4D67-4854-AC09-D48E408F4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666" y="1598513"/>
            <a:ext cx="1288923" cy="7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65E0DC7-AD77-4FC5-951F-10545F2EEEFE}"/>
              </a:ext>
            </a:extLst>
          </p:cNvPr>
          <p:cNvCxnSpPr>
            <a:cxnSpLocks/>
            <a:stCxn id="1028" idx="3"/>
            <a:endCxn id="1032" idx="1"/>
          </p:cNvCxnSpPr>
          <p:nvPr/>
        </p:nvCxnSpPr>
        <p:spPr>
          <a:xfrm>
            <a:off x="5390198" y="1955180"/>
            <a:ext cx="1690468" cy="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CDEC4CF-35A8-4750-A43E-DDF829F9569A}"/>
              </a:ext>
            </a:extLst>
          </p:cNvPr>
          <p:cNvCxnSpPr>
            <a:cxnSpLocks/>
            <a:stCxn id="1032" idx="2"/>
            <a:endCxn id="1034" idx="0"/>
          </p:cNvCxnSpPr>
          <p:nvPr/>
        </p:nvCxnSpPr>
        <p:spPr>
          <a:xfrm>
            <a:off x="7725128" y="2322724"/>
            <a:ext cx="18452" cy="49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Icône en ligne simple Détection d'anomalie : image vectorielle de stock  (libre de droits) 2629195151 | Shutterstock">
            <a:extLst>
              <a:ext uri="{FF2B5EF4-FFF2-40B4-BE49-F238E27FC236}">
                <a16:creationId xmlns:a16="http://schemas.microsoft.com/office/drawing/2014/main" id="{29365023-3AB8-47F7-A48B-9C685310A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908" y="2816814"/>
            <a:ext cx="897343" cy="96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6C6BCD0-5F74-4BD9-BB35-662C11438ABC}"/>
              </a:ext>
            </a:extLst>
          </p:cNvPr>
          <p:cNvCxnSpPr>
            <a:cxnSpLocks/>
            <a:stCxn id="1034" idx="2"/>
            <a:endCxn id="1038" idx="0"/>
          </p:cNvCxnSpPr>
          <p:nvPr/>
        </p:nvCxnSpPr>
        <p:spPr>
          <a:xfrm flipH="1">
            <a:off x="7743579" y="3784781"/>
            <a:ext cx="1" cy="61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 descr="Bootstrap | Brands of the World™ | Download vector logos and logotypes">
            <a:extLst>
              <a:ext uri="{FF2B5EF4-FFF2-40B4-BE49-F238E27FC236}">
                <a16:creationId xmlns:a16="http://schemas.microsoft.com/office/drawing/2014/main" id="{32BA67F4-F523-4CC6-940A-9A8C04DE6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808" y="4398132"/>
            <a:ext cx="823541" cy="82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alyse de régression images vectorielles, Analyse de régression vecteurs  libres de droits | DepositPhotos">
            <a:extLst>
              <a:ext uri="{FF2B5EF4-FFF2-40B4-BE49-F238E27FC236}">
                <a16:creationId xmlns:a16="http://schemas.microsoft.com/office/drawing/2014/main" id="{E365C866-EF03-4E42-B81C-63F09431A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241" y="5683137"/>
            <a:ext cx="1118675" cy="11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37F21EE-4278-4DFC-86B2-63AA39D44AC5}"/>
              </a:ext>
            </a:extLst>
          </p:cNvPr>
          <p:cNvCxnSpPr>
            <a:cxnSpLocks/>
            <a:stCxn id="1038" idx="2"/>
            <a:endCxn id="1040" idx="0"/>
          </p:cNvCxnSpPr>
          <p:nvPr/>
        </p:nvCxnSpPr>
        <p:spPr>
          <a:xfrm>
            <a:off x="7743579" y="5221673"/>
            <a:ext cx="0" cy="461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 descr="Teaching Icon Professional Presentation Logo Vector : image vectorielle de  stock (libre de droits) 1443846770 | Shutterstock">
            <a:extLst>
              <a:ext uri="{FF2B5EF4-FFF2-40B4-BE49-F238E27FC236}">
                <a16:creationId xmlns:a16="http://schemas.microsoft.com/office/drawing/2014/main" id="{09C50D1F-1F17-4BC2-B259-BF9FA8428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2659" y="3256611"/>
            <a:ext cx="1244710" cy="1342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A499ABE-9C35-46A9-9845-3B5C47FCFD28}"/>
              </a:ext>
            </a:extLst>
          </p:cNvPr>
          <p:cNvCxnSpPr>
            <a:cxnSpLocks/>
            <a:stCxn id="1028" idx="2"/>
            <a:endCxn id="1042" idx="0"/>
          </p:cNvCxnSpPr>
          <p:nvPr/>
        </p:nvCxnSpPr>
        <p:spPr>
          <a:xfrm flipH="1">
            <a:off x="4895014" y="2342561"/>
            <a:ext cx="17670" cy="914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5" name="ZoneTexte 1084">
            <a:extLst>
              <a:ext uri="{FF2B5EF4-FFF2-40B4-BE49-F238E27FC236}">
                <a16:creationId xmlns:a16="http://schemas.microsoft.com/office/drawing/2014/main" id="{65FCC4A5-6233-4483-BA6D-031CC18BCB3D}"/>
              </a:ext>
            </a:extLst>
          </p:cNvPr>
          <p:cNvSpPr txBox="1"/>
          <p:nvPr/>
        </p:nvSpPr>
        <p:spPr>
          <a:xfrm>
            <a:off x="4947993" y="642565"/>
            <a:ext cx="884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Resumé</a:t>
            </a:r>
            <a:r>
              <a:rPr lang="fr-F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article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FD8C1CF1-EAF8-42C7-AB03-2B9889BD3F20}"/>
              </a:ext>
            </a:extLst>
          </p:cNvPr>
          <p:cNvSpPr txBox="1"/>
          <p:nvPr/>
        </p:nvSpPr>
        <p:spPr>
          <a:xfrm>
            <a:off x="5038017" y="2229967"/>
            <a:ext cx="8844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données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1FBE431-7CD6-4D02-9095-44738B80F3ED}"/>
              </a:ext>
            </a:extLst>
          </p:cNvPr>
          <p:cNvSpPr txBox="1"/>
          <p:nvPr/>
        </p:nvSpPr>
        <p:spPr>
          <a:xfrm>
            <a:off x="5079525" y="3927947"/>
            <a:ext cx="88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l’article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9F29F287-4888-4275-9463-1F7EFC90A8DD}"/>
              </a:ext>
            </a:extLst>
          </p:cNvPr>
          <p:cNvSpPr txBox="1"/>
          <p:nvPr/>
        </p:nvSpPr>
        <p:spPr>
          <a:xfrm>
            <a:off x="7842262" y="2161222"/>
            <a:ext cx="88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Qualité des données</a:t>
            </a:r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CCF02D40-A07D-450C-8C75-8E071F5E1C3A}"/>
              </a:ext>
            </a:extLst>
          </p:cNvPr>
          <p:cNvSpPr txBox="1"/>
          <p:nvPr/>
        </p:nvSpPr>
        <p:spPr>
          <a:xfrm>
            <a:off x="8015584" y="3591238"/>
            <a:ext cx="88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Détection d’anomalie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49BEEE3F-17E7-4114-810A-6186B20E8D81}"/>
              </a:ext>
            </a:extLst>
          </p:cNvPr>
          <p:cNvSpPr txBox="1"/>
          <p:nvPr/>
        </p:nvSpPr>
        <p:spPr>
          <a:xfrm>
            <a:off x="8015583" y="4876243"/>
            <a:ext cx="88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</a:t>
            </a:r>
            <a:r>
              <a:rPr lang="fr-F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bootstap</a:t>
            </a:r>
            <a:endParaRPr lang="fr-F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ZoneTexte 143">
            <a:extLst>
              <a:ext uri="{FF2B5EF4-FFF2-40B4-BE49-F238E27FC236}">
                <a16:creationId xmlns:a16="http://schemas.microsoft.com/office/drawing/2014/main" id="{D0DA9889-9F18-4D00-A378-6C88DA0EE5B4}"/>
              </a:ext>
            </a:extLst>
          </p:cNvPr>
          <p:cNvSpPr txBox="1"/>
          <p:nvPr/>
        </p:nvSpPr>
        <p:spPr>
          <a:xfrm>
            <a:off x="8015582" y="6270568"/>
            <a:ext cx="884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Problème de </a:t>
            </a:r>
            <a:r>
              <a:rPr lang="fr-FR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endParaRPr lang="fr-FR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577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</TotalTime>
  <Words>17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FORTUNATO GRACE</dc:creator>
  <cp:lastModifiedBy>FORTUNATO GRACE</cp:lastModifiedBy>
  <cp:revision>7</cp:revision>
  <dcterms:created xsi:type="dcterms:W3CDTF">2025-10-13T07:52:23Z</dcterms:created>
  <dcterms:modified xsi:type="dcterms:W3CDTF">2025-10-13T10:23:57Z</dcterms:modified>
</cp:coreProperties>
</file>